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72" r:id="rId14"/>
    <p:sldId id="270" r:id="rId15"/>
    <p:sldId id="271" r:id="rId1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CC"/>
    <a:srgbClr val="66FF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82" autoAdjust="0"/>
    <p:restoredTop sz="90929"/>
  </p:normalViewPr>
  <p:slideViewPr>
    <p:cSldViewPr>
      <p:cViewPr varScale="1">
        <p:scale>
          <a:sx n="61" d="100"/>
          <a:sy n="61" d="100"/>
        </p:scale>
        <p:origin x="-11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266E69-57DE-421B-A4DC-79775570EEF1}" type="datetimeFigureOut">
              <a:rPr lang="en-US" smtClean="0"/>
              <a:t>2/28/2024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306B8F-68E0-433A-A8CC-470AB396EE4C}" type="slidenum">
              <a:rPr lang="en-US" smtClean="0"/>
              <a:t>‹#›</a:t>
            </a:fld>
            <a:endParaRPr lang="en-US"/>
          </a:p>
        </p:txBody>
      </p:sp>
    </p:spTree>
    <p:extLst>
      <p:ext uri="{BB962C8B-B14F-4D97-AF65-F5344CB8AC3E}">
        <p14:creationId xmlns:p14="http://schemas.microsoft.com/office/powerpoint/2010/main" val="7358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2EDED-AAB0-413F-9A10-EE6D060E3242}" type="slidenum">
              <a:rPr lang="en-US" smtClean="0"/>
              <a:pPr fontAlgn="base">
                <a:spcBef>
                  <a:spcPct val="0"/>
                </a:spcBef>
                <a:spcAft>
                  <a:spcPct val="0"/>
                </a:spcAft>
                <a:defRPr/>
              </a:pPr>
              <a:t>1</a:t>
            </a:fld>
            <a:endParaRPr lang="en-US" dirty="0"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DC5AE-6B04-4A31-ADAF-8C7440822619}" type="slidenum">
              <a:rPr lang="en-US"/>
              <a:pPr>
                <a:defRPr/>
              </a:pPr>
              <a:t>‹#›</a:t>
            </a:fld>
            <a:endParaRPr lang="en-US"/>
          </a:p>
        </p:txBody>
      </p:sp>
    </p:spTree>
    <p:extLst>
      <p:ext uri="{BB962C8B-B14F-4D97-AF65-F5344CB8AC3E}">
        <p14:creationId xmlns:p14="http://schemas.microsoft.com/office/powerpoint/2010/main" val="2411783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9F0931-9715-4842-AA0B-8CFB49EB3841}" type="slidenum">
              <a:rPr lang="en-US"/>
              <a:pPr>
                <a:defRPr/>
              </a:pPr>
              <a:t>‹#›</a:t>
            </a:fld>
            <a:endParaRPr lang="en-US"/>
          </a:p>
        </p:txBody>
      </p:sp>
    </p:spTree>
    <p:extLst>
      <p:ext uri="{BB962C8B-B14F-4D97-AF65-F5344CB8AC3E}">
        <p14:creationId xmlns:p14="http://schemas.microsoft.com/office/powerpoint/2010/main" val="2294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31986B-56F7-4A43-8675-78579B2E8E95}" type="slidenum">
              <a:rPr lang="en-US"/>
              <a:pPr>
                <a:defRPr/>
              </a:pPr>
              <a:t>‹#›</a:t>
            </a:fld>
            <a:endParaRPr lang="en-US"/>
          </a:p>
        </p:txBody>
      </p:sp>
    </p:spTree>
    <p:extLst>
      <p:ext uri="{BB962C8B-B14F-4D97-AF65-F5344CB8AC3E}">
        <p14:creationId xmlns:p14="http://schemas.microsoft.com/office/powerpoint/2010/main" val="402574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0563D0-D5D0-450A-9E88-BFC8411733C0}" type="slidenum">
              <a:rPr lang="en-US"/>
              <a:pPr>
                <a:defRPr/>
              </a:pPr>
              <a:t>‹#›</a:t>
            </a:fld>
            <a:endParaRPr lang="en-US"/>
          </a:p>
        </p:txBody>
      </p:sp>
    </p:spTree>
    <p:extLst>
      <p:ext uri="{BB962C8B-B14F-4D97-AF65-F5344CB8AC3E}">
        <p14:creationId xmlns:p14="http://schemas.microsoft.com/office/powerpoint/2010/main" val="3841852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51EBBD-DB19-4D25-87BE-ACFC0A8A5092}" type="slidenum">
              <a:rPr lang="en-US"/>
              <a:pPr>
                <a:defRPr/>
              </a:pPr>
              <a:t>‹#›</a:t>
            </a:fld>
            <a:endParaRPr lang="en-US"/>
          </a:p>
        </p:txBody>
      </p:sp>
    </p:spTree>
    <p:extLst>
      <p:ext uri="{BB962C8B-B14F-4D97-AF65-F5344CB8AC3E}">
        <p14:creationId xmlns:p14="http://schemas.microsoft.com/office/powerpoint/2010/main" val="132474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7C7C58-D1D3-4F2A-B7E5-817563C47369}" type="slidenum">
              <a:rPr lang="en-US"/>
              <a:pPr>
                <a:defRPr/>
              </a:pPr>
              <a:t>‹#›</a:t>
            </a:fld>
            <a:endParaRPr lang="en-US"/>
          </a:p>
        </p:txBody>
      </p:sp>
    </p:spTree>
    <p:extLst>
      <p:ext uri="{BB962C8B-B14F-4D97-AF65-F5344CB8AC3E}">
        <p14:creationId xmlns:p14="http://schemas.microsoft.com/office/powerpoint/2010/main" val="186115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2C40D6-3784-4F30-AD35-743840A620CA}" type="slidenum">
              <a:rPr lang="en-US"/>
              <a:pPr>
                <a:defRPr/>
              </a:pPr>
              <a:t>‹#›</a:t>
            </a:fld>
            <a:endParaRPr lang="en-US"/>
          </a:p>
        </p:txBody>
      </p:sp>
    </p:spTree>
    <p:extLst>
      <p:ext uri="{BB962C8B-B14F-4D97-AF65-F5344CB8AC3E}">
        <p14:creationId xmlns:p14="http://schemas.microsoft.com/office/powerpoint/2010/main" val="407702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59EF80-4947-4A16-A356-78C8F02E9973}" type="slidenum">
              <a:rPr lang="en-US"/>
              <a:pPr>
                <a:defRPr/>
              </a:pPr>
              <a:t>‹#›</a:t>
            </a:fld>
            <a:endParaRPr lang="en-US"/>
          </a:p>
        </p:txBody>
      </p:sp>
    </p:spTree>
    <p:extLst>
      <p:ext uri="{BB962C8B-B14F-4D97-AF65-F5344CB8AC3E}">
        <p14:creationId xmlns:p14="http://schemas.microsoft.com/office/powerpoint/2010/main" val="178625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69AD4AD-8DD5-4DF5-9998-946D5812FB40}" type="slidenum">
              <a:rPr lang="en-US"/>
              <a:pPr>
                <a:defRPr/>
              </a:pPr>
              <a:t>‹#›</a:t>
            </a:fld>
            <a:endParaRPr lang="en-US"/>
          </a:p>
        </p:txBody>
      </p:sp>
    </p:spTree>
    <p:extLst>
      <p:ext uri="{BB962C8B-B14F-4D97-AF65-F5344CB8AC3E}">
        <p14:creationId xmlns:p14="http://schemas.microsoft.com/office/powerpoint/2010/main" val="2205401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DA700E-B143-4A9A-9866-CEA0A7BFA110}" type="slidenum">
              <a:rPr lang="en-US"/>
              <a:pPr>
                <a:defRPr/>
              </a:pPr>
              <a:t>‹#›</a:t>
            </a:fld>
            <a:endParaRPr lang="en-US"/>
          </a:p>
        </p:txBody>
      </p:sp>
    </p:spTree>
    <p:extLst>
      <p:ext uri="{BB962C8B-B14F-4D97-AF65-F5344CB8AC3E}">
        <p14:creationId xmlns:p14="http://schemas.microsoft.com/office/powerpoint/2010/main" val="342993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A9635-A477-4948-9BF9-4A229E52A0D3}" type="slidenum">
              <a:rPr lang="en-US"/>
              <a:pPr>
                <a:defRPr/>
              </a:pPr>
              <a:t>‹#›</a:t>
            </a:fld>
            <a:endParaRPr lang="en-US"/>
          </a:p>
        </p:txBody>
      </p:sp>
    </p:spTree>
    <p:extLst>
      <p:ext uri="{BB962C8B-B14F-4D97-AF65-F5344CB8AC3E}">
        <p14:creationId xmlns:p14="http://schemas.microsoft.com/office/powerpoint/2010/main" val="14977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F77272D-023B-4EA9-838C-69FB32EB4A29}" type="slidenum">
              <a:rPr lang="en-US"/>
              <a:pPr>
                <a:defRPr/>
              </a:pPr>
              <a:t>‹#›</a:t>
            </a:fld>
            <a:endParaRPr lang="en-US"/>
          </a:p>
        </p:txBody>
      </p:sp>
      <p:pic>
        <p:nvPicPr>
          <p:cNvPr id="1031" name="Picture 7" descr="D:\Program Files\Microsoft Office\Clipart\homeanim\AG00208_.gif"/>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0328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D:\Documents%20and%20Settings\KVNO2\My%20Documents\a8.wav"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D:\Documents%20and%20Settings\KVNO2\My%20Documents\a9.wav"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My%20Documents\monkeys3.wav" TargetMode="External"/><Relationship Id="rId1" Type="http://schemas.openxmlformats.org/officeDocument/2006/relationships/audio" Target="file:///D:\Documents%20and%20Settings\KVNO2\My%20Documents\a10.wav" TargetMode="External"/><Relationship Id="rId5" Type="http://schemas.openxmlformats.org/officeDocument/2006/relationships/image" Target="../media/image1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My%20Documents\monkeys3.wav" TargetMode="External"/><Relationship Id="rId1" Type="http://schemas.openxmlformats.org/officeDocument/2006/relationships/audio" Target="file:///D:\Documents%20and%20Settings\KVNO2\My%20Documents\a10.wav"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D:\Documents%20and%20Settings\KVNO2\My%20Documents\a1.wav"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D:\Documents%20and%20Settings\KVNO2\My%20Documents\a2.wav"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D:\Documents%20and%20Settings\KVNO2\My%20Documents\a3.wav"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D:\Documents%20and%20Settings\KVNO2\My%20Documents\a4.wav"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D:\Documents%20and%20Settings\KVNO2\My%20Documents\a5%201.wav"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D:\Documents%20and%20Settings\KVNO2\My%20Documents\a5.wav"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D:\Documents%20and%20Settings\KVNO2\My%20Documents\a6.wav"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D:\Documents%20and%20Settings\KVNO2\My%20Documents\a7.wav"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ogo1"/>
          <p:cNvPicPr>
            <a:picLocks noChangeAspect="1" noChangeArrowheads="1"/>
          </p:cNvPicPr>
          <p:nvPr/>
        </p:nvPicPr>
        <p:blipFill>
          <a:blip r:embed="rId3" cstate="print"/>
          <a:srcRect/>
          <a:stretch>
            <a:fillRect/>
          </a:stretch>
        </p:blipFill>
        <p:spPr bwMode="auto">
          <a:xfrm>
            <a:off x="0" y="413792"/>
            <a:ext cx="1143000" cy="1143000"/>
          </a:xfrm>
          <a:prstGeom prst="rect">
            <a:avLst/>
          </a:prstGeom>
          <a:noFill/>
          <a:ln w="9525">
            <a:noFill/>
            <a:miter lim="800000"/>
            <a:headEnd/>
            <a:tailEnd/>
          </a:ln>
        </p:spPr>
      </p:pic>
      <p:pic>
        <p:nvPicPr>
          <p:cNvPr id="16387" name="Picture 3" descr="strip1"/>
          <p:cNvPicPr>
            <a:picLocks noChangeAspect="1" noChangeArrowheads="1"/>
          </p:cNvPicPr>
          <p:nvPr/>
        </p:nvPicPr>
        <p:blipFill>
          <a:blip r:embed="rId4" cstate="print"/>
          <a:srcRect/>
          <a:stretch>
            <a:fillRect/>
          </a:stretch>
        </p:blipFill>
        <p:spPr bwMode="auto">
          <a:xfrm>
            <a:off x="1066800" y="947192"/>
            <a:ext cx="7620000" cy="76200"/>
          </a:xfrm>
          <a:prstGeom prst="rect">
            <a:avLst/>
          </a:prstGeom>
          <a:noFill/>
          <a:ln w="9525">
            <a:noFill/>
            <a:miter lim="800000"/>
            <a:headEnd/>
            <a:tailEnd/>
          </a:ln>
        </p:spPr>
      </p:pic>
      <p:sp>
        <p:nvSpPr>
          <p:cNvPr id="3076" name="Rectangle 5"/>
          <p:cNvSpPr>
            <a:spLocks noChangeArrowheads="1"/>
          </p:cNvSpPr>
          <p:nvPr/>
        </p:nvSpPr>
        <p:spPr bwMode="auto">
          <a:xfrm>
            <a:off x="1319942" y="76200"/>
            <a:ext cx="7024836" cy="792088"/>
          </a:xfrm>
          <a:prstGeom prst="rect">
            <a:avLst/>
          </a:prstGeom>
          <a:solidFill>
            <a:srgbClr val="FFFFFF"/>
          </a:solidFill>
          <a:ln w="9525">
            <a:noFill/>
            <a:miter lim="800000"/>
            <a:headEnd/>
            <a:tailEnd/>
          </a:ln>
        </p:spPr>
        <p:txBody>
          <a:bodyPr anchor="ctr"/>
          <a:lstStyle/>
          <a:p>
            <a:pPr algn="ctr" eaLnBrk="0" fontAlgn="auto" hangingPunct="0">
              <a:spcBef>
                <a:spcPts val="0"/>
              </a:spcBef>
              <a:spcAft>
                <a:spcPts val="0"/>
              </a:spcAft>
              <a:defRPr/>
            </a:pPr>
            <a:r>
              <a:rPr lang="en-US" sz="2800" b="1" dirty="0" smtClean="0">
                <a:solidFill>
                  <a:srgbClr val="00B0F0"/>
                </a:solidFill>
                <a:latin typeface="Verdana" pitchFamily="34" charset="0"/>
                <a:cs typeface="+mn-cs"/>
              </a:rPr>
              <a:t>StudyMafia</a:t>
            </a:r>
            <a:r>
              <a:rPr lang="en-US" sz="2800" b="1" dirty="0" smtClean="0">
                <a:solidFill>
                  <a:schemeClr val="accent4">
                    <a:lumMod val="25000"/>
                  </a:schemeClr>
                </a:solidFill>
                <a:latin typeface="Verdana" pitchFamily="34" charset="0"/>
                <a:cs typeface="+mn-cs"/>
              </a:rPr>
              <a:t>.Org</a:t>
            </a:r>
            <a:endParaRPr lang="en-US" sz="2800" b="1" dirty="0">
              <a:solidFill>
                <a:schemeClr val="accent4">
                  <a:lumMod val="25000"/>
                </a:schemeClr>
              </a:solidFill>
              <a:latin typeface="Tahoma" pitchFamily="34" charset="0"/>
              <a:cs typeface="+mn-cs"/>
            </a:endParaRPr>
          </a:p>
        </p:txBody>
      </p:sp>
      <p:sp>
        <p:nvSpPr>
          <p:cNvPr id="16389" name="Text Box 9"/>
          <p:cNvSpPr txBox="1">
            <a:spLocks noChangeArrowheads="1"/>
          </p:cNvSpPr>
          <p:nvPr/>
        </p:nvSpPr>
        <p:spPr bwMode="auto">
          <a:xfrm>
            <a:off x="-76200" y="5791200"/>
            <a:ext cx="9220200" cy="769441"/>
          </a:xfrm>
          <a:prstGeom prst="rect">
            <a:avLst/>
          </a:prstGeom>
          <a:solidFill>
            <a:schemeClr val="tx2">
              <a:lumMod val="75000"/>
              <a:lumOff val="25000"/>
            </a:schemeClr>
          </a:solidFill>
          <a:ln w="9525">
            <a:noFill/>
            <a:miter lim="800000"/>
            <a:headEnd/>
            <a:tailEnd/>
          </a:ln>
        </p:spPr>
        <p:txBody>
          <a:bodyPr wrap="square">
            <a:spAutoFit/>
          </a:bodyPr>
          <a:lstStyle/>
          <a:p>
            <a:pPr eaLnBrk="0" hangingPunct="0">
              <a:spcBef>
                <a:spcPct val="50000"/>
              </a:spcBef>
            </a:pPr>
            <a:r>
              <a:rPr lang="en-US" sz="2400" b="1" dirty="0" smtClean="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Submitted </a:t>
            </a:r>
            <a:r>
              <a:rPr lang="en-US" sz="2000" b="1" dirty="0">
                <a:solidFill>
                  <a:schemeClr val="bg1"/>
                </a:solidFill>
                <a:latin typeface="+mn-lt"/>
                <a:cs typeface="Times New Roman" pitchFamily="18" charset="0"/>
              </a:rPr>
              <a:t>To:	 </a:t>
            </a:r>
            <a:r>
              <a:rPr lang="en-US" sz="2000" b="1" dirty="0" smtClean="0">
                <a:solidFill>
                  <a:schemeClr val="bg1"/>
                </a:solidFill>
                <a:latin typeface="+mn-lt"/>
                <a:cs typeface="Times New Roman" pitchFamily="18" charset="0"/>
              </a:rPr>
              <a:t>             </a:t>
            </a:r>
            <a:r>
              <a:rPr lang="en-US" sz="2000" b="1" dirty="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                   Submitted </a:t>
            </a:r>
            <a:r>
              <a:rPr lang="en-US" sz="2000" b="1" dirty="0">
                <a:solidFill>
                  <a:schemeClr val="bg1"/>
                </a:solidFill>
                <a:latin typeface="+mn-lt"/>
                <a:cs typeface="Times New Roman" pitchFamily="18" charset="0"/>
              </a:rPr>
              <a:t>By:</a:t>
            </a:r>
          </a:p>
          <a:p>
            <a:pPr eaLnBrk="0" hangingPunct="0"/>
            <a:r>
              <a:rPr lang="en-US" sz="2000" b="1" dirty="0" smtClean="0">
                <a:solidFill>
                  <a:schemeClr val="bg1"/>
                </a:solidFill>
                <a:latin typeface="+mn-lt"/>
                <a:cs typeface="Times New Roman" pitchFamily="18" charset="0"/>
              </a:rPr>
              <a:t>                         Studymafia.org                                       Studymafia.org               </a:t>
            </a:r>
            <a:endParaRPr lang="en-US" sz="2000" b="1" dirty="0">
              <a:solidFill>
                <a:schemeClr val="bg1"/>
              </a:solidFill>
              <a:latin typeface="+mn-lt"/>
              <a:cs typeface="Times New Roman" pitchFamily="18" charset="0"/>
            </a:endParaRPr>
          </a:p>
        </p:txBody>
      </p:sp>
      <p:sp>
        <p:nvSpPr>
          <p:cNvPr id="8" name="Rectangle 7"/>
          <p:cNvSpPr/>
          <p:nvPr/>
        </p:nvSpPr>
        <p:spPr>
          <a:xfrm>
            <a:off x="152400" y="2286000"/>
            <a:ext cx="4261423" cy="1938992"/>
          </a:xfrm>
          <a:prstGeom prst="rect">
            <a:avLst/>
          </a:prstGeom>
          <a:noFill/>
        </p:spPr>
        <p:txBody>
          <a:bodyPr wrap="none">
            <a:spAutoFit/>
          </a:bodyPr>
          <a:lstStyle/>
          <a:p>
            <a:pPr algn="ctr" fontAlgn="auto">
              <a:spcBef>
                <a:spcPts val="0"/>
              </a:spcBef>
              <a:spcAft>
                <a:spcPts val="0"/>
              </a:spcAft>
              <a:defRPr/>
            </a:pPr>
            <a:r>
              <a:rPr lang="en-US" sz="4000" b="1" dirty="0">
                <a:solidFill>
                  <a:srgbClr val="FF3300"/>
                </a:solidFill>
                <a:effectLst>
                  <a:outerShdw blurRad="38100" dist="38100" dir="2700000" algn="tl">
                    <a:srgbClr val="000000"/>
                  </a:outerShdw>
                </a:effectLst>
                <a:latin typeface="Trebuchet MS" pitchFamily="34" charset="0"/>
              </a:rPr>
              <a:t>THE CAP SELLER </a:t>
            </a:r>
            <a:endParaRPr lang="en-US" sz="4000" b="1" dirty="0" smtClean="0">
              <a:solidFill>
                <a:srgbClr val="FF3300"/>
              </a:solidFill>
              <a:effectLst>
                <a:outerShdw blurRad="38100" dist="38100" dir="2700000" algn="tl">
                  <a:srgbClr val="000000"/>
                </a:outerShdw>
              </a:effectLst>
              <a:latin typeface="Trebuchet MS" pitchFamily="34" charset="0"/>
            </a:endParaRPr>
          </a:p>
          <a:p>
            <a:pPr algn="ctr" fontAlgn="auto">
              <a:spcBef>
                <a:spcPts val="0"/>
              </a:spcBef>
              <a:spcAft>
                <a:spcPts val="0"/>
              </a:spcAft>
              <a:defRPr/>
            </a:pPr>
            <a:r>
              <a:rPr lang="en-US" sz="4000" b="1" dirty="0" smtClean="0">
                <a:solidFill>
                  <a:srgbClr val="FF3300"/>
                </a:solidFill>
                <a:effectLst>
                  <a:outerShdw blurRad="38100" dist="38100" dir="2700000" algn="tl">
                    <a:srgbClr val="000000"/>
                  </a:outerShdw>
                </a:effectLst>
                <a:latin typeface="Trebuchet MS" pitchFamily="34" charset="0"/>
              </a:rPr>
              <a:t>AND</a:t>
            </a:r>
            <a:r>
              <a:rPr lang="en-US" sz="4000" b="1" dirty="0">
                <a:solidFill>
                  <a:srgbClr val="FF3300"/>
                </a:solidFill>
                <a:effectLst>
                  <a:outerShdw blurRad="38100" dist="38100" dir="2700000" algn="tl">
                    <a:srgbClr val="000000"/>
                  </a:outerShdw>
                </a:effectLst>
                <a:latin typeface="Trebuchet MS" pitchFamily="34" charset="0"/>
              </a:rPr>
              <a:t/>
            </a:r>
            <a:br>
              <a:rPr lang="en-US" sz="4000" b="1" dirty="0">
                <a:solidFill>
                  <a:srgbClr val="FF3300"/>
                </a:solidFill>
                <a:effectLst>
                  <a:outerShdw blurRad="38100" dist="38100" dir="2700000" algn="tl">
                    <a:srgbClr val="000000"/>
                  </a:outerShdw>
                </a:effectLst>
                <a:latin typeface="Trebuchet MS" pitchFamily="34" charset="0"/>
              </a:rPr>
            </a:br>
            <a:r>
              <a:rPr lang="en-US" sz="4000" b="1" dirty="0">
                <a:solidFill>
                  <a:srgbClr val="FF3300"/>
                </a:solidFill>
                <a:effectLst>
                  <a:outerShdw blurRad="38100" dist="38100" dir="2700000" algn="tl">
                    <a:srgbClr val="000000"/>
                  </a:outerShdw>
                </a:effectLst>
                <a:latin typeface="Trebuchet MS" pitchFamily="34" charset="0"/>
              </a:rPr>
              <a:t>THE MONKEYS</a:t>
            </a:r>
            <a:endParaRPr lang="en-US" sz="4000" b="1" spc="300" dirty="0">
              <a:ln w="11430" cmpd="sng">
                <a:solidFill>
                  <a:schemeClr val="accent1">
                    <a:tint val="10000"/>
                  </a:schemeClr>
                </a:solidFill>
                <a:prstDash val="solid"/>
                <a:miter lim="800000"/>
              </a:ln>
              <a:solidFill>
                <a:schemeClr val="accent1">
                  <a:lumMod val="60000"/>
                  <a:lumOff val="40000"/>
                </a:schemeClr>
              </a:solidFill>
              <a:effectLst>
                <a:glow rad="45500">
                  <a:schemeClr val="accent1">
                    <a:satMod val="220000"/>
                    <a:alpha val="35000"/>
                  </a:schemeClr>
                </a:glow>
              </a:effectLst>
            </a:endParaRPr>
          </a:p>
        </p:txBody>
      </p:sp>
      <p:pic>
        <p:nvPicPr>
          <p:cNvPr id="7" name="Picture 13" descr="D:\Program Files\Microsoft Office\Clipart\standard\stddir1\AN01585_.wmf"/>
          <p:cNvPicPr>
            <a:picLocks noChangeAspect="1" noChangeArrowheads="1"/>
          </p:cNvPicPr>
          <p:nvPr/>
        </p:nvPicPr>
        <p:blipFill>
          <a:blip r:embed="rId5" cstate="print">
            <a:lum bright="6000" contrast="12000"/>
            <a:extLst>
              <a:ext uri="{28A0092B-C50C-407E-A947-70E740481C1C}">
                <a14:useLocalDpi xmlns:a14="http://schemas.microsoft.com/office/drawing/2010/main" val="0"/>
              </a:ext>
            </a:extLst>
          </a:blip>
          <a:srcRect/>
          <a:stretch>
            <a:fillRect/>
          </a:stretch>
        </p:blipFill>
        <p:spPr bwMode="auto">
          <a:xfrm>
            <a:off x="4569334" y="1675200"/>
            <a:ext cx="4498466" cy="38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708564"/>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a8.wav">
            <a:hlinkClick r:id="" action="ppaction://media"/>
          </p:cNvPr>
          <p:cNvPicPr>
            <a:picLocks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54864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sz="half" idx="4294967295"/>
          </p:nvPr>
        </p:nvSpPr>
        <p:spPr>
          <a:xfrm>
            <a:off x="457200" y="2133600"/>
            <a:ext cx="3810000" cy="3352800"/>
          </a:xfrm>
        </p:spPr>
        <p:txBody>
          <a:bodyPr/>
          <a:lstStyle/>
          <a:p>
            <a:pPr marL="0" indent="0" algn="ctr" eaLnBrk="1" hangingPunct="1">
              <a:lnSpc>
                <a:spcPct val="90000"/>
              </a:lnSpc>
              <a:buFontTx/>
              <a:buNone/>
            </a:pPr>
            <a:r>
              <a:rPr lang="en-US" sz="3600" smtClean="0">
                <a:solidFill>
                  <a:srgbClr val="FF0000"/>
                </a:solidFill>
                <a:latin typeface="Comic Sans MS" pitchFamily="66" charset="0"/>
              </a:rPr>
              <a:t>He waited again but nothing happened. Then one of the monkey came down and said.</a:t>
            </a:r>
          </a:p>
        </p:txBody>
      </p:sp>
      <p:pic>
        <p:nvPicPr>
          <p:cNvPr id="11268" name="Picture 4" descr="D:\Documents and Settings\KVNO2\My Documents\New Folder\Scan0009.tif"/>
          <p:cNvPicPr>
            <a:picLocks noChangeAspect="1" noChangeArrowheads="1"/>
          </p:cNvPicPr>
          <p:nvPr>
            <p:ph type="clipArt" sz="half" idx="4294967295"/>
          </p:nvPr>
        </p:nvPicPr>
        <p:blipFill>
          <a:blip r:embed="rId4">
            <a:extLst>
              <a:ext uri="{28A0092B-C50C-407E-A947-70E740481C1C}">
                <a14:useLocalDpi xmlns:a14="http://schemas.microsoft.com/office/drawing/2010/main" val="0"/>
              </a:ext>
            </a:extLst>
          </a:blip>
          <a:srcRect/>
          <a:stretch>
            <a:fillRect/>
          </a:stretch>
        </p:blipFill>
        <p:spPr>
          <a:xfrm>
            <a:off x="4267200" y="1371600"/>
            <a:ext cx="44196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126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26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a9.wav">
            <a:hlinkClick r:id="" action="ppaction://media"/>
          </p:cNvPr>
          <p:cNvPicPr>
            <a:picLocks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D:\Documents and Settings\KVNO2\My Documents\New Folder\Scan0011.tif"/>
          <p:cNvPicPr>
            <a:picLocks noChangeAspect="1" noChangeArrowheads="1"/>
          </p:cNvPicPr>
          <p:nvPr>
            <p:ph type="clipArt" sz="half" idx="4294967295"/>
          </p:nvPr>
        </p:nvPicPr>
        <p:blipFill>
          <a:blip r:embed="rId4">
            <a:extLst>
              <a:ext uri="{28A0092B-C50C-407E-A947-70E740481C1C}">
                <a14:useLocalDpi xmlns:a14="http://schemas.microsoft.com/office/drawing/2010/main" val="0"/>
              </a:ext>
            </a:extLst>
          </a:blip>
          <a:srcRect/>
          <a:stretch>
            <a:fillRect/>
          </a:stretch>
        </p:blipFill>
        <p:spPr>
          <a:xfrm>
            <a:off x="4267200" y="762000"/>
            <a:ext cx="45720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Text Box 5"/>
          <p:cNvSpPr txBox="1">
            <a:spLocks noChangeArrowheads="1"/>
          </p:cNvSpPr>
          <p:nvPr/>
        </p:nvSpPr>
        <p:spPr bwMode="auto">
          <a:xfrm>
            <a:off x="381000" y="762000"/>
            <a:ext cx="3810000"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sz="3600">
                <a:solidFill>
                  <a:srgbClr val="FF0000"/>
                </a:solidFill>
                <a:latin typeface="Comic Sans MS" pitchFamily="66" charset="0"/>
              </a:rPr>
              <a:t>Do you think only your grandfather told you about that incident?  Our grandfather also told us about it and asked us not to react foolishly.</a:t>
            </a:r>
          </a:p>
        </p:txBody>
      </p:sp>
    </p:spTree>
  </p:cSld>
  <p:clrMapOvr>
    <a:masterClrMapping/>
  </p:clrMapOvr>
  <p:transition advClick="0"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229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29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a10.wav">
            <a:hlinkClick r:id="" action="ppaction://media"/>
          </p:cNvPr>
          <p:cNvPicPr>
            <a:picLocks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8768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body" sz="half" idx="4294967295"/>
          </p:nvPr>
        </p:nvSpPr>
        <p:spPr>
          <a:xfrm>
            <a:off x="228600" y="1981200"/>
            <a:ext cx="3581400" cy="3200400"/>
          </a:xfrm>
        </p:spPr>
        <p:txBody>
          <a:bodyPr/>
          <a:lstStyle/>
          <a:p>
            <a:pPr marL="0" indent="0" algn="ctr" eaLnBrk="1" hangingPunct="1">
              <a:buFontTx/>
              <a:buNone/>
            </a:pPr>
            <a:r>
              <a:rPr lang="en-US" sz="3600" smtClean="0">
                <a:solidFill>
                  <a:srgbClr val="FF0000"/>
                </a:solidFill>
                <a:latin typeface="Comic Sans MS" pitchFamily="66" charset="0"/>
              </a:rPr>
              <a:t>The monkey ran away with the cap. The cap seller was Shocked!</a:t>
            </a:r>
          </a:p>
        </p:txBody>
      </p:sp>
      <p:pic>
        <p:nvPicPr>
          <p:cNvPr id="13316" name="Picture 4" descr="D:\Documents and Settings\KVNO2\My Documents\New Folder\Scan0010.tif"/>
          <p:cNvPicPr>
            <a:picLocks noChangeAspect="1" noChangeArrowheads="1"/>
          </p:cNvPicPr>
          <p:nvPr>
            <p:ph type="clipArt" sz="half" idx="4294967295"/>
          </p:nvPr>
        </p:nvPicPr>
        <p:blipFill>
          <a:blip r:embed="rId5">
            <a:extLst>
              <a:ext uri="{28A0092B-C50C-407E-A947-70E740481C1C}">
                <a14:useLocalDpi xmlns:a14="http://schemas.microsoft.com/office/drawing/2010/main" val="0"/>
              </a:ext>
            </a:extLst>
          </a:blip>
          <a:srcRect/>
          <a:stretch>
            <a:fillRect/>
          </a:stretch>
        </p:blipFill>
        <p:spPr>
          <a:xfrm>
            <a:off x="4419600" y="1066800"/>
            <a:ext cx="47244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monkeys3.wav">
            <a:hlinkClick r:id="" action="ppaction://media"/>
          </p:cNvPr>
          <p:cNvPicPr>
            <a:picLocks noChangeAspect="1" noChangeArrowheads="1"/>
          </p:cNvPicPr>
          <p:nvPr>
            <a:audioFile r:link="rId2"/>
          </p:nvPr>
        </p:nvPicPr>
        <p:blipFill>
          <a:blip r:embed="rId4">
            <a:extLst>
              <a:ext uri="{28A0092B-C50C-407E-A947-70E740481C1C}">
                <a14:useLocalDpi xmlns:a14="http://schemas.microsoft.com/office/drawing/2010/main" val="0"/>
              </a:ext>
            </a:extLst>
          </a:blip>
          <a:srcRect/>
          <a:stretch>
            <a:fillRect/>
          </a:stretch>
        </p:blipFill>
        <p:spPr bwMode="auto">
          <a:xfrm>
            <a:off x="9448800" y="4648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3317"/>
                                        </p:tgtEl>
                                      </p:cBhvr>
                                    </p:cmd>
                                  </p:childTnLst>
                                </p:cTn>
                              </p:par>
                            </p:childTnLst>
                          </p:cTn>
                        </p:par>
                        <p:par>
                          <p:cTn id="7" fill="hold" nodeType="afterGroup">
                            <p:stCondLst>
                              <p:cond delay="0"/>
                            </p:stCondLst>
                            <p:childTnLst>
                              <p:par>
                                <p:cTn id="8" presetID="1" presetClass="mediacall" presetSubtype="0" fill="hold" nodeType="afterEffect">
                                  <p:stCondLst>
                                    <p:cond delay="8000"/>
                                  </p:stCondLst>
                                  <p:childTnLst>
                                    <p:cmd type="call" cmd="playFrom(0.0)">
                                      <p:cBhvr>
                                        <p:cTn id="9" dur="1" fill="hold"/>
                                        <p:tgtEl>
                                          <p:spTgt spid="133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13317"/>
                </p:tgtEl>
              </p:cMediaNode>
            </p:audio>
            <p:audio>
              <p:cMediaNode vol="80000">
                <p:cTn id="11" fill="hold" display="0">
                  <p:stCondLst>
                    <p:cond delay="indefinite"/>
                  </p:stCondLst>
                  <p:endCondLst>
                    <p:cond evt="onStopAudio" delay="0">
                      <p:tgtEl>
                        <p:sldTgt/>
                      </p:tgtEl>
                    </p:cond>
                  </p:endCondLst>
                </p:cTn>
                <p:tgtEl>
                  <p:spTgt spid="1331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a10.wav">
            <a:hlinkClick r:id="" action="ppaction://media"/>
          </p:cNvPr>
          <p:cNvPicPr>
            <a:picLocks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8768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body" sz="half" idx="4294967295"/>
          </p:nvPr>
        </p:nvSpPr>
        <p:spPr>
          <a:xfrm>
            <a:off x="1333500" y="1981200"/>
            <a:ext cx="7086600" cy="3200400"/>
          </a:xfrm>
        </p:spPr>
        <p:txBody>
          <a:bodyPr/>
          <a:lstStyle/>
          <a:p>
            <a:pPr marL="0" indent="0" algn="ctr">
              <a:buNone/>
            </a:pPr>
            <a:r>
              <a:rPr lang="en-US" sz="3600" b="1" i="1" dirty="0" smtClean="0"/>
              <a:t>"Don't do always what was done yesterday. Assimilate the learning of past actions, think differently and act wisely". If you want tomorrow to be better than yesterday and today, then don't do the same, what you have done till now. </a:t>
            </a:r>
            <a:endParaRPr lang="en-US" sz="3600" dirty="0"/>
          </a:p>
        </p:txBody>
      </p:sp>
      <p:pic>
        <p:nvPicPr>
          <p:cNvPr id="13318" name="monkeys3.wav">
            <a:hlinkClick r:id="" action="ppaction://media"/>
          </p:cNvPr>
          <p:cNvPicPr>
            <a:picLocks noChangeAspect="1" noChangeArrowheads="1"/>
          </p:cNvPicPr>
          <p:nvPr>
            <a:audioFile r:link="rId2"/>
          </p:nvPr>
        </p:nvPicPr>
        <p:blipFill>
          <a:blip r:embed="rId4">
            <a:extLst>
              <a:ext uri="{28A0092B-C50C-407E-A947-70E740481C1C}">
                <a14:useLocalDpi xmlns:a14="http://schemas.microsoft.com/office/drawing/2010/main" val="0"/>
              </a:ext>
            </a:extLst>
          </a:blip>
          <a:srcRect/>
          <a:stretch>
            <a:fillRect/>
          </a:stretch>
        </p:blipFill>
        <p:spPr bwMode="auto">
          <a:xfrm>
            <a:off x="9448800" y="4648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33800" y="762000"/>
            <a:ext cx="1911101" cy="830997"/>
          </a:xfrm>
          <a:prstGeom prst="rect">
            <a:avLst/>
          </a:prstGeom>
        </p:spPr>
        <p:txBody>
          <a:bodyPr wrap="none">
            <a:spAutoFit/>
          </a:bodyPr>
          <a:lstStyle/>
          <a:p>
            <a:r>
              <a:rPr lang="en-US" sz="4800" b="1" i="1" dirty="0" smtClean="0">
                <a:solidFill>
                  <a:srgbClr val="FF0000"/>
                </a:solidFill>
              </a:rPr>
              <a:t>Moral </a:t>
            </a:r>
            <a:endParaRPr lang="en-US" sz="4800" b="1" dirty="0">
              <a:solidFill>
                <a:srgbClr val="FF0000"/>
              </a:solidFill>
            </a:endParaRPr>
          </a:p>
        </p:txBody>
      </p:sp>
    </p:spTree>
    <p:extLst>
      <p:ext uri="{BB962C8B-B14F-4D97-AF65-F5344CB8AC3E}">
        <p14:creationId xmlns:p14="http://schemas.microsoft.com/office/powerpoint/2010/main" val="4285795901"/>
      </p:ext>
    </p:extLst>
  </p:cSld>
  <p:clrMapOvr>
    <a:masterClrMapping/>
  </p:clrMapOvr>
  <p:transition advClick="0"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3317"/>
                                        </p:tgtEl>
                                      </p:cBhvr>
                                    </p:cmd>
                                  </p:childTnLst>
                                </p:cTn>
                              </p:par>
                            </p:childTnLst>
                          </p:cTn>
                        </p:par>
                        <p:par>
                          <p:cTn id="7" fill="hold" nodeType="afterGroup">
                            <p:stCondLst>
                              <p:cond delay="0"/>
                            </p:stCondLst>
                            <p:childTnLst>
                              <p:par>
                                <p:cTn id="8" presetID="1" presetClass="mediacall" presetSubtype="0" fill="hold" nodeType="afterEffect">
                                  <p:stCondLst>
                                    <p:cond delay="8000"/>
                                  </p:stCondLst>
                                  <p:childTnLst>
                                    <p:cmd type="call" cmd="playFrom(0.0)">
                                      <p:cBhvr>
                                        <p:cTn id="9" dur="1" fill="hold"/>
                                        <p:tgtEl>
                                          <p:spTgt spid="133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13317"/>
                </p:tgtEl>
              </p:cMediaNode>
            </p:audio>
            <p:audio>
              <p:cMediaNode vol="80000">
                <p:cTn id="11" fill="hold" display="0">
                  <p:stCondLst>
                    <p:cond delay="indefinite"/>
                  </p:stCondLst>
                  <p:endCondLst>
                    <p:cond evt="onStopAudio" delay="0">
                      <p:tgtEl>
                        <p:sldTgt/>
                      </p:tgtEl>
                    </p:cond>
                  </p:endCondLst>
                </p:cTn>
                <p:tgtEl>
                  <p:spTgt spid="1331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533399"/>
            <a:ext cx="3039743" cy="830997"/>
          </a:xfrm>
          <a:prstGeom prst="rect">
            <a:avLst/>
          </a:prstGeom>
          <a:noFill/>
        </p:spPr>
        <p:txBody>
          <a:bodyPr wrap="none" rtlCol="0">
            <a:spAutoFit/>
          </a:bodyPr>
          <a:lstStyle/>
          <a:p>
            <a:r>
              <a:rPr lang="en-US" sz="4800" b="1" dirty="0" smtClean="0">
                <a:solidFill>
                  <a:srgbClr val="FF0000"/>
                </a:solidFill>
              </a:rPr>
              <a:t>References</a:t>
            </a:r>
            <a:endParaRPr lang="en-US" sz="4800" b="1" dirty="0">
              <a:solidFill>
                <a:srgbClr val="FF0000"/>
              </a:solidFill>
            </a:endParaRPr>
          </a:p>
        </p:txBody>
      </p:sp>
      <p:sp>
        <p:nvSpPr>
          <p:cNvPr id="3" name="TextBox 2"/>
          <p:cNvSpPr txBox="1"/>
          <p:nvPr/>
        </p:nvSpPr>
        <p:spPr>
          <a:xfrm>
            <a:off x="1371600" y="1828800"/>
            <a:ext cx="3231975" cy="1569660"/>
          </a:xfrm>
          <a:prstGeom prst="rect">
            <a:avLst/>
          </a:prstGeom>
          <a:noFill/>
        </p:spPr>
        <p:txBody>
          <a:bodyPr wrap="none" rtlCol="0">
            <a:spAutoFit/>
          </a:bodyPr>
          <a:lstStyle/>
          <a:p>
            <a:pPr marL="342900" indent="-342900">
              <a:buFont typeface="Arial" pitchFamily="34" charset="0"/>
              <a:buChar char="•"/>
            </a:pPr>
            <a:r>
              <a:rPr lang="en-US" sz="3200" dirty="0" smtClean="0"/>
              <a:t>Studymafia.org</a:t>
            </a:r>
          </a:p>
          <a:p>
            <a:pPr marL="342900" indent="-342900">
              <a:buFont typeface="Arial" pitchFamily="34" charset="0"/>
              <a:buChar char="•"/>
            </a:pPr>
            <a:r>
              <a:rPr lang="en-US" sz="3200" dirty="0" smtClean="0"/>
              <a:t>Seminarppt.com</a:t>
            </a:r>
          </a:p>
          <a:p>
            <a:pPr marL="342900" indent="-342900">
              <a:buFont typeface="Arial" pitchFamily="34" charset="0"/>
              <a:buChar char="•"/>
            </a:pPr>
            <a:r>
              <a:rPr lang="en-US" sz="3200" dirty="0" smtClean="0"/>
              <a:t>Google.com</a:t>
            </a:r>
            <a:endParaRPr lang="en-US" sz="3200" dirty="0"/>
          </a:p>
        </p:txBody>
      </p:sp>
    </p:spTree>
    <p:extLst>
      <p:ext uri="{BB962C8B-B14F-4D97-AF65-F5344CB8AC3E}">
        <p14:creationId xmlns:p14="http://schemas.microsoft.com/office/powerpoint/2010/main" val="2226552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3845" y="2286000"/>
            <a:ext cx="3826689" cy="144655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Thanks</a:t>
            </a:r>
            <a:endParaRPr lang="en-US" sz="8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71912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7" name="a1.wav">
            <a:hlinkClick r:id="" action="ppaction://media"/>
          </p:cNvPr>
          <p:cNvPicPr>
            <a:picLocks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body" sz="half" idx="4294967295"/>
          </p:nvPr>
        </p:nvSpPr>
        <p:spPr>
          <a:xfrm>
            <a:off x="457200" y="1295400"/>
            <a:ext cx="3505200" cy="5257800"/>
          </a:xfrm>
        </p:spPr>
        <p:txBody>
          <a:bodyPr/>
          <a:lstStyle/>
          <a:p>
            <a:pPr marL="0" indent="0" algn="ctr" eaLnBrk="1" hangingPunct="1">
              <a:lnSpc>
                <a:spcPct val="90000"/>
              </a:lnSpc>
              <a:buFontTx/>
              <a:buNone/>
            </a:pPr>
            <a:r>
              <a:rPr lang="en-US" sz="3600" smtClean="0">
                <a:solidFill>
                  <a:srgbClr val="FF0000"/>
                </a:solidFill>
                <a:latin typeface="Comic Sans MS" pitchFamily="66" charset="0"/>
              </a:rPr>
              <a:t>One bright sunny morning a cap seller was passing through the forest with a box full of caps. It became very hot.</a:t>
            </a:r>
          </a:p>
        </p:txBody>
      </p:sp>
      <p:pic>
        <p:nvPicPr>
          <p:cNvPr id="3076" name="Picture 4" descr="D:\Documents and Settings\KVNO2\My Documents\New Folder\Scan0001.tif"/>
          <p:cNvPicPr>
            <a:picLocks noChangeAspect="1" noChangeArrowheads="1"/>
          </p:cNvPicPr>
          <p:nvPr>
            <p:ph type="clipArt" sz="half" idx="4294967295"/>
          </p:nvPr>
        </p:nvPicPr>
        <p:blipFill>
          <a:blip r:embed="rId4">
            <a:extLst>
              <a:ext uri="{28A0092B-C50C-407E-A947-70E740481C1C}">
                <a14:useLocalDpi xmlns:a14="http://schemas.microsoft.com/office/drawing/2010/main" val="0"/>
              </a:ext>
            </a:extLst>
          </a:blip>
          <a:srcRect l="3151" t="2702" r="2298"/>
          <a:stretch>
            <a:fillRect/>
          </a:stretch>
        </p:blipFill>
        <p:spPr>
          <a:xfrm>
            <a:off x="4267200" y="1066800"/>
            <a:ext cx="45720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07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07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a2.wav">
            <a:hlinkClick r:id="" action="ppaction://media"/>
          </p:cNvPr>
          <p:cNvPicPr>
            <a:picLocks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4800600" y="335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body" sz="half" idx="4294967295"/>
          </p:nvPr>
        </p:nvSpPr>
        <p:spPr>
          <a:xfrm>
            <a:off x="381000" y="1905000"/>
            <a:ext cx="3733800" cy="2743200"/>
          </a:xfrm>
        </p:spPr>
        <p:txBody>
          <a:bodyPr/>
          <a:lstStyle/>
          <a:p>
            <a:pPr marL="0" indent="0" algn="ctr" eaLnBrk="1" hangingPunct="1">
              <a:lnSpc>
                <a:spcPct val="90000"/>
              </a:lnSpc>
              <a:buFontTx/>
              <a:buNone/>
            </a:pPr>
            <a:r>
              <a:rPr lang="en-US" sz="3600" smtClean="0">
                <a:solidFill>
                  <a:srgbClr val="FF0000"/>
                </a:solidFill>
                <a:latin typeface="Comic Sans MS" pitchFamily="66" charset="0"/>
              </a:rPr>
              <a:t>The cap seller got very tired. So he sat down under a tree to relax.</a:t>
            </a:r>
          </a:p>
        </p:txBody>
      </p:sp>
      <p:pic>
        <p:nvPicPr>
          <p:cNvPr id="4100" name="Picture 4" descr="D:\Documents and Settings\KVNO2\My Documents\New Folder\Scan0002.tif"/>
          <p:cNvPicPr>
            <a:picLocks noChangeAspect="1" noChangeArrowheads="1"/>
          </p:cNvPicPr>
          <p:nvPr>
            <p:ph type="clipArt" sz="half" idx="4294967295"/>
          </p:nvPr>
        </p:nvPicPr>
        <p:blipFill>
          <a:blip r:embed="rId4">
            <a:extLst>
              <a:ext uri="{28A0092B-C50C-407E-A947-70E740481C1C}">
                <a14:useLocalDpi xmlns:a14="http://schemas.microsoft.com/office/drawing/2010/main" val="0"/>
              </a:ext>
            </a:extLst>
          </a:blip>
          <a:srcRect/>
          <a:stretch>
            <a:fillRect/>
          </a:stretch>
        </p:blipFill>
        <p:spPr>
          <a:xfrm>
            <a:off x="4038600" y="1143000"/>
            <a:ext cx="4168775"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Text Box 5"/>
          <p:cNvSpPr txBox="1">
            <a:spLocks noChangeArrowheads="1"/>
          </p:cNvSpPr>
          <p:nvPr/>
        </p:nvSpPr>
        <p:spPr bwMode="auto">
          <a:xfrm>
            <a:off x="457200" y="55626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20000"/>
              </a:spcBef>
            </a:pPr>
            <a:r>
              <a:rPr lang="en-US" sz="3600">
                <a:solidFill>
                  <a:srgbClr val="FF0000"/>
                </a:solidFill>
                <a:latin typeface="Comic Sans MS" pitchFamily="66" charset="0"/>
              </a:rPr>
              <a:t>He closed his eyes and went to sleep.</a:t>
            </a:r>
          </a:p>
        </p:txBody>
      </p:sp>
    </p:spTree>
  </p:cSld>
  <p:clrMapOvr>
    <a:masterClrMapping/>
  </p:clrMapOvr>
  <p:transition advClick="0"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10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10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a3.wav">
            <a:hlinkClick r:id="" action="ppaction://media"/>
          </p:cNvPr>
          <p:cNvPicPr>
            <a:picLocks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5486400" y="3505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body" sz="half" idx="4294967295"/>
          </p:nvPr>
        </p:nvSpPr>
        <p:spPr>
          <a:xfrm>
            <a:off x="762000" y="2743200"/>
            <a:ext cx="3581400" cy="2819400"/>
          </a:xfrm>
        </p:spPr>
        <p:txBody>
          <a:bodyPr/>
          <a:lstStyle/>
          <a:p>
            <a:pPr marL="0" indent="0" algn="ctr" eaLnBrk="1" hangingPunct="1">
              <a:lnSpc>
                <a:spcPct val="90000"/>
              </a:lnSpc>
              <a:buFontTx/>
              <a:buNone/>
            </a:pPr>
            <a:r>
              <a:rPr lang="en-US" sz="3600" smtClean="0">
                <a:solidFill>
                  <a:srgbClr val="FF0000"/>
                </a:solidFill>
                <a:latin typeface="Comic Sans MS" pitchFamily="66" charset="0"/>
              </a:rPr>
              <a:t>When he got up, he found the box open and all his caps missing.</a:t>
            </a:r>
          </a:p>
        </p:txBody>
      </p:sp>
      <p:pic>
        <p:nvPicPr>
          <p:cNvPr id="5124" name="Picture 4" descr="D:\Documents and Settings\KVNO2\My Documents\New Folder\Scan0003.tif"/>
          <p:cNvPicPr>
            <a:picLocks noChangeAspect="1" noChangeArrowheads="1"/>
          </p:cNvPicPr>
          <p:nvPr>
            <p:ph type="clipArt" sz="half" idx="4294967295"/>
          </p:nvPr>
        </p:nvPicPr>
        <p:blipFill>
          <a:blip r:embed="rId4">
            <a:extLst>
              <a:ext uri="{28A0092B-C50C-407E-A947-70E740481C1C}">
                <a14:useLocalDpi xmlns:a14="http://schemas.microsoft.com/office/drawing/2010/main" val="0"/>
              </a:ext>
            </a:extLst>
          </a:blip>
          <a:srcRect/>
          <a:stretch>
            <a:fillRect/>
          </a:stretch>
        </p:blipFill>
        <p:spPr>
          <a:xfrm>
            <a:off x="4724400" y="1295400"/>
            <a:ext cx="4144963"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1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12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a4.wav">
            <a:hlinkClick r:id="" action="ppaction://media"/>
          </p:cNvPr>
          <p:cNvPicPr>
            <a:picLocks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body" sz="half" idx="4294967295"/>
          </p:nvPr>
        </p:nvSpPr>
        <p:spPr>
          <a:xfrm>
            <a:off x="304800" y="2590800"/>
            <a:ext cx="3429000" cy="1905000"/>
          </a:xfrm>
        </p:spPr>
        <p:txBody>
          <a:bodyPr/>
          <a:lstStyle/>
          <a:p>
            <a:pPr marL="0" indent="0" algn="ctr" eaLnBrk="1" hangingPunct="1">
              <a:buFontTx/>
              <a:buNone/>
            </a:pPr>
            <a:r>
              <a:rPr lang="en-US" sz="3600" smtClean="0">
                <a:solidFill>
                  <a:srgbClr val="FF0000"/>
                </a:solidFill>
                <a:latin typeface="Comic Sans MS" pitchFamily="66" charset="0"/>
              </a:rPr>
              <a:t>He started looking around for the caps.</a:t>
            </a:r>
          </a:p>
        </p:txBody>
      </p:sp>
      <p:pic>
        <p:nvPicPr>
          <p:cNvPr id="6148" name="Picture 4" descr="D:\Documents and Settings\KVNO2\My Documents\New Folder\Scan0004.tif"/>
          <p:cNvPicPr>
            <a:picLocks noChangeAspect="1" noChangeArrowheads="1"/>
          </p:cNvPicPr>
          <p:nvPr>
            <p:ph type="clipArt" sz="half" idx="4294967295"/>
          </p:nvPr>
        </p:nvPicPr>
        <p:blipFill>
          <a:blip r:embed="rId4">
            <a:extLst>
              <a:ext uri="{28A0092B-C50C-407E-A947-70E740481C1C}">
                <a14:useLocalDpi xmlns:a14="http://schemas.microsoft.com/office/drawing/2010/main" val="0"/>
              </a:ext>
            </a:extLst>
          </a:blip>
          <a:srcRect t="2667"/>
          <a:stretch>
            <a:fillRect/>
          </a:stretch>
        </p:blipFill>
        <p:spPr>
          <a:xfrm>
            <a:off x="3886200" y="990600"/>
            <a:ext cx="48768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14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14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a5 1.wav">
            <a:hlinkClick r:id="" action="ppaction://media"/>
          </p:cNvPr>
          <p:cNvPicPr>
            <a:picLocks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5943600" y="3505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sz="half" idx="4294967295"/>
          </p:nvPr>
        </p:nvSpPr>
        <p:spPr>
          <a:xfrm>
            <a:off x="381000" y="1938338"/>
            <a:ext cx="3733800" cy="2971800"/>
          </a:xfrm>
        </p:spPr>
        <p:txBody>
          <a:bodyPr/>
          <a:lstStyle/>
          <a:p>
            <a:pPr marL="0" indent="0" algn="ctr" eaLnBrk="1" hangingPunct="1">
              <a:lnSpc>
                <a:spcPct val="90000"/>
              </a:lnSpc>
              <a:buFontTx/>
              <a:buNone/>
            </a:pPr>
            <a:r>
              <a:rPr lang="en-US" sz="3600" smtClean="0">
                <a:solidFill>
                  <a:srgbClr val="FF0000"/>
                </a:solidFill>
                <a:latin typeface="Comic Sans MS" pitchFamily="66" charset="0"/>
              </a:rPr>
              <a:t>He looked up and found some monkeys wearing the caps. He got very angry.</a:t>
            </a:r>
          </a:p>
        </p:txBody>
      </p:sp>
      <p:pic>
        <p:nvPicPr>
          <p:cNvPr id="7172" name="Picture 4" descr="D:\Documents and Settings\KVNO2\My Documents\New Folder\Scan0005.tif"/>
          <p:cNvPicPr>
            <a:picLocks noChangeAspect="1" noChangeArrowheads="1"/>
          </p:cNvPicPr>
          <p:nvPr>
            <p:ph type="clipArt" sz="half" idx="4294967295"/>
          </p:nvPr>
        </p:nvPicPr>
        <p:blipFill>
          <a:blip r:embed="rId4">
            <a:extLst>
              <a:ext uri="{28A0092B-C50C-407E-A947-70E740481C1C}">
                <a14:useLocalDpi xmlns:a14="http://schemas.microsoft.com/office/drawing/2010/main" val="0"/>
              </a:ext>
            </a:extLst>
          </a:blip>
          <a:srcRect t="1440" r="4762"/>
          <a:stretch>
            <a:fillRect/>
          </a:stretch>
        </p:blipFill>
        <p:spPr>
          <a:xfrm>
            <a:off x="4267200" y="1219200"/>
            <a:ext cx="4572000" cy="4672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17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17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a5.wav">
            <a:hlinkClick r:id="" action="ppaction://media"/>
          </p:cNvPr>
          <p:cNvPicPr>
            <a:picLocks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body" sz="half" idx="4294967295"/>
          </p:nvPr>
        </p:nvSpPr>
        <p:spPr>
          <a:xfrm>
            <a:off x="457200" y="1747838"/>
            <a:ext cx="3733800" cy="2976562"/>
          </a:xfrm>
        </p:spPr>
        <p:txBody>
          <a:bodyPr/>
          <a:lstStyle/>
          <a:p>
            <a:pPr marL="0" indent="0" algn="ctr" eaLnBrk="1" hangingPunct="1">
              <a:buFontTx/>
              <a:buNone/>
            </a:pPr>
            <a:r>
              <a:rPr lang="en-US" sz="3600" smtClean="0">
                <a:solidFill>
                  <a:srgbClr val="FF0000"/>
                </a:solidFill>
                <a:latin typeface="Comic Sans MS" pitchFamily="66" charset="0"/>
              </a:rPr>
              <a:t>This reminded him of the situation that his grandfather had once faced.</a:t>
            </a:r>
          </a:p>
        </p:txBody>
      </p:sp>
      <p:pic>
        <p:nvPicPr>
          <p:cNvPr id="8196" name="Picture 4" descr="D:\Documents and Settings\KVNO2\My Documents\New Folder\Scan0006.tif"/>
          <p:cNvPicPr>
            <a:picLocks noChangeAspect="1" noChangeArrowheads="1"/>
          </p:cNvPicPr>
          <p:nvPr>
            <p:ph type="clipArt" sz="half" idx="4294967295"/>
          </p:nvPr>
        </p:nvPicPr>
        <p:blipFill>
          <a:blip r:embed="rId4">
            <a:extLst>
              <a:ext uri="{28A0092B-C50C-407E-A947-70E740481C1C}">
                <a14:useLocalDpi xmlns:a14="http://schemas.microsoft.com/office/drawing/2010/main" val="0"/>
              </a:ext>
            </a:extLst>
          </a:blip>
          <a:srcRect/>
          <a:stretch>
            <a:fillRect/>
          </a:stretch>
        </p:blipFill>
        <p:spPr>
          <a:xfrm>
            <a:off x="4267200" y="990600"/>
            <a:ext cx="44958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19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19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5" name="a6.wav">
            <a:hlinkClick r:id="" action="ppaction://media"/>
          </p:cNvPr>
          <p:cNvPicPr>
            <a:picLocks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D:\Documents and Settings\KVNO2\My Documents\New Folder\Scan0007.tif"/>
          <p:cNvPicPr>
            <a:picLocks noChangeAspect="1" noChangeArrowheads="1"/>
          </p:cNvPicPr>
          <p:nvPr>
            <p:ph type="clipArt" sz="half" idx="4294967295"/>
          </p:nvPr>
        </p:nvPicPr>
        <p:blipFill>
          <a:blip r:embed="rId4">
            <a:extLst>
              <a:ext uri="{28A0092B-C50C-407E-A947-70E740481C1C}">
                <a14:useLocalDpi xmlns:a14="http://schemas.microsoft.com/office/drawing/2010/main" val="0"/>
              </a:ext>
            </a:extLst>
          </a:blip>
          <a:srcRect t="6557" r="6250"/>
          <a:stretch>
            <a:fillRect/>
          </a:stretch>
        </p:blipFill>
        <p:spPr>
          <a:xfrm>
            <a:off x="4267200" y="304800"/>
            <a:ext cx="45720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AutoShape 6"/>
          <p:cNvSpPr>
            <a:spLocks noChangeArrowheads="1"/>
          </p:cNvSpPr>
          <p:nvPr/>
        </p:nvSpPr>
        <p:spPr bwMode="auto">
          <a:xfrm>
            <a:off x="304800" y="533400"/>
            <a:ext cx="3505200" cy="3657600"/>
          </a:xfrm>
          <a:prstGeom prst="wedgeEllipseCallout">
            <a:avLst>
              <a:gd name="adj1" fmla="val 94838"/>
              <a:gd name="adj2" fmla="val 685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600">
                <a:solidFill>
                  <a:srgbClr val="FF0000"/>
                </a:solidFill>
                <a:latin typeface="Comic Sans MS" pitchFamily="66" charset="0"/>
              </a:rPr>
              <a:t>Hey Monkeys!</a:t>
            </a:r>
          </a:p>
          <a:p>
            <a:pPr algn="ctr"/>
            <a:r>
              <a:rPr lang="en-US" sz="3600">
                <a:solidFill>
                  <a:srgbClr val="FF0000"/>
                </a:solidFill>
                <a:latin typeface="Comic Sans MS" pitchFamily="66" charset="0"/>
              </a:rPr>
              <a:t>Look Here.  See, what I’m doing.</a:t>
            </a:r>
          </a:p>
        </p:txBody>
      </p:sp>
      <p:sp>
        <p:nvSpPr>
          <p:cNvPr id="9221" name="Text Box 8"/>
          <p:cNvSpPr txBox="1">
            <a:spLocks noChangeArrowheads="1"/>
          </p:cNvSpPr>
          <p:nvPr/>
        </p:nvSpPr>
        <p:spPr bwMode="auto">
          <a:xfrm>
            <a:off x="601663" y="4929188"/>
            <a:ext cx="79406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sz="3600">
                <a:solidFill>
                  <a:srgbClr val="FF0000"/>
                </a:solidFill>
                <a:latin typeface="Comic Sans MS" pitchFamily="66" charset="0"/>
              </a:rPr>
              <a:t>So he took his cap off and threw it on the ground.</a:t>
            </a:r>
          </a:p>
        </p:txBody>
      </p:sp>
    </p:spTree>
  </p:cSld>
  <p:clrMapOvr>
    <a:masterClrMapping/>
  </p:clrMapOvr>
  <p:transition advClick="0"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2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22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a7.wav">
            <a:hlinkClick r:id="" action="ppaction://media"/>
          </p:cNvPr>
          <p:cNvPicPr>
            <a:picLocks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body" sz="half" idx="4294967295"/>
          </p:nvPr>
        </p:nvSpPr>
        <p:spPr>
          <a:xfrm>
            <a:off x="304800" y="1447800"/>
            <a:ext cx="3886200" cy="3581400"/>
          </a:xfrm>
        </p:spPr>
        <p:txBody>
          <a:bodyPr/>
          <a:lstStyle/>
          <a:p>
            <a:pPr marL="0" indent="0" algn="ctr" eaLnBrk="1" hangingPunct="1">
              <a:buFontTx/>
              <a:buNone/>
            </a:pPr>
            <a:r>
              <a:rPr lang="en-US" sz="3600" smtClean="0">
                <a:solidFill>
                  <a:srgbClr val="FF0000"/>
                </a:solidFill>
                <a:latin typeface="Comic Sans MS" pitchFamily="66" charset="0"/>
              </a:rPr>
              <a:t>The caps seller waited for quite sometime for the monkeys to copy him but they didn’t.</a:t>
            </a:r>
          </a:p>
        </p:txBody>
      </p:sp>
      <p:pic>
        <p:nvPicPr>
          <p:cNvPr id="10244" name="Picture 4" descr="D:\Documents and Settings\KVNO2\My Documents\New Folder\Scan0008.tif"/>
          <p:cNvPicPr>
            <a:picLocks noChangeAspect="1" noChangeArrowheads="1"/>
          </p:cNvPicPr>
          <p:nvPr>
            <p:ph type="clipArt" sz="half" idx="4294967295"/>
          </p:nvPr>
        </p:nvPicPr>
        <p:blipFill>
          <a:blip r:embed="rId4">
            <a:extLst>
              <a:ext uri="{28A0092B-C50C-407E-A947-70E740481C1C}">
                <a14:useLocalDpi xmlns:a14="http://schemas.microsoft.com/office/drawing/2010/main" val="0"/>
              </a:ext>
            </a:extLst>
          </a:blip>
          <a:srcRect/>
          <a:stretch>
            <a:fillRect/>
          </a:stretch>
        </p:blipFill>
        <p:spPr>
          <a:xfrm>
            <a:off x="4191000" y="1016000"/>
            <a:ext cx="4572000" cy="4198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5" name="Text Box 5"/>
          <p:cNvSpPr txBox="1">
            <a:spLocks noChangeArrowheads="1"/>
          </p:cNvSpPr>
          <p:nvPr/>
        </p:nvSpPr>
        <p:spPr bwMode="auto">
          <a:xfrm>
            <a:off x="609600" y="5410200"/>
            <a:ext cx="76358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lnSpc>
                <a:spcPct val="90000"/>
              </a:lnSpc>
              <a:spcBef>
                <a:spcPct val="20000"/>
              </a:spcBef>
            </a:pPr>
            <a:r>
              <a:rPr lang="en-US" sz="3600">
                <a:solidFill>
                  <a:srgbClr val="FF0000"/>
                </a:solidFill>
                <a:latin typeface="Comic Sans MS" pitchFamily="66" charset="0"/>
              </a:rPr>
              <a:t>The cap seller repeated his action and shouted even louder.</a:t>
            </a:r>
          </a:p>
        </p:txBody>
      </p:sp>
    </p:spTree>
  </p:cSld>
  <p:clrMapOvr>
    <a:masterClrMapping/>
  </p:clrMapOvr>
  <p:transition advClick="0"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024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246"/>
                </p:tgtEl>
              </p:cMediaNode>
            </p:audio>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277</Words>
  <Application>Microsoft Office PowerPoint</Application>
  <PresentationFormat>On-screen Show (4:3)</PresentationFormat>
  <Paragraphs>28</Paragraphs>
  <Slides>15</Slides>
  <Notes>1</Notes>
  <HiddenSlides>0</HiddenSlides>
  <MMClips>14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Times New Roman</vt:lpstr>
      <vt:lpstr>Arial</vt:lpstr>
      <vt:lpstr>Calibri</vt:lpstr>
      <vt:lpstr>Trebuchet MS</vt:lpstr>
      <vt:lpstr>Comic Sans MS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Kendriya Vidyalaya No. 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CAP SELLER AND THE MONKEYS</dc:title>
  <dc:creator>Kendriya Vidyalaya No. 2</dc:creator>
  <cp:lastModifiedBy>CRP</cp:lastModifiedBy>
  <cp:revision>13</cp:revision>
  <dcterms:created xsi:type="dcterms:W3CDTF">2004-10-27T04:58:18Z</dcterms:created>
  <dcterms:modified xsi:type="dcterms:W3CDTF">2024-02-28T13:38:50Z</dcterms:modified>
</cp:coreProperties>
</file>