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91" r:id="rId2"/>
  </p:sldMasterIdLst>
  <p:notesMasterIdLst>
    <p:notesMasterId r:id="rId23"/>
  </p:notesMasterIdLst>
  <p:handoutMasterIdLst>
    <p:handoutMasterId r:id="rId24"/>
  </p:handoutMasterIdLst>
  <p:sldIdLst>
    <p:sldId id="516" r:id="rId3"/>
    <p:sldId id="322" r:id="rId4"/>
    <p:sldId id="324" r:id="rId5"/>
    <p:sldId id="362" r:id="rId6"/>
    <p:sldId id="397" r:id="rId7"/>
    <p:sldId id="425" r:id="rId8"/>
    <p:sldId id="506" r:id="rId9"/>
    <p:sldId id="507" r:id="rId10"/>
    <p:sldId id="473" r:id="rId11"/>
    <p:sldId id="509" r:id="rId12"/>
    <p:sldId id="510" r:id="rId13"/>
    <p:sldId id="511" r:id="rId14"/>
    <p:sldId id="495" r:id="rId15"/>
    <p:sldId id="512" r:id="rId16"/>
    <p:sldId id="513" r:id="rId17"/>
    <p:sldId id="514" r:id="rId18"/>
    <p:sldId id="515" r:id="rId19"/>
    <p:sldId id="351" r:id="rId20"/>
    <p:sldId id="517" r:id="rId21"/>
    <p:sldId id="518" r:id="rId22"/>
  </p:sldIdLst>
  <p:sldSz cx="9144000" cy="6858000" type="screen4x3"/>
  <p:notesSz cx="7010400" cy="9296400"/>
  <p:defaultTextStyle>
    <a:defPPr>
      <a:defRPr lang="en-US"/>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0039A6"/>
    <a:srgbClr val="006600"/>
    <a:srgbClr val="028432"/>
    <a:srgbClr val="E7E7D8"/>
    <a:srgbClr val="0536C6"/>
    <a:srgbClr val="923739"/>
    <a:srgbClr val="FF39A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74" autoAdjust="0"/>
    <p:restoredTop sz="77728" autoAdjust="0"/>
  </p:normalViewPr>
  <p:slideViewPr>
    <p:cSldViewPr>
      <p:cViewPr>
        <p:scale>
          <a:sx n="51" d="100"/>
          <a:sy n="51" d="100"/>
        </p:scale>
        <p:origin x="-1548" y="-460"/>
      </p:cViewPr>
      <p:guideLst>
        <p:guide orient="horz" pos="2136"/>
        <p:guide pos="2917"/>
      </p:guideLst>
    </p:cSldViewPr>
  </p:slideViewPr>
  <p:outlineViewPr>
    <p:cViewPr>
      <p:scale>
        <a:sx n="33" d="100"/>
        <a:sy n="33" d="100"/>
      </p:scale>
      <p:origin x="0" y="0"/>
    </p:cViewPr>
    <p:sldLst>
      <p:sld r:id="rId1" collapse="1"/>
      <p:sld r:id="rId2" collapse="1"/>
    </p:sldLst>
  </p:outlineViewPr>
  <p:notesTextViewPr>
    <p:cViewPr>
      <p:scale>
        <a:sx n="1" d="1"/>
        <a:sy n="1" d="1"/>
      </p:scale>
      <p:origin x="0" y="0"/>
    </p:cViewPr>
  </p:notesTextViewPr>
  <p:sorterViewPr>
    <p:cViewPr>
      <p:scale>
        <a:sx n="100" d="100"/>
        <a:sy n="100" d="100"/>
      </p:scale>
      <p:origin x="0" y="90"/>
    </p:cViewPr>
  </p:sorterViewPr>
  <p:notesViewPr>
    <p:cSldViewPr>
      <p:cViewPr>
        <p:scale>
          <a:sx n="120" d="100"/>
          <a:sy n="120" d="100"/>
        </p:scale>
        <p:origin x="-1542" y="72"/>
      </p:cViewPr>
      <p:guideLst>
        <p:guide orient="horz" pos="2895"/>
        <p:guide pos="2236"/>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heme" Target="theme/theme1.xml"/></Relationships>
</file>

<file path=ppt/_rels/viewProps.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77" tIns="46589" rIns="93177" bIns="46589" rtlCol="0"/>
          <a:lstStyle>
            <a:lvl1pPr algn="l" eaLnBrk="1" hangingPunct="1">
              <a:defRPr sz="1200">
                <a:cs typeface="Arial" panose="020B0604020202020204" pitchFamily="34" charset="0"/>
              </a:defRPr>
            </a:lvl1pPr>
          </a:lstStyle>
          <a:p>
            <a:pPr>
              <a:defRPr/>
            </a:pPr>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3177" tIns="46589" rIns="93177" bIns="46589" rtlCol="0"/>
          <a:lstStyle>
            <a:lvl1pPr algn="r" eaLnBrk="1" hangingPunct="1">
              <a:defRPr sz="1200">
                <a:cs typeface="Arial" panose="020B0604020202020204" pitchFamily="34" charset="0"/>
              </a:defRPr>
            </a:lvl1pPr>
          </a:lstStyle>
          <a:p>
            <a:pPr>
              <a:defRPr/>
            </a:pPr>
            <a:fld id="{F399AABF-9665-440D-90EB-75FD43261E79}" type="datetimeFigureOut">
              <a:rPr lang="en-US"/>
              <a:t>1/9/2023</a:t>
            </a:fld>
            <a:endParaRPr lang="en-US" dirty="0"/>
          </a:p>
        </p:txBody>
      </p:sp>
      <p:sp>
        <p:nvSpPr>
          <p:cNvPr id="4" name="Footer Placeholder 3"/>
          <p:cNvSpPr>
            <a:spLocks noGrp="1"/>
          </p:cNvSpPr>
          <p:nvPr>
            <p:ph type="ftr" sz="quarter" idx="2"/>
          </p:nvPr>
        </p:nvSpPr>
        <p:spPr>
          <a:xfrm>
            <a:off x="0" y="8829675"/>
            <a:ext cx="3038475" cy="465138"/>
          </a:xfrm>
          <a:prstGeom prst="rect">
            <a:avLst/>
          </a:prstGeom>
        </p:spPr>
        <p:txBody>
          <a:bodyPr vert="horz" lIns="93177" tIns="46589" rIns="93177" bIns="46589" rtlCol="0" anchor="b"/>
          <a:lstStyle>
            <a:lvl1pPr algn="l" eaLnBrk="1" hangingPunct="1">
              <a:defRPr sz="1200">
                <a:cs typeface="Arial" panose="020B0604020202020204" pitchFamily="34" charset="0"/>
              </a:defRPr>
            </a:lvl1pPr>
          </a:lstStyle>
          <a:p>
            <a:pPr>
              <a:defRPr/>
            </a:pPr>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wrap="square" lIns="93177" tIns="46589" rIns="93177" bIns="46589" numCol="1" anchor="b" anchorCtr="0" compatLnSpc="1"/>
          <a:lstStyle>
            <a:lvl1pPr algn="r" eaLnBrk="1" hangingPunct="1">
              <a:defRPr sz="1200"/>
            </a:lvl1pPr>
          </a:lstStyle>
          <a:p>
            <a:pPr>
              <a:defRPr/>
            </a:pPr>
            <a:fld id="{0AD26005-350B-4663-8083-A0ECEF69C9D7}" type="slidenum">
              <a:rPr lang="en-US" altLang="en-US"/>
              <a:t>‹#›</a:t>
            </a:fld>
            <a:endParaRPr lang="en-US" altLang="en-US" dirty="0"/>
          </a:p>
        </p:txBody>
      </p:sp>
    </p:spTree>
    <p:extLst>
      <p:ext uri="{BB962C8B-B14F-4D97-AF65-F5344CB8AC3E}">
        <p14:creationId xmlns:p14="http://schemas.microsoft.com/office/powerpoint/2010/main" val="113137637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77" tIns="46589" rIns="93177" bIns="46589" rtlCol="0"/>
          <a:lstStyle>
            <a:lvl1pPr algn="l" eaLnBrk="1" fontAlgn="auto" hangingPunct="1">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3177" tIns="46589" rIns="93177" bIns="46589" rtlCol="0"/>
          <a:lstStyle>
            <a:lvl1pPr algn="r" eaLnBrk="1" fontAlgn="auto" hangingPunct="1">
              <a:spcBef>
                <a:spcPts val="0"/>
              </a:spcBef>
              <a:spcAft>
                <a:spcPts val="0"/>
              </a:spcAft>
              <a:defRPr sz="1200">
                <a:latin typeface="+mn-lt"/>
                <a:cs typeface="+mn-cs"/>
              </a:defRPr>
            </a:lvl1pPr>
          </a:lstStyle>
          <a:p>
            <a:pPr>
              <a:defRPr/>
            </a:pPr>
            <a:fld id="{C4A6A58F-D608-4BEA-9705-1B2C4FF196D8}" type="datetimeFigureOut">
              <a:rPr lang="en-US"/>
              <a:t>1/9/2023</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pPr lvl="0"/>
            <a:endParaRPr lang="en-US" noProof="0" dirty="0" smtClean="0"/>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3177" tIns="46589" rIns="93177" bIns="46589"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829675"/>
            <a:ext cx="3038475" cy="465138"/>
          </a:xfrm>
          <a:prstGeom prst="rect">
            <a:avLst/>
          </a:prstGeom>
        </p:spPr>
        <p:txBody>
          <a:bodyPr vert="horz" lIns="93177" tIns="46589" rIns="93177" bIns="46589" rtlCol="0" anchor="b"/>
          <a:lstStyle>
            <a:lvl1pPr algn="l" eaLnBrk="1" fontAlgn="auto" hangingPunct="1">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wrap="square" lIns="93177" tIns="46589" rIns="93177" bIns="46589" numCol="1" anchor="b" anchorCtr="0" compatLnSpc="1"/>
          <a:lstStyle>
            <a:lvl1pPr algn="r" eaLnBrk="1" hangingPunct="1">
              <a:defRPr sz="1200"/>
            </a:lvl1pPr>
          </a:lstStyle>
          <a:p>
            <a:pPr>
              <a:defRPr/>
            </a:pPr>
            <a:fld id="{01C3C041-5338-46DC-B5C2-45D7FFBDD6E7}" type="slidenum">
              <a:rPr lang="en-US" altLang="en-US"/>
              <a:t>‹#›</a:t>
            </a:fld>
            <a:endParaRPr lang="en-US" altLang="en-US" dirty="0"/>
          </a:p>
        </p:txBody>
      </p:sp>
    </p:spTree>
    <p:extLst>
      <p:ext uri="{BB962C8B-B14F-4D97-AF65-F5344CB8AC3E}">
        <p14:creationId xmlns:p14="http://schemas.microsoft.com/office/powerpoint/2010/main" val="259030527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bwMode="auto">
          <a:xfrm>
            <a:off x="3970339" y="8829675"/>
            <a:ext cx="3038475" cy="465138"/>
          </a:xfrm>
          <a:prstGeom prst="rect">
            <a:avLst/>
          </a:prstGeom>
          <a:ln>
            <a:miter lim="800000"/>
            <a:headEnd/>
            <a:tailEnd/>
          </a:ln>
        </p:spPr>
        <p:txBody>
          <a:bodyPr wrap="square" lIns="91435" tIns="45717" rIns="91435" bIns="45717" numCol="1" anchorCtr="0" compatLnSpc="1">
            <a:prstTxWarp prst="textNoShape">
              <a:avLst/>
            </a:prstTxWarp>
          </a:bodyPr>
          <a:lstStyle/>
          <a:p>
            <a:pPr fontAlgn="base">
              <a:spcBef>
                <a:spcPct val="0"/>
              </a:spcBef>
              <a:spcAft>
                <a:spcPct val="0"/>
              </a:spcAft>
              <a:defRPr/>
            </a:pPr>
            <a:fld id="{AC72EDED-AAB0-413F-9A10-EE6D060E3242}" type="slidenum">
              <a:rPr lang="en-US" smtClean="0"/>
              <a:pPr fontAlgn="base">
                <a:spcBef>
                  <a:spcPct val="0"/>
                </a:spcBef>
                <a:spcAft>
                  <a:spcPct val="0"/>
                </a:spcAft>
                <a:defRPr/>
              </a:pPr>
              <a:t>1</a:t>
            </a:fld>
            <a:endParaRPr lang="en-US" dirty="0" smtClean="0"/>
          </a:p>
        </p:txBody>
      </p:sp>
      <p:sp>
        <p:nvSpPr>
          <p:cNvPr id="38915" name="Rectangle 2"/>
          <p:cNvSpPr>
            <a:spLocks noGrp="1" noRot="1" noChangeAspect="1" noChangeArrowheads="1" noTextEdit="1"/>
          </p:cNvSpPr>
          <p:nvPr>
            <p:ph type="sldImg"/>
          </p:nvPr>
        </p:nvSpPr>
        <p:spPr bwMode="auto">
          <a:xfrm>
            <a:off x="1181100" y="696913"/>
            <a:ext cx="4648200" cy="3486150"/>
          </a:xfrm>
          <a:noFill/>
          <a:ln>
            <a:solidFill>
              <a:srgbClr val="000000"/>
            </a:solidFill>
            <a:miter lim="800000"/>
            <a:headEnd/>
            <a:tailEnd/>
          </a:ln>
        </p:spPr>
      </p:sp>
      <p:sp>
        <p:nvSpPr>
          <p:cNvPr id="38916"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latin typeface="Arial"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10</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1/9/2023</a:t>
            </a:fld>
            <a:endParaRPr lang="en-US" altLang="en-US" dirty="0"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11</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1/9/2023</a:t>
            </a:fld>
            <a:endParaRPr lang="en-US" altLang="en-US" dirty="0"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12</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1/9/2023</a:t>
            </a:fld>
            <a:endParaRPr lang="en-US" altLang="en-US" dirty="0"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13</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1/9/2023</a:t>
            </a:fld>
            <a:endParaRPr lang="en-US" altLang="en-US" dirty="0"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14</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1/9/2023</a:t>
            </a:fld>
            <a:endParaRPr lang="en-US" altLang="en-US" dirty="0"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15</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1/9/2023</a:t>
            </a:fld>
            <a:endParaRPr lang="en-US" altLang="en-US" dirty="0"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16</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1/9/2023</a:t>
            </a:fld>
            <a:endParaRPr lang="en-US" altLang="en-US" dirty="0"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18</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1/9/2023</a:t>
            </a:fld>
            <a:endParaRPr lang="en-US" alt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135171" name="Notes Placeholder 2"/>
          <p:cNvSpPr>
            <a:spLocks noGrp="1"/>
          </p:cNvSpPr>
          <p:nvPr>
            <p:ph type="body" idx="1"/>
          </p:nvPr>
        </p:nvSpPr>
        <p:spPr bwMode="auto">
          <a:xfrm>
            <a:off x="701675" y="4416425"/>
            <a:ext cx="5607050" cy="27114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lnSpc>
                <a:spcPct val="150000"/>
              </a:lnSpc>
              <a:spcBef>
                <a:spcPct val="0"/>
              </a:spcBef>
            </a:pPr>
            <a:r>
              <a:rPr lang="en-US" altLang="en-US" b="1" dirty="0" smtClean="0">
                <a:latin typeface="Arial" panose="020B0604020202020204" pitchFamily="34" charset="0"/>
                <a:cs typeface="Arial" panose="020B0604020202020204" pitchFamily="34" charset="0"/>
              </a:rPr>
              <a:t>SAY:</a:t>
            </a:r>
            <a:br>
              <a:rPr lang="en-US" altLang="en-US" b="1" dirty="0" smtClean="0">
                <a:latin typeface="Arial" panose="020B0604020202020204" pitchFamily="34" charset="0"/>
                <a:cs typeface="Arial" panose="020B0604020202020204" pitchFamily="34" charset="0"/>
              </a:rPr>
            </a:br>
            <a:r>
              <a:rPr lang="en-US" altLang="en-US" b="1" dirty="0" smtClean="0">
                <a:latin typeface="Arial" panose="020B0604020202020204" pitchFamily="34" charset="0"/>
                <a:cs typeface="Arial" panose="020B0604020202020204" pitchFamily="34" charset="0"/>
              </a:rPr>
              <a:t/>
            </a:r>
            <a:br>
              <a:rPr lang="en-US" altLang="en-US" b="1" dirty="0" smtClean="0">
                <a:latin typeface="Arial" panose="020B0604020202020204" pitchFamily="34" charset="0"/>
                <a:cs typeface="Arial" panose="020B0604020202020204" pitchFamily="34" charset="0"/>
              </a:rPr>
            </a:br>
            <a:r>
              <a:rPr lang="en-US" altLang="en-US" dirty="0" smtClean="0">
                <a:latin typeface="Arial" panose="020B0604020202020204" pitchFamily="34" charset="0"/>
                <a:cs typeface="Arial" panose="020B0604020202020204" pitchFamily="34" charset="0"/>
              </a:rPr>
              <a:t>Before we wrap up the course, let’s review what we have learned today.</a:t>
            </a:r>
          </a:p>
          <a:p>
            <a:pPr eaLnBrk="1" hangingPunct="1">
              <a:lnSpc>
                <a:spcPct val="150000"/>
              </a:lnSpc>
              <a:spcBef>
                <a:spcPct val="0"/>
              </a:spcBef>
            </a:pPr>
            <a:endParaRPr lang="en-US" altLang="en-US" dirty="0" smtClean="0">
              <a:latin typeface="Arial" panose="020B0604020202020204" pitchFamily="34" charset="0"/>
              <a:cs typeface="Arial" panose="020B0604020202020204" pitchFamily="34" charset="0"/>
            </a:endParaRPr>
          </a:p>
          <a:p>
            <a:pPr eaLnBrk="1" hangingPunct="1">
              <a:lnSpc>
                <a:spcPct val="150000"/>
              </a:lnSpc>
              <a:spcBef>
                <a:spcPct val="0"/>
              </a:spcBef>
            </a:pPr>
            <a:r>
              <a:rPr lang="en-US" altLang="en-US" dirty="0" smtClean="0">
                <a:latin typeface="Arial" panose="020B0604020202020204" pitchFamily="34" charset="0"/>
                <a:cs typeface="Arial" panose="020B0604020202020204" pitchFamily="34" charset="0"/>
              </a:rPr>
              <a:t>During this course, we have</a:t>
            </a:r>
          </a:p>
          <a:p>
            <a:pPr eaLnBrk="1" hangingPunct="1">
              <a:lnSpc>
                <a:spcPct val="150000"/>
              </a:lnSpc>
              <a:spcBef>
                <a:spcPct val="0"/>
              </a:spcBef>
            </a:pPr>
            <a:r>
              <a:rPr lang="en-US" altLang="en-US" dirty="0" smtClean="0">
                <a:latin typeface="Arial" panose="020B0604020202020204" pitchFamily="34" charset="0"/>
                <a:cs typeface="Arial" panose="020B0604020202020204" pitchFamily="34" charset="0"/>
              </a:rPr>
              <a:t/>
            </a:r>
            <a:br>
              <a:rPr lang="en-US" altLang="en-US" dirty="0" smtClean="0">
                <a:latin typeface="Arial" panose="020B0604020202020204" pitchFamily="34" charset="0"/>
                <a:cs typeface="Arial" panose="020B0604020202020204" pitchFamily="34" charset="0"/>
              </a:rPr>
            </a:br>
            <a:r>
              <a:rPr lang="en-US" altLang="en-US" dirty="0" smtClean="0">
                <a:latin typeface="Arial" panose="020B0604020202020204" pitchFamily="34" charset="0"/>
                <a:cs typeface="Arial" panose="020B0604020202020204" pitchFamily="34" charset="0"/>
              </a:rPr>
              <a:t>&lt;</a:t>
            </a:r>
            <a:r>
              <a:rPr lang="en-US" altLang="en-US" b="1" dirty="0" smtClean="0">
                <a:latin typeface="Arial" panose="020B0604020202020204" pitchFamily="34" charset="0"/>
                <a:cs typeface="Arial" panose="020B0604020202020204" pitchFamily="34" charset="0"/>
              </a:rPr>
              <a:t>READ</a:t>
            </a:r>
            <a:r>
              <a:rPr lang="en-US" altLang="en-US" dirty="0" smtClean="0">
                <a:latin typeface="Arial" panose="020B0604020202020204" pitchFamily="34" charset="0"/>
                <a:cs typeface="Arial" panose="020B0604020202020204" pitchFamily="34" charset="0"/>
              </a:rPr>
              <a:t> the bullets from the slide.&gt;</a:t>
            </a:r>
          </a:p>
          <a:p>
            <a:pPr eaLnBrk="1" hangingPunct="1">
              <a:lnSpc>
                <a:spcPct val="150000"/>
              </a:lnSpc>
              <a:spcBef>
                <a:spcPct val="0"/>
              </a:spcBef>
            </a:pPr>
            <a:endParaRPr lang="en-US" altLang="en-US" dirty="0" smtClean="0">
              <a:latin typeface="Arial" panose="020B0604020202020204" pitchFamily="34" charset="0"/>
              <a:cs typeface="Arial" panose="020B0604020202020204" pitchFamily="34" charset="0"/>
            </a:endParaRPr>
          </a:p>
          <a:p>
            <a:pPr eaLnBrk="1" hangingPunct="1">
              <a:lnSpc>
                <a:spcPct val="150000"/>
              </a:lnSpc>
              <a:spcBef>
                <a:spcPct val="0"/>
              </a:spcBef>
            </a:pPr>
            <a:r>
              <a:rPr lang="en-US" altLang="en-US" b="1" dirty="0" smtClean="0">
                <a:solidFill>
                  <a:srgbClr val="000000"/>
                </a:solidFill>
                <a:latin typeface="Arial" panose="020B0604020202020204" pitchFamily="34" charset="0"/>
                <a:cs typeface="Arial" panose="020B0604020202020204" pitchFamily="34" charset="0"/>
              </a:rPr>
              <a:t>GO</a:t>
            </a:r>
            <a:r>
              <a:rPr lang="en-US" altLang="en-US" dirty="0" smtClean="0">
                <a:solidFill>
                  <a:srgbClr val="000000"/>
                </a:solidFill>
                <a:latin typeface="Arial" panose="020B0604020202020204" pitchFamily="34" charset="0"/>
                <a:cs typeface="Arial" panose="020B0604020202020204" pitchFamily="34" charset="0"/>
              </a:rPr>
              <a:t> to next slide.</a:t>
            </a:r>
            <a:endParaRPr lang="en-US" altLang="en-US" dirty="0" smtClean="0">
              <a:latin typeface="Arial" panose="020B0604020202020204" pitchFamily="34" charset="0"/>
              <a:cs typeface="Arial" panose="020B0604020202020204" pitchFamily="34" charset="0"/>
            </a:endParaRPr>
          </a:p>
        </p:txBody>
      </p:sp>
      <p:sp>
        <p:nvSpPr>
          <p:cNvPr id="135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F923737-DF2C-4C05-AA71-4B5989D14E08}" type="slidenum">
              <a:rPr lang="en-US" altLang="en-US" smtClean="0"/>
              <a:t>2</a:t>
            </a:fld>
            <a:endParaRPr lang="en-US" altLang="en-US" dirty="0" smtClean="0"/>
          </a:p>
        </p:txBody>
      </p:sp>
      <p:sp>
        <p:nvSpPr>
          <p:cNvPr id="109573"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86A23028-C590-431B-AD6C-EE2EE647D4B7}" type="datetime1">
              <a:rPr lang="en-US" altLang="en-US" smtClean="0"/>
              <a:t>1/9/2023</a:t>
            </a:fld>
            <a:endParaRPr lang="en-US" altLang="en-US"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135171" name="Notes Placeholder 2"/>
          <p:cNvSpPr>
            <a:spLocks noGrp="1"/>
          </p:cNvSpPr>
          <p:nvPr>
            <p:ph type="body" idx="1"/>
          </p:nvPr>
        </p:nvSpPr>
        <p:spPr bwMode="auto">
          <a:xfrm>
            <a:off x="701675" y="4416425"/>
            <a:ext cx="5607050" cy="27114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lnSpc>
                <a:spcPct val="150000"/>
              </a:lnSpc>
              <a:spcBef>
                <a:spcPct val="0"/>
              </a:spcBef>
            </a:pPr>
            <a:r>
              <a:rPr lang="en-US" altLang="en-US" b="1" dirty="0" smtClean="0">
                <a:latin typeface="Arial" panose="020B0604020202020204" pitchFamily="34" charset="0"/>
                <a:cs typeface="Arial" panose="020B0604020202020204" pitchFamily="34" charset="0"/>
              </a:rPr>
              <a:t>SAY:</a:t>
            </a:r>
            <a:br>
              <a:rPr lang="en-US" altLang="en-US" b="1" dirty="0" smtClean="0">
                <a:latin typeface="Arial" panose="020B0604020202020204" pitchFamily="34" charset="0"/>
                <a:cs typeface="Arial" panose="020B0604020202020204" pitchFamily="34" charset="0"/>
              </a:rPr>
            </a:br>
            <a:r>
              <a:rPr lang="en-US" altLang="en-US" b="1" dirty="0" smtClean="0">
                <a:latin typeface="Arial" panose="020B0604020202020204" pitchFamily="34" charset="0"/>
                <a:cs typeface="Arial" panose="020B0604020202020204" pitchFamily="34" charset="0"/>
              </a:rPr>
              <a:t/>
            </a:r>
            <a:br>
              <a:rPr lang="en-US" altLang="en-US" b="1" dirty="0" smtClean="0">
                <a:latin typeface="Arial" panose="020B0604020202020204" pitchFamily="34" charset="0"/>
                <a:cs typeface="Arial" panose="020B0604020202020204" pitchFamily="34" charset="0"/>
              </a:rPr>
            </a:br>
            <a:r>
              <a:rPr lang="en-US" altLang="en-US" dirty="0" smtClean="0">
                <a:latin typeface="Arial" panose="020B0604020202020204" pitchFamily="34" charset="0"/>
                <a:cs typeface="Arial" panose="020B0604020202020204" pitchFamily="34" charset="0"/>
              </a:rPr>
              <a:t>Before we wrap up the course, let’s review what we have learned today.</a:t>
            </a:r>
          </a:p>
          <a:p>
            <a:pPr eaLnBrk="1" hangingPunct="1">
              <a:lnSpc>
                <a:spcPct val="150000"/>
              </a:lnSpc>
              <a:spcBef>
                <a:spcPct val="0"/>
              </a:spcBef>
            </a:pPr>
            <a:endParaRPr lang="en-US" altLang="en-US" dirty="0" smtClean="0">
              <a:latin typeface="Arial" panose="020B0604020202020204" pitchFamily="34" charset="0"/>
              <a:cs typeface="Arial" panose="020B0604020202020204" pitchFamily="34" charset="0"/>
            </a:endParaRPr>
          </a:p>
          <a:p>
            <a:pPr eaLnBrk="1" hangingPunct="1">
              <a:lnSpc>
                <a:spcPct val="150000"/>
              </a:lnSpc>
              <a:spcBef>
                <a:spcPct val="0"/>
              </a:spcBef>
            </a:pPr>
            <a:r>
              <a:rPr lang="en-US" altLang="en-US" dirty="0" smtClean="0">
                <a:latin typeface="Arial" panose="020B0604020202020204" pitchFamily="34" charset="0"/>
                <a:cs typeface="Arial" panose="020B0604020202020204" pitchFamily="34" charset="0"/>
              </a:rPr>
              <a:t>During this course, we have</a:t>
            </a:r>
          </a:p>
          <a:p>
            <a:pPr eaLnBrk="1" hangingPunct="1">
              <a:lnSpc>
                <a:spcPct val="150000"/>
              </a:lnSpc>
              <a:spcBef>
                <a:spcPct val="0"/>
              </a:spcBef>
            </a:pPr>
            <a:r>
              <a:rPr lang="en-US" altLang="en-US" dirty="0" smtClean="0">
                <a:latin typeface="Arial" panose="020B0604020202020204" pitchFamily="34" charset="0"/>
                <a:cs typeface="Arial" panose="020B0604020202020204" pitchFamily="34" charset="0"/>
              </a:rPr>
              <a:t/>
            </a:r>
            <a:br>
              <a:rPr lang="en-US" altLang="en-US" dirty="0" smtClean="0">
                <a:latin typeface="Arial" panose="020B0604020202020204" pitchFamily="34" charset="0"/>
                <a:cs typeface="Arial" panose="020B0604020202020204" pitchFamily="34" charset="0"/>
              </a:rPr>
            </a:br>
            <a:r>
              <a:rPr lang="en-US" altLang="en-US" dirty="0" smtClean="0">
                <a:latin typeface="Arial" panose="020B0604020202020204" pitchFamily="34" charset="0"/>
                <a:cs typeface="Arial" panose="020B0604020202020204" pitchFamily="34" charset="0"/>
              </a:rPr>
              <a:t>&lt;</a:t>
            </a:r>
            <a:r>
              <a:rPr lang="en-US" altLang="en-US" b="1" dirty="0" smtClean="0">
                <a:latin typeface="Arial" panose="020B0604020202020204" pitchFamily="34" charset="0"/>
                <a:cs typeface="Arial" panose="020B0604020202020204" pitchFamily="34" charset="0"/>
              </a:rPr>
              <a:t>READ</a:t>
            </a:r>
            <a:r>
              <a:rPr lang="en-US" altLang="en-US" dirty="0" smtClean="0">
                <a:latin typeface="Arial" panose="020B0604020202020204" pitchFamily="34" charset="0"/>
                <a:cs typeface="Arial" panose="020B0604020202020204" pitchFamily="34" charset="0"/>
              </a:rPr>
              <a:t> the bullets from the slide.&gt;</a:t>
            </a:r>
          </a:p>
          <a:p>
            <a:pPr eaLnBrk="1" hangingPunct="1">
              <a:lnSpc>
                <a:spcPct val="150000"/>
              </a:lnSpc>
              <a:spcBef>
                <a:spcPct val="0"/>
              </a:spcBef>
            </a:pPr>
            <a:endParaRPr lang="en-US" altLang="en-US" dirty="0" smtClean="0">
              <a:latin typeface="Arial" panose="020B0604020202020204" pitchFamily="34" charset="0"/>
              <a:cs typeface="Arial" panose="020B0604020202020204" pitchFamily="34" charset="0"/>
            </a:endParaRPr>
          </a:p>
          <a:p>
            <a:pPr eaLnBrk="1" hangingPunct="1">
              <a:lnSpc>
                <a:spcPct val="150000"/>
              </a:lnSpc>
              <a:spcBef>
                <a:spcPct val="0"/>
              </a:spcBef>
            </a:pPr>
            <a:r>
              <a:rPr lang="en-US" altLang="en-US" b="1" dirty="0" smtClean="0">
                <a:solidFill>
                  <a:srgbClr val="000000"/>
                </a:solidFill>
                <a:latin typeface="Arial" panose="020B0604020202020204" pitchFamily="34" charset="0"/>
                <a:cs typeface="Arial" panose="020B0604020202020204" pitchFamily="34" charset="0"/>
              </a:rPr>
              <a:t>GO</a:t>
            </a:r>
            <a:r>
              <a:rPr lang="en-US" altLang="en-US" dirty="0" smtClean="0">
                <a:solidFill>
                  <a:srgbClr val="000000"/>
                </a:solidFill>
                <a:latin typeface="Arial" panose="020B0604020202020204" pitchFamily="34" charset="0"/>
                <a:cs typeface="Arial" panose="020B0604020202020204" pitchFamily="34" charset="0"/>
              </a:rPr>
              <a:t> to next slide.</a:t>
            </a:r>
            <a:endParaRPr lang="en-US" altLang="en-US" dirty="0" smtClean="0">
              <a:latin typeface="Arial" panose="020B0604020202020204" pitchFamily="34" charset="0"/>
              <a:cs typeface="Arial" panose="020B0604020202020204" pitchFamily="34" charset="0"/>
            </a:endParaRPr>
          </a:p>
        </p:txBody>
      </p:sp>
      <p:sp>
        <p:nvSpPr>
          <p:cNvPr id="135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F923737-DF2C-4C05-AA71-4B5989D14E08}" type="slidenum">
              <a:rPr lang="en-US" altLang="en-US" smtClean="0"/>
              <a:t>3</a:t>
            </a:fld>
            <a:endParaRPr lang="en-US" altLang="en-US" dirty="0" smtClean="0"/>
          </a:p>
        </p:txBody>
      </p:sp>
      <p:sp>
        <p:nvSpPr>
          <p:cNvPr id="109573"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86A23028-C590-431B-AD6C-EE2EE647D4B7}" type="datetime1">
              <a:rPr lang="en-US" altLang="en-US" smtClean="0"/>
              <a:t>1/9/2023</a:t>
            </a:fld>
            <a:endParaRPr lang="en-US" altLang="en-US"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135171" name="Notes Placeholder 2"/>
          <p:cNvSpPr>
            <a:spLocks noGrp="1"/>
          </p:cNvSpPr>
          <p:nvPr>
            <p:ph type="body" idx="1"/>
          </p:nvPr>
        </p:nvSpPr>
        <p:spPr bwMode="auto">
          <a:xfrm>
            <a:off x="701675" y="4416425"/>
            <a:ext cx="5607050" cy="27114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lnSpc>
                <a:spcPct val="150000"/>
              </a:lnSpc>
              <a:spcBef>
                <a:spcPct val="0"/>
              </a:spcBef>
            </a:pPr>
            <a:r>
              <a:rPr lang="en-US" altLang="en-US" b="1" dirty="0" smtClean="0">
                <a:latin typeface="Arial" panose="020B0604020202020204" pitchFamily="34" charset="0"/>
                <a:cs typeface="Arial" panose="020B0604020202020204" pitchFamily="34" charset="0"/>
              </a:rPr>
              <a:t>SAY:</a:t>
            </a:r>
            <a:br>
              <a:rPr lang="en-US" altLang="en-US" b="1" dirty="0" smtClean="0">
                <a:latin typeface="Arial" panose="020B0604020202020204" pitchFamily="34" charset="0"/>
                <a:cs typeface="Arial" panose="020B0604020202020204" pitchFamily="34" charset="0"/>
              </a:rPr>
            </a:br>
            <a:r>
              <a:rPr lang="en-US" altLang="en-US" b="1" dirty="0" smtClean="0">
                <a:latin typeface="Arial" panose="020B0604020202020204" pitchFamily="34" charset="0"/>
                <a:cs typeface="Arial" panose="020B0604020202020204" pitchFamily="34" charset="0"/>
              </a:rPr>
              <a:t/>
            </a:r>
            <a:br>
              <a:rPr lang="en-US" altLang="en-US" b="1" dirty="0" smtClean="0">
                <a:latin typeface="Arial" panose="020B0604020202020204" pitchFamily="34" charset="0"/>
                <a:cs typeface="Arial" panose="020B0604020202020204" pitchFamily="34" charset="0"/>
              </a:rPr>
            </a:br>
            <a:r>
              <a:rPr lang="en-US" altLang="en-US" dirty="0" smtClean="0">
                <a:latin typeface="Arial" panose="020B0604020202020204" pitchFamily="34" charset="0"/>
                <a:cs typeface="Arial" panose="020B0604020202020204" pitchFamily="34" charset="0"/>
              </a:rPr>
              <a:t>Before we wrap up the course, let’s review what we have learned today.</a:t>
            </a:r>
          </a:p>
          <a:p>
            <a:pPr eaLnBrk="1" hangingPunct="1">
              <a:lnSpc>
                <a:spcPct val="150000"/>
              </a:lnSpc>
              <a:spcBef>
                <a:spcPct val="0"/>
              </a:spcBef>
            </a:pPr>
            <a:endParaRPr lang="en-US" altLang="en-US" dirty="0" smtClean="0">
              <a:latin typeface="Arial" panose="020B0604020202020204" pitchFamily="34" charset="0"/>
              <a:cs typeface="Arial" panose="020B0604020202020204" pitchFamily="34" charset="0"/>
            </a:endParaRPr>
          </a:p>
          <a:p>
            <a:pPr eaLnBrk="1" hangingPunct="1">
              <a:lnSpc>
                <a:spcPct val="150000"/>
              </a:lnSpc>
              <a:spcBef>
                <a:spcPct val="0"/>
              </a:spcBef>
            </a:pPr>
            <a:r>
              <a:rPr lang="en-US" altLang="en-US" dirty="0" smtClean="0">
                <a:latin typeface="Arial" panose="020B0604020202020204" pitchFamily="34" charset="0"/>
                <a:cs typeface="Arial" panose="020B0604020202020204" pitchFamily="34" charset="0"/>
              </a:rPr>
              <a:t>During this course, we have</a:t>
            </a:r>
          </a:p>
          <a:p>
            <a:pPr eaLnBrk="1" hangingPunct="1">
              <a:lnSpc>
                <a:spcPct val="150000"/>
              </a:lnSpc>
              <a:spcBef>
                <a:spcPct val="0"/>
              </a:spcBef>
            </a:pPr>
            <a:r>
              <a:rPr lang="en-US" altLang="en-US" dirty="0" smtClean="0">
                <a:latin typeface="Arial" panose="020B0604020202020204" pitchFamily="34" charset="0"/>
                <a:cs typeface="Arial" panose="020B0604020202020204" pitchFamily="34" charset="0"/>
              </a:rPr>
              <a:t/>
            </a:r>
            <a:br>
              <a:rPr lang="en-US" altLang="en-US" dirty="0" smtClean="0">
                <a:latin typeface="Arial" panose="020B0604020202020204" pitchFamily="34" charset="0"/>
                <a:cs typeface="Arial" panose="020B0604020202020204" pitchFamily="34" charset="0"/>
              </a:rPr>
            </a:br>
            <a:r>
              <a:rPr lang="en-US" altLang="en-US" dirty="0" smtClean="0">
                <a:latin typeface="Arial" panose="020B0604020202020204" pitchFamily="34" charset="0"/>
                <a:cs typeface="Arial" panose="020B0604020202020204" pitchFamily="34" charset="0"/>
              </a:rPr>
              <a:t>&lt;</a:t>
            </a:r>
            <a:r>
              <a:rPr lang="en-US" altLang="en-US" b="1" dirty="0" smtClean="0">
                <a:latin typeface="Arial" panose="020B0604020202020204" pitchFamily="34" charset="0"/>
                <a:cs typeface="Arial" panose="020B0604020202020204" pitchFamily="34" charset="0"/>
              </a:rPr>
              <a:t>READ</a:t>
            </a:r>
            <a:r>
              <a:rPr lang="en-US" altLang="en-US" dirty="0" smtClean="0">
                <a:latin typeface="Arial" panose="020B0604020202020204" pitchFamily="34" charset="0"/>
                <a:cs typeface="Arial" panose="020B0604020202020204" pitchFamily="34" charset="0"/>
              </a:rPr>
              <a:t> the bullets from the slide.&gt;</a:t>
            </a:r>
          </a:p>
          <a:p>
            <a:pPr eaLnBrk="1" hangingPunct="1">
              <a:lnSpc>
                <a:spcPct val="150000"/>
              </a:lnSpc>
              <a:spcBef>
                <a:spcPct val="0"/>
              </a:spcBef>
            </a:pPr>
            <a:endParaRPr lang="en-US" altLang="en-US" dirty="0" smtClean="0">
              <a:latin typeface="Arial" panose="020B0604020202020204" pitchFamily="34" charset="0"/>
              <a:cs typeface="Arial" panose="020B0604020202020204" pitchFamily="34" charset="0"/>
            </a:endParaRPr>
          </a:p>
          <a:p>
            <a:pPr eaLnBrk="1" hangingPunct="1">
              <a:lnSpc>
                <a:spcPct val="150000"/>
              </a:lnSpc>
              <a:spcBef>
                <a:spcPct val="0"/>
              </a:spcBef>
            </a:pPr>
            <a:r>
              <a:rPr lang="en-US" altLang="en-US" b="1" dirty="0" smtClean="0">
                <a:solidFill>
                  <a:srgbClr val="000000"/>
                </a:solidFill>
                <a:latin typeface="Arial" panose="020B0604020202020204" pitchFamily="34" charset="0"/>
                <a:cs typeface="Arial" panose="020B0604020202020204" pitchFamily="34" charset="0"/>
              </a:rPr>
              <a:t>GO</a:t>
            </a:r>
            <a:r>
              <a:rPr lang="en-US" altLang="en-US" dirty="0" smtClean="0">
                <a:solidFill>
                  <a:srgbClr val="000000"/>
                </a:solidFill>
                <a:latin typeface="Arial" panose="020B0604020202020204" pitchFamily="34" charset="0"/>
                <a:cs typeface="Arial" panose="020B0604020202020204" pitchFamily="34" charset="0"/>
              </a:rPr>
              <a:t> to next slide.</a:t>
            </a:r>
            <a:endParaRPr lang="en-US" altLang="en-US" dirty="0" smtClean="0">
              <a:latin typeface="Arial" panose="020B0604020202020204" pitchFamily="34" charset="0"/>
              <a:cs typeface="Arial" panose="020B0604020202020204" pitchFamily="34" charset="0"/>
            </a:endParaRPr>
          </a:p>
        </p:txBody>
      </p:sp>
      <p:sp>
        <p:nvSpPr>
          <p:cNvPr id="135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F923737-DF2C-4C05-AA71-4B5989D14E08}" type="slidenum">
              <a:rPr lang="en-US" altLang="en-US" smtClean="0"/>
              <a:t>4</a:t>
            </a:fld>
            <a:endParaRPr lang="en-US" altLang="en-US" dirty="0" smtClean="0"/>
          </a:p>
        </p:txBody>
      </p:sp>
      <p:sp>
        <p:nvSpPr>
          <p:cNvPr id="109573"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86A23028-C590-431B-AD6C-EE2EE647D4B7}" type="datetime1">
              <a:rPr lang="en-US" altLang="en-US" smtClean="0"/>
              <a:t>1/9/2023</a:t>
            </a:fld>
            <a:endParaRPr lang="en-US" altLang="en-US"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5</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1/9/2023</a:t>
            </a:fld>
            <a:endParaRPr lang="en-US" altLang="en-US"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6</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1/9/2023</a:t>
            </a:fld>
            <a:endParaRPr lang="en-US" altLang="en-US" dirty="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7</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1/9/2023</a:t>
            </a:fld>
            <a:endParaRPr lang="en-US" altLang="en-US" dirty="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8</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1/9/2023</a:t>
            </a:fld>
            <a:endParaRPr lang="en-US" altLang="en-US" dirty="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9</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1/9/2023</a:t>
            </a:fld>
            <a:endParaRPr lang="en-US" alt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5" name="Subtitle 2"/>
          <p:cNvSpPr>
            <a:spLocks noGrp="1"/>
          </p:cNvSpPr>
          <p:nvPr>
            <p:ph type="subTitle" idx="1"/>
          </p:nvPr>
        </p:nvSpPr>
        <p:spPr>
          <a:xfrm>
            <a:off x="1371600" y="3886200"/>
            <a:ext cx="6400800" cy="457200"/>
          </a:xfrm>
          <a:prstGeom prst="rect">
            <a:avLst/>
          </a:prstGeom>
        </p:spPr>
        <p:txBody>
          <a:bodyPr/>
          <a:lstStyle>
            <a:lvl1pPr marL="0" indent="0" algn="ctr">
              <a:buNone/>
              <a:defRPr sz="2000" b="1" baseline="0">
                <a:solidFill>
                  <a:schemeClr val="bg2"/>
                </a:solidFill>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smtClean="0"/>
          </a:p>
        </p:txBody>
      </p:sp>
      <p:sp>
        <p:nvSpPr>
          <p:cNvPr id="9" name="Text Placeholder 8"/>
          <p:cNvSpPr>
            <a:spLocks noGrp="1"/>
          </p:cNvSpPr>
          <p:nvPr>
            <p:ph type="body" sz="quarter" idx="10"/>
          </p:nvPr>
        </p:nvSpPr>
        <p:spPr>
          <a:xfrm>
            <a:off x="1371600" y="4267200"/>
            <a:ext cx="6400800" cy="1295400"/>
          </a:xfrm>
          <a:prstGeom prst="rect">
            <a:avLst/>
          </a:prstGeom>
        </p:spPr>
        <p:txBody>
          <a:bodyPr/>
          <a:lstStyle>
            <a:lvl1pPr algn="ctr">
              <a:lnSpc>
                <a:spcPts val="2000"/>
              </a:lnSpc>
              <a:buNone/>
              <a:defRPr sz="1800" baseline="0">
                <a:solidFill>
                  <a:schemeClr val="tx1"/>
                </a:solidFill>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1" name="Title 1"/>
          <p:cNvSpPr>
            <a:spLocks noGrp="1"/>
          </p:cNvSpPr>
          <p:nvPr>
            <p:ph type="title"/>
          </p:nvPr>
        </p:nvSpPr>
        <p:spPr>
          <a:xfrm>
            <a:off x="457200" y="1981200"/>
            <a:ext cx="8229600" cy="1676400"/>
          </a:xfrm>
          <a:prstGeom prst="rect">
            <a:avLst/>
          </a:prstGeom>
        </p:spPr>
        <p:txBody>
          <a:bodyPr/>
          <a:lstStyle>
            <a:lvl1pPr>
              <a:lnSpc>
                <a:spcPts val="3000"/>
              </a:lnSpc>
              <a:defRPr sz="2800" b="1" baseline="0">
                <a:effectLst/>
              </a:defRPr>
            </a:lvl1pPr>
          </a:lstStyle>
          <a:p>
            <a:r>
              <a:rPr lang="en-US" smtClean="0"/>
              <a:t>Click to edit Master title style</a:t>
            </a:r>
            <a:endParaRPr lang="en-US" dirty="0"/>
          </a:p>
        </p:txBody>
      </p:sp>
      <p:sp>
        <p:nvSpPr>
          <p:cNvPr id="8" name="Text Placeholder 5"/>
          <p:cNvSpPr>
            <a:spLocks noGrp="1"/>
          </p:cNvSpPr>
          <p:nvPr>
            <p:ph type="body" sz="quarter" idx="11"/>
          </p:nvPr>
        </p:nvSpPr>
        <p:spPr>
          <a:xfrm>
            <a:off x="2286000" y="6281928"/>
            <a:ext cx="5105400" cy="182880"/>
          </a:xfrm>
          <a:prstGeom prst="rect">
            <a:avLst/>
          </a:prstGeom>
        </p:spPr>
        <p:txBody>
          <a:bodyPr/>
          <a:lstStyle>
            <a:lvl1pPr>
              <a:buNone/>
              <a:defRPr sz="1000" baseline="0">
                <a:solidFill>
                  <a:schemeClr val="bg1"/>
                </a:solidFill>
              </a:defRPr>
            </a:lvl1pPr>
          </a:lstStyle>
          <a:p>
            <a:pPr lvl="0"/>
            <a:r>
              <a:rPr lang="en-US" smtClean="0"/>
              <a:t>Click to edit Master text styles</a:t>
            </a:r>
          </a:p>
        </p:txBody>
      </p:sp>
      <p:sp>
        <p:nvSpPr>
          <p:cNvPr id="10" name="Text Placeholder 6"/>
          <p:cNvSpPr>
            <a:spLocks noGrp="1"/>
          </p:cNvSpPr>
          <p:nvPr>
            <p:ph type="body" sz="quarter" idx="12"/>
          </p:nvPr>
        </p:nvSpPr>
        <p:spPr>
          <a:xfrm>
            <a:off x="2286000" y="6473952"/>
            <a:ext cx="5105400" cy="228600"/>
          </a:xfrm>
          <a:prstGeom prst="rect">
            <a:avLst/>
          </a:prstGeom>
        </p:spPr>
        <p:txBody>
          <a:bodyPr/>
          <a:lstStyle>
            <a:lvl1pPr>
              <a:buNone/>
              <a:defRPr sz="1000" baseline="0">
                <a:solidFill>
                  <a:schemeClr val="bg1"/>
                </a:solidFill>
              </a:defRPr>
            </a:lvl1pPr>
          </a:lstStyle>
          <a:p>
            <a:pPr lvl="0"/>
            <a:r>
              <a:rPr lang="en-US" smtClean="0"/>
              <a:t>Click to edit Master text styles</a:t>
            </a:r>
          </a:p>
        </p:txBody>
      </p:sp>
      <p:sp>
        <p:nvSpPr>
          <p:cNvPr id="7" name="Text Placeholder 5"/>
          <p:cNvSpPr>
            <a:spLocks noGrp="1"/>
          </p:cNvSpPr>
          <p:nvPr>
            <p:ph type="body" sz="quarter" idx="21"/>
          </p:nvPr>
        </p:nvSpPr>
        <p:spPr>
          <a:xfrm>
            <a:off x="2286000" y="6272784"/>
            <a:ext cx="5105400" cy="182880"/>
          </a:xfrm>
          <a:prstGeom prst="rect">
            <a:avLst/>
          </a:prstGeom>
        </p:spPr>
        <p:txBody>
          <a:bodyPr/>
          <a:lstStyle>
            <a:lvl1pPr>
              <a:buNone/>
              <a:defRPr sz="1000" baseline="0">
                <a:solidFill>
                  <a:schemeClr val="bg2"/>
                </a:solidFill>
              </a:defRPr>
            </a:lvl1pPr>
          </a:lstStyle>
          <a:p>
            <a:pPr lvl="0"/>
            <a:r>
              <a:rPr lang="en-US" smtClean="0"/>
              <a:t>Click to edit Master text styles</a:t>
            </a:r>
          </a:p>
        </p:txBody>
      </p:sp>
      <p:sp>
        <p:nvSpPr>
          <p:cNvPr id="12" name="Text Placeholder 6"/>
          <p:cNvSpPr>
            <a:spLocks noGrp="1"/>
          </p:cNvSpPr>
          <p:nvPr>
            <p:ph type="body" sz="quarter" idx="22"/>
          </p:nvPr>
        </p:nvSpPr>
        <p:spPr>
          <a:xfrm>
            <a:off x="2286000" y="6464808"/>
            <a:ext cx="5105400" cy="228600"/>
          </a:xfrm>
          <a:prstGeom prst="rect">
            <a:avLst/>
          </a:prstGeom>
        </p:spPr>
        <p:txBody>
          <a:bodyPr/>
          <a:lstStyle>
            <a:lvl1pPr>
              <a:buNone/>
              <a:defRPr sz="1000" baseline="0">
                <a:solidFill>
                  <a:schemeClr val="bg2"/>
                </a:solidFill>
              </a:defRPr>
            </a:lvl1pPr>
          </a:lstStyle>
          <a:p>
            <a:pPr lvl="0"/>
            <a:r>
              <a:rPr lang="en-US" smtClean="0"/>
              <a:t>Click to edit Master text styles</a:t>
            </a:r>
          </a:p>
        </p:txBody>
      </p:sp>
    </p:spTree>
  </p:cSld>
  <p:clrMapOvr>
    <a:masterClrMapping/>
  </p:clrMapOvr>
  <p:transition spd="slow">
    <p:comb/>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Contents">
    <p:spTree>
      <p:nvGrpSpPr>
        <p:cNvPr id="1" name=""/>
        <p:cNvGrpSpPr/>
        <p:nvPr/>
      </p:nvGrpSpPr>
      <p:grpSpPr>
        <a:xfrm>
          <a:off x="0" y="0"/>
          <a:ext cx="0" cy="0"/>
          <a:chOff x="0" y="0"/>
          <a:chExt cx="0" cy="0"/>
        </a:xfrm>
      </p:grpSpPr>
      <p:sp>
        <p:nvSpPr>
          <p:cNvPr id="4" name="Line 35"/>
          <p:cNvSpPr>
            <a:spLocks noChangeShapeType="1"/>
          </p:cNvSpPr>
          <p:nvPr/>
        </p:nvSpPr>
        <p:spPr bwMode="gray">
          <a:xfrm>
            <a:off x="392113" y="806450"/>
            <a:ext cx="8355012" cy="0"/>
          </a:xfrm>
          <a:prstGeom prst="line">
            <a:avLst/>
          </a:prstGeom>
          <a:noFill/>
          <a:ln w="19050">
            <a:solidFill>
              <a:schemeClr val="accent1"/>
            </a:solidFill>
            <a:round/>
          </a:ln>
          <a:effectLst/>
        </p:spPr>
        <p:txBody>
          <a:bodyPr wrap="none" anchor="ctr"/>
          <a:lstStyle/>
          <a:p>
            <a:pPr>
              <a:lnSpc>
                <a:spcPct val="106000"/>
              </a:lnSpc>
              <a:spcBef>
                <a:spcPct val="50000"/>
              </a:spcBef>
              <a:buSzPct val="100000"/>
              <a:buFont typeface="Wingdings 2" panose="05020102010507070707" pitchFamily="18" charset="2"/>
              <a:buNone/>
              <a:defRPr/>
            </a:pPr>
            <a:endParaRPr lang="en-US" sz="1100" dirty="0">
              <a:solidFill>
                <a:srgbClr val="000000"/>
              </a:solidFill>
              <a:effectLst>
                <a:outerShdw blurRad="38100" dist="38100" dir="2700000" algn="tl">
                  <a:srgbClr val="000000">
                    <a:alpha val="43137"/>
                  </a:srgbClr>
                </a:outerShdw>
              </a:effectLst>
              <a:latin typeface="Arial" panose="020B0604020202020204" pitchFamily="34" charset="0"/>
            </a:endParaRPr>
          </a:p>
        </p:txBody>
      </p:sp>
      <p:sp>
        <p:nvSpPr>
          <p:cNvPr id="2" name="Title 1"/>
          <p:cNvSpPr>
            <a:spLocks noGrp="1"/>
          </p:cNvSpPr>
          <p:nvPr>
            <p:ph type="title"/>
          </p:nvPr>
        </p:nvSpPr>
        <p:spPr>
          <a:xfrm>
            <a:off x="393198" y="514359"/>
            <a:ext cx="8345487" cy="258763"/>
          </a:xfrm>
          <a:prstGeom prst="rect">
            <a:avLst/>
          </a:prstGeom>
        </p:spPr>
        <p:txBody>
          <a:bodyPr/>
          <a:lstStyle/>
          <a:p>
            <a:r>
              <a:rPr lang="en-US" smtClean="0"/>
              <a:t>Click to edit Master title style</a:t>
            </a:r>
            <a:endParaRPr lang="en-US" dirty="0"/>
          </a:p>
        </p:txBody>
      </p:sp>
      <p:sp>
        <p:nvSpPr>
          <p:cNvPr id="9" name="Text Placeholder 13"/>
          <p:cNvSpPr>
            <a:spLocks noGrp="1"/>
          </p:cNvSpPr>
          <p:nvPr>
            <p:ph type="body" sz="quarter" idx="10"/>
          </p:nvPr>
        </p:nvSpPr>
        <p:spPr>
          <a:xfrm>
            <a:off x="393192" y="1152144"/>
            <a:ext cx="4014216" cy="5138928"/>
          </a:xfrm>
          <a:prstGeom prst="rect">
            <a:avLst/>
          </a:prstGeom>
        </p:spPr>
        <p:txBody>
          <a:bodyPr/>
          <a:lstStyle>
            <a:lvl1pPr>
              <a:buFont typeface="Arial" panose="020B0604020202020204" pitchFamily="34" charset="0"/>
              <a:buNone/>
              <a:defRPr/>
            </a:lvl1pPr>
            <a:lvl2pPr>
              <a:defRPr/>
            </a:lvl2pPr>
            <a:lvl3pPr>
              <a:buNone/>
              <a:defRPr/>
            </a:lvl3pPr>
            <a:lvl4pPr>
              <a:defRPr/>
            </a:lvl4pPr>
          </a:lstStyle>
          <a:p>
            <a:pPr lvl="0"/>
            <a:r>
              <a:rPr lang="en-US" smtClean="0"/>
              <a:t>Click to edit Master text styles</a:t>
            </a:r>
          </a:p>
          <a:p>
            <a:pPr lvl="1"/>
            <a:r>
              <a:rPr lang="en-US" smtClean="0"/>
              <a:t>Second level</a:t>
            </a:r>
          </a:p>
        </p:txBody>
      </p:sp>
    </p:spTree>
  </p:cSld>
  <p:clrMapOvr>
    <a:masterClrMapping/>
  </p:clrMapOvr>
  <p:transition spd="slow">
    <p:comb/>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nchor="b"/>
          <a:lstStyle>
            <a:lvl1pPr>
              <a:defRPr sz="2800" b="1"/>
            </a:lvl1pPr>
          </a:lstStyle>
          <a:p>
            <a:r>
              <a:rPr lang="en-US" dirty="0" smtClean="0"/>
              <a:t>Click to edit Master title style</a:t>
            </a:r>
            <a:endParaRPr lang="en-US" dirty="0"/>
          </a:p>
        </p:txBody>
      </p:sp>
      <p:sp>
        <p:nvSpPr>
          <p:cNvPr id="3" name="Content Placeholder 2"/>
          <p:cNvSpPr>
            <a:spLocks noGrp="1"/>
          </p:cNvSpPr>
          <p:nvPr>
            <p:ph idx="1"/>
          </p:nvPr>
        </p:nvSpPr>
        <p:spPr>
          <a:xfrm>
            <a:off x="457200" y="1600200"/>
            <a:ext cx="8229600" cy="4525963"/>
          </a:xfrm>
          <a:prstGeom prst="rect">
            <a:avLst/>
          </a:prstGeom>
        </p:spPr>
        <p:txBody>
          <a:bodyPr/>
          <a:lstStyle>
            <a:lvl1pPr marL="342900" indent="-342900">
              <a:buClr>
                <a:schemeClr val="tx1"/>
              </a:buClr>
              <a:buSzPct val="70000"/>
              <a:buFont typeface="Wingdings" panose="05000000000000000000" pitchFamily="2" charset="2"/>
              <a:buChar char="q"/>
              <a:defRPr sz="2400" b="1">
                <a:solidFill>
                  <a:srgbClr val="000000"/>
                </a:solidFill>
              </a:defRPr>
            </a:lvl1pPr>
            <a:lvl2pPr marL="742950" indent="-285750">
              <a:defRPr lang="en-US" sz="2000" kern="1200" dirty="0" smtClean="0">
                <a:solidFill>
                  <a:srgbClr val="000000"/>
                </a:solidFill>
                <a:latin typeface="+mn-lt"/>
                <a:ea typeface="+mn-ea"/>
                <a:cs typeface="+mn-cs"/>
              </a:defRPr>
            </a:lvl2pPr>
          </a:lstStyle>
          <a:p>
            <a:pPr lvl="0"/>
            <a:r>
              <a:rPr lang="en-US" dirty="0" smtClean="0"/>
              <a:t>Click to edit Master text styles</a:t>
            </a:r>
          </a:p>
          <a:p>
            <a:pPr lvl="1"/>
            <a:r>
              <a:rPr lang="en-US" dirty="0" smtClean="0"/>
              <a:t>Second level</a:t>
            </a:r>
          </a:p>
        </p:txBody>
      </p:sp>
      <p:sp>
        <p:nvSpPr>
          <p:cNvPr id="4" name="Rectangle 4"/>
          <p:cNvSpPr>
            <a:spLocks noGrp="1" noChangeArrowheads="1"/>
          </p:cNvSpPr>
          <p:nvPr>
            <p:ph type="dt" sz="half" idx="10"/>
          </p:nvPr>
        </p:nvSpPr>
        <p:spPr>
          <a:xfrm>
            <a:off x="457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5" name="Rectangle 5"/>
          <p:cNvSpPr>
            <a:spLocks noGrp="1" noChangeArrowheads="1"/>
          </p:cNvSpPr>
          <p:nvPr>
            <p:ph type="ftr" sz="quarter" idx="11"/>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6" name="Rectangle 6"/>
          <p:cNvSpPr>
            <a:spLocks noGrp="1" noChangeArrowheads="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lstStyle>
            <a:lvl1pPr algn="r" eaLnBrk="1" hangingPunct="1">
              <a:defRPr sz="1400">
                <a:solidFill>
                  <a:srgbClr val="0039A6"/>
                </a:solidFill>
                <a:latin typeface="Myriad Web Pro" charset="0"/>
                <a:cs typeface="Times New Roman" panose="02020603050405020304" pitchFamily="18" charset="0"/>
              </a:defRPr>
            </a:lvl1pPr>
          </a:lstStyle>
          <a:p>
            <a:pPr>
              <a:defRPr/>
            </a:pPr>
            <a:fld id="{9EDE2762-D309-4A1B-90D4-EE2DB97D9608}" type="slidenum">
              <a:rPr lang="en-US" altLang="en-US"/>
              <a:t>‹#›</a:t>
            </a:fld>
            <a:endParaRPr lang="en-US" altLang="en-US" dirty="0"/>
          </a:p>
        </p:txBody>
      </p:sp>
    </p:spTree>
  </p:cSld>
  <p:clrMapOvr>
    <a:masterClrMapping/>
  </p:clrMapOvr>
  <p:transition spd="slow">
    <p:comb/>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Table Placeholder 2"/>
          <p:cNvSpPr>
            <a:spLocks noGrp="1"/>
          </p:cNvSpPr>
          <p:nvPr>
            <p:ph type="tbl" idx="1" hasCustomPrompt="1"/>
          </p:nvPr>
        </p:nvSpPr>
        <p:spPr>
          <a:xfrm>
            <a:off x="457200" y="1600200"/>
            <a:ext cx="8229600" cy="4525963"/>
          </a:xfrm>
          <a:prstGeom prst="rect">
            <a:avLst/>
          </a:prstGeom>
        </p:spPr>
        <p:txBody>
          <a:bodyPr/>
          <a:lstStyle/>
          <a:p>
            <a:pPr lvl="0"/>
            <a:r>
              <a:rPr lang="en-US" noProof="0" dirty="0" smtClean="0"/>
              <a:t>Click icon to add table</a:t>
            </a:r>
          </a:p>
        </p:txBody>
      </p:sp>
      <p:sp>
        <p:nvSpPr>
          <p:cNvPr id="4" name="Rectangle 4"/>
          <p:cNvSpPr>
            <a:spLocks noGrp="1" noChangeArrowheads="1"/>
          </p:cNvSpPr>
          <p:nvPr>
            <p:ph type="dt" sz="half" idx="10"/>
          </p:nvPr>
        </p:nvSpPr>
        <p:spPr>
          <a:xfrm>
            <a:off x="457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5" name="Rectangle 5"/>
          <p:cNvSpPr>
            <a:spLocks noGrp="1" noChangeArrowheads="1"/>
          </p:cNvSpPr>
          <p:nvPr>
            <p:ph type="ftr" sz="quarter" idx="11"/>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6" name="Rectangle 6"/>
          <p:cNvSpPr>
            <a:spLocks noGrp="1" noChangeArrowheads="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lstStyle>
            <a:lvl1pPr algn="r" eaLnBrk="1" hangingPunct="1">
              <a:defRPr sz="1400">
                <a:solidFill>
                  <a:srgbClr val="0039A6"/>
                </a:solidFill>
                <a:latin typeface="Myriad Web Pro" charset="0"/>
                <a:cs typeface="Times New Roman" panose="02020603050405020304" pitchFamily="18" charset="0"/>
              </a:defRPr>
            </a:lvl1pPr>
          </a:lstStyle>
          <a:p>
            <a:pPr>
              <a:defRPr/>
            </a:pPr>
            <a:fld id="{A6995B87-722D-46BC-9CC9-1ED5024E22B0}" type="slidenum">
              <a:rPr lang="en-US" altLang="en-US"/>
              <a:t>‹#›</a:t>
            </a:fld>
            <a:endParaRPr lang="en-US" altLang="en-US" dirty="0"/>
          </a:p>
        </p:txBody>
      </p:sp>
    </p:spTree>
  </p:cSld>
  <p:clrMapOvr>
    <a:masterClrMapping/>
  </p:clrMapOvr>
  <p:transition spd="slow">
    <p:comb/>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xfrm>
            <a:off x="457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4" name="Rectangle 5"/>
          <p:cNvSpPr>
            <a:spLocks noGrp="1" noChangeArrowheads="1"/>
          </p:cNvSpPr>
          <p:nvPr>
            <p:ph type="ftr" sz="quarter" idx="11"/>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5" name="Rectangle 6"/>
          <p:cNvSpPr>
            <a:spLocks noGrp="1" noChangeArrowheads="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lstStyle>
            <a:lvl1pPr algn="r" eaLnBrk="1" hangingPunct="1">
              <a:defRPr sz="1400">
                <a:solidFill>
                  <a:srgbClr val="0039A6"/>
                </a:solidFill>
                <a:latin typeface="Myriad Web Pro" charset="0"/>
                <a:cs typeface="Times New Roman" panose="02020603050405020304" pitchFamily="18" charset="0"/>
              </a:defRPr>
            </a:lvl1pPr>
          </a:lstStyle>
          <a:p>
            <a:pPr>
              <a:defRPr/>
            </a:pPr>
            <a:fld id="{2CBE984D-2DD5-4668-BAF8-1C9AC1A13DBC}" type="slidenum">
              <a:rPr lang="en-US" altLang="en-US"/>
              <a:t>‹#›</a:t>
            </a:fld>
            <a:endParaRPr lang="en-US" altLang="en-US" dirty="0"/>
          </a:p>
        </p:txBody>
      </p:sp>
    </p:spTree>
  </p:cSld>
  <p:clrMapOvr>
    <a:masterClrMapping/>
  </p:clrMapOvr>
  <p:transition spd="slow">
    <p:comb/>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457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3" name="Rectangle 5"/>
          <p:cNvSpPr>
            <a:spLocks noGrp="1" noChangeArrowheads="1"/>
          </p:cNvSpPr>
          <p:nvPr>
            <p:ph type="ftr" sz="quarter" idx="11"/>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4" name="Rectangle 6"/>
          <p:cNvSpPr>
            <a:spLocks noGrp="1" noChangeArrowheads="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lstStyle>
            <a:lvl1pPr algn="r" eaLnBrk="1" hangingPunct="1">
              <a:defRPr sz="1400">
                <a:solidFill>
                  <a:srgbClr val="0039A6"/>
                </a:solidFill>
                <a:latin typeface="Myriad Web Pro" charset="0"/>
                <a:cs typeface="Times New Roman" panose="02020603050405020304" pitchFamily="18" charset="0"/>
              </a:defRPr>
            </a:lvl1pPr>
          </a:lstStyle>
          <a:p>
            <a:pPr>
              <a:defRPr/>
            </a:pPr>
            <a:fld id="{486D207D-9E64-417F-AA84-D9CB1A523B53}" type="slidenum">
              <a:rPr lang="en-US" altLang="en-US"/>
              <a:t>‹#›</a:t>
            </a:fld>
            <a:endParaRPr lang="en-US" altLang="en-US" dirty="0"/>
          </a:p>
        </p:txBody>
      </p:sp>
    </p:spTree>
  </p:cSld>
  <p:clrMapOvr>
    <a:masterClrMapping/>
  </p:clrMapOvr>
  <p:transition spd="slow">
    <p:comb/>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9" name="Slide Number Placeholder 8"/>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lstStyle>
            <a:lvl1pPr algn="r" eaLnBrk="1" hangingPunct="1">
              <a:defRPr sz="1400">
                <a:solidFill>
                  <a:srgbClr val="0039A6"/>
                </a:solidFill>
                <a:latin typeface="Myriad Web Pro" charset="0"/>
                <a:cs typeface="Times New Roman" panose="02020603050405020304" pitchFamily="18" charset="0"/>
              </a:defRPr>
            </a:lvl1pPr>
          </a:lstStyle>
          <a:p>
            <a:pPr>
              <a:defRPr/>
            </a:pPr>
            <a:fld id="{C346C8A6-4EAA-425C-AD65-FB7185D13849}" type="slidenum">
              <a:rPr lang="en-US" altLang="en-US"/>
              <a:t>‹#›</a:t>
            </a:fld>
            <a:endParaRPr lang="en-US" altLang="en-US" dirty="0"/>
          </a:p>
        </p:txBody>
      </p:sp>
    </p:spTree>
  </p:cSld>
  <p:clrMapOvr>
    <a:masterClrMapping/>
  </p:clrMapOvr>
  <p:transition spd="slow">
    <p:comb/>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5" name="Subtitle 2"/>
          <p:cNvSpPr>
            <a:spLocks noGrp="1"/>
          </p:cNvSpPr>
          <p:nvPr>
            <p:ph type="subTitle" idx="1"/>
          </p:nvPr>
        </p:nvSpPr>
        <p:spPr>
          <a:xfrm>
            <a:off x="1371600" y="3886200"/>
            <a:ext cx="6400800" cy="457200"/>
          </a:xfrm>
          <a:prstGeom prst="rect">
            <a:avLst/>
          </a:prstGeom>
        </p:spPr>
        <p:txBody>
          <a:bodyPr/>
          <a:lstStyle>
            <a:lvl1pPr marL="0" indent="0" algn="ctr">
              <a:buNone/>
              <a:defRPr sz="2000" b="1" baseline="0">
                <a:solidFill>
                  <a:schemeClr val="bg2"/>
                </a:solidFill>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smtClean="0"/>
          </a:p>
        </p:txBody>
      </p:sp>
      <p:sp>
        <p:nvSpPr>
          <p:cNvPr id="9" name="Text Placeholder 8"/>
          <p:cNvSpPr>
            <a:spLocks noGrp="1"/>
          </p:cNvSpPr>
          <p:nvPr>
            <p:ph type="body" sz="quarter" idx="10"/>
          </p:nvPr>
        </p:nvSpPr>
        <p:spPr>
          <a:xfrm>
            <a:off x="1371600" y="4267200"/>
            <a:ext cx="6400800" cy="1295400"/>
          </a:xfrm>
          <a:prstGeom prst="rect">
            <a:avLst/>
          </a:prstGeom>
        </p:spPr>
        <p:txBody>
          <a:bodyPr/>
          <a:lstStyle>
            <a:lvl1pPr algn="ctr">
              <a:lnSpc>
                <a:spcPts val="2000"/>
              </a:lnSpc>
              <a:buNone/>
              <a:defRPr sz="1800" baseline="0">
                <a:solidFill>
                  <a:schemeClr val="tx2"/>
                </a:solidFill>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1" name="Title 1"/>
          <p:cNvSpPr>
            <a:spLocks noGrp="1"/>
          </p:cNvSpPr>
          <p:nvPr>
            <p:ph type="title"/>
          </p:nvPr>
        </p:nvSpPr>
        <p:spPr>
          <a:xfrm>
            <a:off x="457200" y="1981200"/>
            <a:ext cx="8229600" cy="1676400"/>
          </a:xfrm>
          <a:prstGeom prst="rect">
            <a:avLst/>
          </a:prstGeom>
        </p:spPr>
        <p:txBody>
          <a:bodyPr/>
          <a:lstStyle>
            <a:lvl1pPr>
              <a:lnSpc>
                <a:spcPts val="3000"/>
              </a:lnSpc>
              <a:defRPr sz="2800" b="1" baseline="0">
                <a:solidFill>
                  <a:schemeClr val="tx1"/>
                </a:solidFill>
                <a:effectLst/>
              </a:defRPr>
            </a:lvl1pPr>
          </a:lstStyle>
          <a:p>
            <a:r>
              <a:rPr lang="en-US" smtClean="0"/>
              <a:t>Click to edit Master title style</a:t>
            </a:r>
            <a:endParaRPr lang="en-US" dirty="0"/>
          </a:p>
        </p:txBody>
      </p:sp>
      <p:sp>
        <p:nvSpPr>
          <p:cNvPr id="6" name="Text Placeholder 5"/>
          <p:cNvSpPr>
            <a:spLocks noGrp="1"/>
          </p:cNvSpPr>
          <p:nvPr>
            <p:ph type="body" sz="quarter" idx="11"/>
          </p:nvPr>
        </p:nvSpPr>
        <p:spPr>
          <a:xfrm>
            <a:off x="2286000" y="6272784"/>
            <a:ext cx="5105400" cy="182880"/>
          </a:xfrm>
          <a:prstGeom prst="rect">
            <a:avLst/>
          </a:prstGeom>
        </p:spPr>
        <p:txBody>
          <a:bodyPr/>
          <a:lstStyle>
            <a:lvl1pPr>
              <a:buNone/>
              <a:defRPr sz="1000" baseline="0">
                <a:solidFill>
                  <a:schemeClr val="bg2"/>
                </a:solidFill>
              </a:defRPr>
            </a:lvl1pPr>
          </a:lstStyle>
          <a:p>
            <a:pPr lvl="0"/>
            <a:r>
              <a:rPr lang="en-US" smtClean="0"/>
              <a:t>Click to edit Master text styles</a:t>
            </a:r>
          </a:p>
        </p:txBody>
      </p:sp>
      <p:sp>
        <p:nvSpPr>
          <p:cNvPr id="7" name="Text Placeholder 6"/>
          <p:cNvSpPr>
            <a:spLocks noGrp="1"/>
          </p:cNvSpPr>
          <p:nvPr>
            <p:ph type="body" sz="quarter" idx="12"/>
          </p:nvPr>
        </p:nvSpPr>
        <p:spPr>
          <a:xfrm>
            <a:off x="2286000" y="6464808"/>
            <a:ext cx="5105400" cy="228600"/>
          </a:xfrm>
          <a:prstGeom prst="rect">
            <a:avLst/>
          </a:prstGeom>
        </p:spPr>
        <p:txBody>
          <a:bodyPr/>
          <a:lstStyle>
            <a:lvl1pPr>
              <a:buNone/>
              <a:defRPr sz="1000" baseline="0">
                <a:solidFill>
                  <a:schemeClr val="bg2"/>
                </a:solidFill>
              </a:defRPr>
            </a:lvl1pPr>
          </a:lstStyle>
          <a:p>
            <a:pPr lvl="0"/>
            <a:r>
              <a:rPr lang="en-US" smtClean="0"/>
              <a:t>Click to edit Master text styles</a:t>
            </a:r>
          </a:p>
        </p:txBody>
      </p:sp>
    </p:spTree>
  </p:cSld>
  <p:clrMapOvr>
    <a:masterClrMapping/>
  </p:clrMapOvr>
  <p:transition spd="slow">
    <p:comb/>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09600" y="2286000"/>
            <a:ext cx="3962400" cy="38401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24400" y="2286000"/>
            <a:ext cx="3962400" cy="38401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noChangeArrowheads="1"/>
          </p:cNvSpPr>
          <p:nvPr>
            <p:ph type="dt" sz="half" idx="10"/>
          </p:nvPr>
        </p:nvSpPr>
        <p:spPr>
          <a:xfrm>
            <a:off x="457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6" name="Footer Placeholder 5"/>
          <p:cNvSpPr>
            <a:spLocks noGrp="1" noChangeArrowheads="1"/>
          </p:cNvSpPr>
          <p:nvPr>
            <p:ph type="ftr" sz="quarter" idx="11"/>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7" name="Rectangle 5"/>
          <p:cNvSpPr>
            <a:spLocks noGrp="1" noChangeArrowheads="1"/>
          </p:cNvSpPr>
          <p:nvPr>
            <p:ph type="ftr" sz="quarter" idx="12"/>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8" name="Rectangle 6"/>
          <p:cNvSpPr>
            <a:spLocks noGrp="1" noChangeArrowheads="1"/>
          </p:cNvSpPr>
          <p:nvPr>
            <p:ph type="sldNum" sz="quarter" idx="13"/>
          </p:nvPr>
        </p:nvSpPr>
        <p:spPr>
          <a:xfrm>
            <a:off x="6553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9" name="Rectangle 6"/>
          <p:cNvSpPr>
            <a:spLocks noGrp="1" noChangeArrowheads="1"/>
          </p:cNvSpPr>
          <p:nvPr>
            <p:ph type="sldNum" sz="quarter" idx="14"/>
          </p:nvPr>
        </p:nvSpPr>
        <p:spPr>
          <a:xfrm>
            <a:off x="6553200" y="6245225"/>
            <a:ext cx="2133600" cy="476250"/>
          </a:xfrm>
          <a:prstGeom prst="rect">
            <a:avLst/>
          </a:prstGeom>
        </p:spPr>
        <p:txBody>
          <a:bodyPr vert="horz" wrap="square" lIns="91440" tIns="45720" rIns="91440" bIns="45720" numCol="1" anchor="t" anchorCtr="0" compatLnSpc="1"/>
          <a:lstStyle>
            <a:lvl1pPr algn="r" eaLnBrk="1" hangingPunct="1">
              <a:defRPr sz="2800">
                <a:solidFill>
                  <a:srgbClr val="0039A6"/>
                </a:solidFill>
                <a:effectLst>
                  <a:outerShdw blurRad="38100" dist="38100" dir="2700000" algn="tl">
                    <a:srgbClr val="C0C0C0"/>
                  </a:outerShdw>
                </a:effectLst>
                <a:latin typeface="Times New Roman" panose="02020603050405020304" pitchFamily="18" charset="0"/>
                <a:cs typeface="Times New Roman" panose="02020603050405020304" pitchFamily="18" charset="0"/>
              </a:defRPr>
            </a:lvl1pPr>
          </a:lstStyle>
          <a:p>
            <a:pPr>
              <a:defRPr/>
            </a:pPr>
            <a:fld id="{BF2DA97D-831A-48CD-A7A1-23EF5E790589}" type="slidenum">
              <a:rPr lang="en-US" altLang="en-US"/>
              <a:t>‹#›</a:t>
            </a:fld>
            <a:endParaRPr lang="en-US" altLang="en-US" dirty="0"/>
          </a:p>
        </p:txBody>
      </p:sp>
    </p:spTree>
  </p:cSld>
  <p:clrMapOvr>
    <a:masterClrMapping/>
  </p:clrMapOvr>
  <p:transition spd="slow">
    <p:comb/>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chart">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82000" cy="838200"/>
          </a:xfrm>
          <a:prstGeom prst="rect">
            <a:avLst/>
          </a:prstGeom>
        </p:spPr>
        <p:txBody>
          <a:bodyPr/>
          <a:lstStyle/>
          <a:p>
            <a:r>
              <a:rPr lang="en-US" smtClean="0"/>
              <a:t>Click to edit Master title style</a:t>
            </a:r>
            <a:endParaRPr lang="en-US"/>
          </a:p>
        </p:txBody>
      </p:sp>
      <p:sp>
        <p:nvSpPr>
          <p:cNvPr id="3" name="Chart Placeholder 2"/>
          <p:cNvSpPr>
            <a:spLocks noGrp="1"/>
          </p:cNvSpPr>
          <p:nvPr>
            <p:ph type="chart" idx="1"/>
          </p:nvPr>
        </p:nvSpPr>
        <p:spPr>
          <a:xfrm>
            <a:off x="355600" y="1295400"/>
            <a:ext cx="8407400" cy="4724400"/>
          </a:xfrm>
          <a:prstGeom prst="rect">
            <a:avLst/>
          </a:prstGeom>
        </p:spPr>
        <p:txBody>
          <a:bodyPr/>
          <a:lstStyle/>
          <a:p>
            <a:pPr lvl="0"/>
            <a:endParaRPr lang="en-US" noProof="0" dirty="0" smtClean="0"/>
          </a:p>
        </p:txBody>
      </p:sp>
    </p:spTree>
  </p:cSld>
  <p:clrMapOvr>
    <a:masterClrMapping/>
  </p:clrMapOvr>
  <p:transition spd="slow">
    <p:comb/>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1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Basic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nchor="b" anchorCtr="0"/>
          <a:lstStyle>
            <a:lvl1pPr>
              <a:lnSpc>
                <a:spcPts val="3000"/>
              </a:lnSpc>
              <a:defRPr sz="2800" b="1" baseline="0">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7200" y="1600201"/>
            <a:ext cx="8229600" cy="4191000"/>
          </a:xfrm>
          <a:prstGeom prst="rect">
            <a:avLst/>
          </a:prstGeom>
        </p:spPr>
        <p:txBody>
          <a:bodyPr/>
          <a:lstStyle>
            <a:lvl1pPr>
              <a:buClr>
                <a:schemeClr val="tx1"/>
              </a:buClr>
              <a:buSzPct val="70000"/>
              <a:buFont typeface="Wingdings" panose="05000000000000000000" pitchFamily="2" charset="2"/>
              <a:buChar char="q"/>
              <a:defRPr sz="2400" b="1" baseline="0">
                <a:solidFill>
                  <a:schemeClr val="bg2"/>
                </a:solidFill>
              </a:defRPr>
            </a:lvl1pPr>
            <a:lvl2pPr>
              <a:buClr>
                <a:schemeClr val="tx1"/>
              </a:buClr>
              <a:buSzPct val="100000"/>
              <a:buFont typeface="Wingdings" panose="05000000000000000000" pitchFamily="2" charset="2"/>
              <a:buChar char="§"/>
              <a:defRPr sz="2000" i="0" u="none">
                <a:solidFill>
                  <a:schemeClr val="bg2"/>
                </a:solidFill>
                <a:latin typeface="+mn-lt"/>
              </a:defRPr>
            </a:lvl2pPr>
            <a:lvl3pPr>
              <a:buClr>
                <a:schemeClr val="tx1"/>
              </a:buClr>
              <a:buSzPct val="100000"/>
              <a:buFont typeface="Arial" panose="020B0604020202020204" pitchFamily="34" charset="0"/>
              <a:buChar char="•"/>
              <a:defRPr sz="1800" i="0">
                <a:solidFill>
                  <a:schemeClr val="bg2"/>
                </a:solidFill>
              </a:defRPr>
            </a:lvl3pPr>
            <a:lvl4pPr>
              <a:buClr>
                <a:schemeClr val="tx1"/>
              </a:buClr>
              <a:buSzPct val="70000"/>
              <a:buFont typeface="Courier New" panose="02070309020205020404" pitchFamily="49" charset="0"/>
              <a:buChar char="o"/>
              <a:defRPr sz="1800" i="0" baseline="0">
                <a:solidFill>
                  <a:schemeClr val="bg2"/>
                </a:solidFill>
              </a:defRPr>
            </a:lvl4pPr>
            <a:lvl5pPr>
              <a:buClr>
                <a:schemeClr val="tx1"/>
              </a:buClr>
              <a:buSzPct val="70000"/>
              <a:buFont typeface="Arial" panose="020B0604020202020204" pitchFamily="34" charset="0"/>
              <a:buChar char="•"/>
              <a:defRPr sz="1800" i="0">
                <a:solidFill>
                  <a:schemeClr val="bg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Text Placeholder 5"/>
          <p:cNvSpPr>
            <a:spLocks noGrp="1"/>
          </p:cNvSpPr>
          <p:nvPr>
            <p:ph type="body" sz="quarter" idx="11"/>
          </p:nvPr>
        </p:nvSpPr>
        <p:spPr>
          <a:xfrm>
            <a:off x="457200" y="5791200"/>
            <a:ext cx="8229600" cy="609600"/>
          </a:xfrm>
          <a:prstGeom prst="rect">
            <a:avLst/>
          </a:prstGeom>
        </p:spPr>
        <p:txBody>
          <a:bodyPr anchor="b"/>
          <a:lstStyle>
            <a:lvl1pPr>
              <a:buNone/>
              <a:defRPr sz="1100">
                <a:solidFill>
                  <a:schemeClr val="tx1"/>
                </a:solidFill>
              </a:defRPr>
            </a:lvl1pPr>
          </a:lstStyle>
          <a:p>
            <a:pPr lvl="0"/>
            <a:r>
              <a:rPr lang="en-US" smtClean="0"/>
              <a:t>Click to edit Master text styles</a:t>
            </a:r>
          </a:p>
        </p:txBody>
      </p:sp>
    </p:spTree>
  </p:cSld>
  <p:clrMapOvr>
    <a:masterClrMapping/>
  </p:clrMapOvr>
  <p:transition spd="slow">
    <p:comb/>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2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3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4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5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6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7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userDrawn="1">
  <p:cSld name="8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userDrawn="1">
  <p:cSld name="9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userDrawn="1">
  <p:cSld name="10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userDrawn="1">
  <p:cSld name="11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Data Slide (For content heavy tables and charts)">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nchor="b" anchorCtr="0"/>
          <a:lstStyle>
            <a:lvl1pPr>
              <a:lnSpc>
                <a:spcPts val="3000"/>
              </a:lnSpc>
              <a:defRPr sz="2800" b="1" baseline="0">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7200" y="1600201"/>
            <a:ext cx="8229600" cy="4191000"/>
          </a:xfrm>
          <a:prstGeom prst="rect">
            <a:avLst/>
          </a:prstGeom>
        </p:spPr>
        <p:txBody>
          <a:bodyPr/>
          <a:lstStyle>
            <a:lvl1pPr>
              <a:buClr>
                <a:schemeClr val="tx1"/>
              </a:buClr>
              <a:buSzPct val="70000"/>
              <a:buFont typeface="Wingdings" panose="05000000000000000000" pitchFamily="2" charset="2"/>
              <a:buChar char="q"/>
              <a:defRPr sz="2400" b="1" baseline="0">
                <a:solidFill>
                  <a:schemeClr val="bg2"/>
                </a:solidFill>
              </a:defRPr>
            </a:lvl1pPr>
            <a:lvl2pPr>
              <a:buClr>
                <a:schemeClr val="tx1"/>
              </a:buClr>
              <a:buSzPct val="100000"/>
              <a:buFont typeface="Wingdings" panose="05000000000000000000" pitchFamily="2" charset="2"/>
              <a:buChar char="§"/>
              <a:defRPr sz="2000">
                <a:solidFill>
                  <a:schemeClr val="bg2"/>
                </a:solidFill>
              </a:defRPr>
            </a:lvl2pPr>
            <a:lvl3pPr>
              <a:buClr>
                <a:schemeClr val="tx1"/>
              </a:buClr>
              <a:buSzPct val="100000"/>
              <a:buFont typeface="Arial" panose="020B0604020202020204" pitchFamily="34" charset="0"/>
              <a:buChar char="•"/>
              <a:defRPr sz="1800">
                <a:solidFill>
                  <a:schemeClr val="bg2"/>
                </a:solidFill>
              </a:defRPr>
            </a:lvl3pPr>
            <a:lvl4pPr>
              <a:buClr>
                <a:schemeClr val="tx1"/>
              </a:buClr>
              <a:buSzPct val="70000"/>
              <a:buFont typeface="Courier New" panose="02070309020205020404" pitchFamily="49" charset="0"/>
              <a:buChar char="o"/>
              <a:defRPr sz="1800" baseline="0">
                <a:solidFill>
                  <a:schemeClr val="bg2"/>
                </a:solidFill>
              </a:defRPr>
            </a:lvl4pPr>
            <a:lvl5pPr>
              <a:buClr>
                <a:schemeClr val="tx1"/>
              </a:buClr>
              <a:buSzPct val="70000"/>
              <a:buFont typeface="Arial" panose="020B0604020202020204" pitchFamily="34" charset="0"/>
              <a:buChar char="•"/>
              <a:defRPr sz="1800">
                <a:solidFill>
                  <a:schemeClr val="bg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Text Placeholder 5"/>
          <p:cNvSpPr>
            <a:spLocks noGrp="1"/>
          </p:cNvSpPr>
          <p:nvPr>
            <p:ph type="body" sz="quarter" idx="11"/>
          </p:nvPr>
        </p:nvSpPr>
        <p:spPr>
          <a:xfrm>
            <a:off x="457200" y="5791200"/>
            <a:ext cx="8229600" cy="609600"/>
          </a:xfrm>
          <a:prstGeom prst="rect">
            <a:avLst/>
          </a:prstGeom>
        </p:spPr>
        <p:txBody>
          <a:bodyPr anchor="b"/>
          <a:lstStyle>
            <a:lvl1pPr>
              <a:buNone/>
              <a:defRPr sz="1100">
                <a:solidFill>
                  <a:schemeClr val="tx1"/>
                </a:solidFill>
              </a:defRPr>
            </a:lvl1pPr>
          </a:lstStyle>
          <a:p>
            <a:pPr lvl="0"/>
            <a:r>
              <a:rPr lang="en-US" smtClean="0"/>
              <a:t>Click to edit Master text styles</a:t>
            </a:r>
          </a:p>
        </p:txBody>
      </p:sp>
    </p:spTree>
  </p:cSld>
  <p:clrMapOvr>
    <a:masterClrMapping/>
  </p:clrMapOvr>
  <p:transition spd="slow">
    <p:comb/>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12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userDrawn="1">
  <p:cSld name="13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userDrawn="1">
  <p:cSld name="14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userDrawn="1">
  <p:cSld name="15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userDrawn="1">
  <p:cSld name="16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userDrawn="1">
  <p:cSld name="17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userDrawn="1">
  <p:cSld name="18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7.xml><?xml version="1.0" encoding="utf-8"?>
<p:sldLayout xmlns:a="http://schemas.openxmlformats.org/drawingml/2006/main" xmlns:r="http://schemas.openxmlformats.org/officeDocument/2006/relationships" xmlns:p="http://schemas.openxmlformats.org/presentationml/2006/main" userDrawn="1">
  <p:cSld name="19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8.xml><?xml version="1.0" encoding="utf-8"?>
<p:sldLayout xmlns:a="http://schemas.openxmlformats.org/drawingml/2006/main" xmlns:r="http://schemas.openxmlformats.org/officeDocument/2006/relationships" xmlns:p="http://schemas.openxmlformats.org/presentationml/2006/main" userDrawn="1">
  <p:cSld name="20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9.xml><?xml version="1.0" encoding="utf-8"?>
<p:sldLayout xmlns:a="http://schemas.openxmlformats.org/drawingml/2006/main" xmlns:r="http://schemas.openxmlformats.org/officeDocument/2006/relationships" xmlns:p="http://schemas.openxmlformats.org/presentationml/2006/main" userDrawn="1">
  <p:cSld name="21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Slide Badge">
    <p:spTree>
      <p:nvGrpSpPr>
        <p:cNvPr id="1" name=""/>
        <p:cNvGrpSpPr/>
        <p:nvPr/>
      </p:nvGrpSpPr>
      <p:grpSpPr>
        <a:xfrm>
          <a:off x="0" y="0"/>
          <a:ext cx="0" cy="0"/>
          <a:chOff x="0" y="0"/>
          <a:chExt cx="0" cy="0"/>
        </a:xfrm>
      </p:grpSpPr>
      <p:sp>
        <p:nvSpPr>
          <p:cNvPr id="5" name="Subtitle 2"/>
          <p:cNvSpPr>
            <a:spLocks noGrp="1"/>
          </p:cNvSpPr>
          <p:nvPr>
            <p:ph type="subTitle" idx="1"/>
          </p:nvPr>
        </p:nvSpPr>
        <p:spPr>
          <a:xfrm>
            <a:off x="1371600" y="3886200"/>
            <a:ext cx="6400800" cy="457200"/>
          </a:xfrm>
          <a:prstGeom prst="rect">
            <a:avLst/>
          </a:prstGeom>
        </p:spPr>
        <p:txBody>
          <a:bodyPr/>
          <a:lstStyle>
            <a:lvl1pPr marL="0" indent="0" algn="ctr">
              <a:buNone/>
              <a:defRPr sz="2000" b="1" baseline="0">
                <a:solidFill>
                  <a:schemeClr val="bg2"/>
                </a:solidFill>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smtClean="0"/>
          </a:p>
        </p:txBody>
      </p:sp>
      <p:sp>
        <p:nvSpPr>
          <p:cNvPr id="9" name="Text Placeholder 8"/>
          <p:cNvSpPr>
            <a:spLocks noGrp="1"/>
          </p:cNvSpPr>
          <p:nvPr>
            <p:ph type="body" sz="quarter" idx="10"/>
          </p:nvPr>
        </p:nvSpPr>
        <p:spPr>
          <a:xfrm>
            <a:off x="1371600" y="4267200"/>
            <a:ext cx="6400800" cy="1295400"/>
          </a:xfrm>
          <a:prstGeom prst="rect">
            <a:avLst/>
          </a:prstGeom>
        </p:spPr>
        <p:txBody>
          <a:bodyPr/>
          <a:lstStyle>
            <a:lvl1pPr algn="ctr">
              <a:lnSpc>
                <a:spcPts val="2000"/>
              </a:lnSpc>
              <a:buNone/>
              <a:defRPr sz="1800" baseline="0">
                <a:solidFill>
                  <a:schemeClr val="tx1"/>
                </a:solidFill>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1" name="Title 1"/>
          <p:cNvSpPr>
            <a:spLocks noGrp="1"/>
          </p:cNvSpPr>
          <p:nvPr>
            <p:ph type="title"/>
          </p:nvPr>
        </p:nvSpPr>
        <p:spPr>
          <a:xfrm>
            <a:off x="457200" y="1981200"/>
            <a:ext cx="8229600" cy="1676400"/>
          </a:xfrm>
          <a:prstGeom prst="rect">
            <a:avLst/>
          </a:prstGeom>
        </p:spPr>
        <p:txBody>
          <a:bodyPr/>
          <a:lstStyle>
            <a:lvl1pPr>
              <a:lnSpc>
                <a:spcPts val="3000"/>
              </a:lnSpc>
              <a:defRPr sz="2800" b="1" baseline="0">
                <a:effectLst/>
              </a:defRPr>
            </a:lvl1pPr>
          </a:lstStyle>
          <a:p>
            <a:r>
              <a:rPr lang="en-US" smtClean="0"/>
              <a:t>Click to edit Master title style</a:t>
            </a:r>
            <a:endParaRPr lang="en-US" dirty="0"/>
          </a:p>
        </p:txBody>
      </p:sp>
    </p:spTree>
  </p:cSld>
  <p:clrMapOvr>
    <a:masterClrMapping/>
  </p:clrMapOvr>
  <p:transition spd="slow">
    <p:comb/>
  </p:transition>
</p:sldLayout>
</file>

<file path=ppt/slideLayouts/slideLayout40.xml><?xml version="1.0" encoding="utf-8"?>
<p:sldLayout xmlns:a="http://schemas.openxmlformats.org/drawingml/2006/main" xmlns:r="http://schemas.openxmlformats.org/officeDocument/2006/relationships" xmlns:p="http://schemas.openxmlformats.org/presentationml/2006/main" userDrawn="1">
  <p:cSld name="22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41.xml><?xml version="1.0" encoding="utf-8"?>
<p:sldLayout xmlns:a="http://schemas.openxmlformats.org/drawingml/2006/main" xmlns:r="http://schemas.openxmlformats.org/officeDocument/2006/relationships" xmlns:p="http://schemas.openxmlformats.org/presentationml/2006/main" userDrawn="1">
  <p:cSld name="23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42.xml><?xml version="1.0" encoding="utf-8"?>
<p:sldLayout xmlns:a="http://schemas.openxmlformats.org/drawingml/2006/main" xmlns:r="http://schemas.openxmlformats.org/officeDocument/2006/relationships" xmlns:p="http://schemas.openxmlformats.org/presentationml/2006/main" userDrawn="1">
  <p:cSld name="24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43.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bg>
      <p:bgPr>
        <a:solidFill>
          <a:schemeClr val="bg1"/>
        </a:solidFill>
        <a:effectLst/>
      </p:bgPr>
    </p:bg>
    <p:spTree>
      <p:nvGrpSpPr>
        <p:cNvPr id="1" name=""/>
        <p:cNvGrpSpPr/>
        <p:nvPr/>
      </p:nvGrpSpPr>
      <p:grpSpPr>
        <a:xfrm>
          <a:off x="0" y="0"/>
          <a:ext cx="0" cy="0"/>
          <a:chOff x="0" y="0"/>
          <a:chExt cx="0" cy="0"/>
        </a:xfrm>
      </p:grpSpPr>
      <p:pic>
        <p:nvPicPr>
          <p:cNvPr id="2050" name="Picture 2" descr="关系图"/>
          <p:cNvPicPr>
            <a:picLocks noChangeAspect="1"/>
          </p:cNvPicPr>
          <p:nvPr/>
        </p:nvPicPr>
        <p:blipFill>
          <a:blip r:embed="rId2"/>
          <a:srcRect r="2528" b="10909"/>
          <a:stretch>
            <a:fillRect/>
          </a:stretch>
        </p:blipFill>
        <p:spPr>
          <a:xfrm>
            <a:off x="179388" y="692150"/>
            <a:ext cx="8913812" cy="6110288"/>
          </a:xfrm>
          <a:prstGeom prst="rect">
            <a:avLst/>
          </a:prstGeom>
          <a:noFill/>
          <a:ln w="9525">
            <a:noFill/>
          </a:ln>
        </p:spPr>
      </p:pic>
      <p:sp>
        <p:nvSpPr>
          <p:cNvPr id="10" name="Rectangle 7"/>
          <p:cNvSpPr>
            <a:spLocks noChangeArrowheads="1"/>
          </p:cNvSpPr>
          <p:nvPr/>
        </p:nvSpPr>
        <p:spPr bwMode="auto">
          <a:xfrm>
            <a:off x="1588" y="549275"/>
            <a:ext cx="9144000" cy="1511300"/>
          </a:xfrm>
          <a:prstGeom prst="rect">
            <a:avLst/>
          </a:prstGeom>
          <a:gradFill rotWithShape="0">
            <a:gsLst>
              <a:gs pos="0">
                <a:schemeClr val="bg2">
                  <a:gamma/>
                  <a:tint val="0"/>
                  <a:invGamma/>
                </a:schemeClr>
              </a:gs>
              <a:gs pos="100000">
                <a:schemeClr val="bg2">
                  <a:alpha val="53999"/>
                </a:schemeClr>
              </a:gs>
            </a:gsLst>
            <a:lin ang="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endParaRPr>
          </a:p>
        </p:txBody>
      </p:sp>
      <p:sp>
        <p:nvSpPr>
          <p:cNvPr id="2051" name="Rectangle 3"/>
          <p:cNvSpPr>
            <a:spLocks noGrp="1" noChangeArrowheads="1"/>
          </p:cNvSpPr>
          <p:nvPr>
            <p:ph type="subTitle" idx="1"/>
          </p:nvPr>
        </p:nvSpPr>
        <p:spPr>
          <a:xfrm>
            <a:off x="1908175" y="2492375"/>
            <a:ext cx="5545138" cy="1222375"/>
          </a:xfrm>
        </p:spPr>
        <p:txBody>
          <a:bodyPr anchor="ctr"/>
          <a:lstStyle>
            <a:lvl1pPr marL="0" indent="0" algn="ctr">
              <a:buFontTx/>
              <a:buNone/>
              <a:defRPr/>
            </a:lvl1pPr>
          </a:lstStyle>
          <a:p>
            <a:pPr lvl="0"/>
            <a:r>
              <a:rPr lang="en-US" altLang="zh-CN" noProof="0" smtClean="0"/>
              <a:t>Click to edit Master subtitle style</a:t>
            </a:r>
          </a:p>
        </p:txBody>
      </p:sp>
      <p:sp>
        <p:nvSpPr>
          <p:cNvPr id="2056" name="Rectangle 8"/>
          <p:cNvSpPr>
            <a:spLocks noGrp="1" noChangeArrowheads="1"/>
          </p:cNvSpPr>
          <p:nvPr>
            <p:ph type="ctrTitle"/>
          </p:nvPr>
        </p:nvSpPr>
        <p:spPr>
          <a:xfrm>
            <a:off x="755650" y="620713"/>
            <a:ext cx="7772400" cy="1470025"/>
          </a:xfrm>
        </p:spPr>
        <p:txBody>
          <a:bodyPr/>
          <a:lstStyle>
            <a:lvl1pPr>
              <a:defRPr sz="3600"/>
            </a:lvl1pPr>
          </a:lstStyle>
          <a:p>
            <a:pPr lvl="0"/>
            <a:r>
              <a:rPr lang="en-US" altLang="zh-CN" noProof="0" smtClean="0"/>
              <a:t>Click to edit Master title style</a:t>
            </a:r>
          </a:p>
        </p:txBody>
      </p:sp>
      <p:sp>
        <p:nvSpPr>
          <p:cNvPr id="11" name="Rectangle 4"/>
          <p:cNvSpPr>
            <a:spLocks noGrp="1" noChangeArrowheads="1"/>
          </p:cNvSpPr>
          <p:nvPr>
            <p:ph type="dt" sz="half" idx="2"/>
          </p:nvPr>
        </p:nvSpPr>
        <p:spPr bwMode="auto">
          <a:xfrm>
            <a:off x="457200" y="6245225"/>
            <a:ext cx="21336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fld id="{544213AF-26F6-41FA-8D85-E2C5388D6E58}" type="datetimeFigureOut">
              <a:rPr lang="en-US" smtClean="0"/>
              <a:t>1/9/2023</a:t>
            </a:fld>
            <a:endParaRPr lang="en-US" dirty="0">
              <a:solidFill>
                <a:srgbClr val="FFFFFF"/>
              </a:solidFill>
            </a:endParaRPr>
          </a:p>
        </p:txBody>
      </p:sp>
      <p:sp>
        <p:nvSpPr>
          <p:cNvPr id="12" name="Rectangle 5"/>
          <p:cNvSpPr>
            <a:spLocks noGrp="1" noChangeArrowheads="1"/>
          </p:cNvSpPr>
          <p:nvPr>
            <p:ph type="ftr" sz="quarter" idx="3"/>
          </p:nvPr>
        </p:nvSpPr>
        <p:spPr bwMode="auto">
          <a:xfrm>
            <a:off x="3124200" y="6245225"/>
            <a:ext cx="28956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endParaRPr kumimoji="0" lang="en-US">
              <a:solidFill>
                <a:schemeClr val="accent1">
                  <a:tint val="20000"/>
                </a:schemeClr>
              </a:solidFill>
            </a:endParaRPr>
          </a:p>
        </p:txBody>
      </p:sp>
      <p:sp>
        <p:nvSpPr>
          <p:cNvPr id="13" name="Rectangle 6"/>
          <p:cNvSpPr>
            <a:spLocks noGrp="1" noChangeArrowheads="1"/>
          </p:cNvSpPr>
          <p:nvPr>
            <p:ph type="sldNum" sz="quarter" idx="4"/>
          </p:nvPr>
        </p:nvSpPr>
        <p:spPr bwMode="auto">
          <a:xfrm>
            <a:off x="6553200" y="6245225"/>
            <a:ext cx="21336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fld id="{D5BBC35B-A44B-4119-B8DA-DE9E3DFADA20}" type="slidenum">
              <a:rPr kumimoji="0" lang="en-US" smtClean="0"/>
              <a:t>‹#›</a:t>
            </a:fld>
            <a:endParaRPr kumimoji="0" lang="en-US" dirty="0">
              <a:solidFill>
                <a:srgbClr val="FFFFFF"/>
              </a:solidFill>
            </a:endParaRPr>
          </a:p>
        </p:txBody>
      </p:sp>
    </p:spTree>
  </p:cSld>
  <p:clrMapOvr>
    <a:masterClrMapping/>
  </p:clrMapOvr>
  <p:transition spd="slow">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p:cTn id="7" dur="1000" fill="hold"/>
                                        <p:tgtEl>
                                          <p:spTgt spid="10"/>
                                        </p:tgtEl>
                                        <p:attrNameLst>
                                          <p:attrName>ppt_x</p:attrName>
                                        </p:attrNameLst>
                                      </p:cBhvr>
                                      <p:tavLst>
                                        <p:tav tm="0">
                                          <p:val>
                                            <p:strVal val="#ppt_x-.2"/>
                                          </p:val>
                                        </p:tav>
                                        <p:tav tm="100000">
                                          <p:val>
                                            <p:strVal val="#ppt_x"/>
                                          </p:val>
                                        </p:tav>
                                      </p:tavLst>
                                    </p:anim>
                                    <p:anim calcmode="lin" valueType="num">
                                      <p:cBhvr>
                                        <p:cTn id="8" dur="1000" fill="hold"/>
                                        <p:tgtEl>
                                          <p:spTgt spid="10"/>
                                        </p:tgtEl>
                                        <p:attrNameLst>
                                          <p:attrName>ppt_y</p:attrName>
                                        </p:attrNameLst>
                                      </p:cBhvr>
                                      <p:tavLst>
                                        <p:tav tm="0">
                                          <p:val>
                                            <p:strVal val="#ppt_y"/>
                                          </p:val>
                                        </p:tav>
                                        <p:tav tm="100000">
                                          <p:val>
                                            <p:strVal val="#ppt_y"/>
                                          </p:val>
                                        </p:tav>
                                      </p:tavLst>
                                    </p:anim>
                                    <p:animEffect transition="in" filter="wipe(right)" prLst="gradientSize: 0.1">
                                      <p:cBhvr>
                                        <p:cTn id="9" dur="1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ldLvl="0" animBg="1"/>
    </p:bldLst>
  </p:timing>
  <p:hf hdr="0" ftr="0" dt="0"/>
</p:sldLayout>
</file>

<file path=ppt/slideLayouts/slideLayout4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9EDE2762-D309-4A1B-90D4-EE2DB97D9608}" type="slidenum">
              <a:rPr lang="en-US" altLang="en-US" smtClean="0"/>
              <a:t>‹#›</a:t>
            </a:fld>
            <a:endParaRPr lang="en-US" altLang="en-US" dirty="0"/>
          </a:p>
        </p:txBody>
      </p:sp>
    </p:spTree>
  </p:cSld>
  <p:clrMapOvr>
    <a:masterClrMapping/>
  </p:clrMapOvr>
  <p:transition spd="slow">
    <p:comb/>
  </p:transition>
  <p:hf hdr="0" ftr="0" dt="0"/>
</p:sldLayout>
</file>

<file path=ppt/slideLayouts/slideLayout4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44213AF-26F6-41FA-8D85-E2C5388D6E58}" type="datetimeFigureOut">
              <a:rPr lang="en-US" smtClean="0"/>
              <a:t>1/9/2023</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D5BBC35B-A44B-4119-B8DA-DE9E3DFADA20}" type="slidenum">
              <a:rPr kumimoji="0" lang="en-US" smtClean="0"/>
              <a:t>‹#›</a:t>
            </a:fld>
            <a:endParaRPr kumimoji="0" lang="en-US"/>
          </a:p>
        </p:txBody>
      </p:sp>
    </p:spTree>
  </p:cSld>
  <p:clrMapOvr>
    <a:masterClrMapping/>
  </p:clrMapOvr>
  <p:transition spd="slow">
    <p:comb/>
  </p:transition>
  <p:hf hdr="0" ftr="0" dt="0"/>
</p:sldLayout>
</file>

<file path=ppt/slideLayouts/slideLayout4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44213AF-26F6-41FA-8D85-E2C5388D6E58}" type="datetimeFigureOut">
              <a:rPr lang="en-US" smtClean="0"/>
              <a:t>1/9/2023</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D5BBC35B-A44B-4119-B8DA-DE9E3DFADA20}" type="slidenum">
              <a:rPr kumimoji="0" lang="en-US" smtClean="0"/>
              <a:t>‹#›</a:t>
            </a:fld>
            <a:endParaRPr kumimoji="0" lang="en-US"/>
          </a:p>
        </p:txBody>
      </p:sp>
    </p:spTree>
  </p:cSld>
  <p:clrMapOvr>
    <a:masterClrMapping/>
  </p:clrMapOvr>
  <p:transition spd="slow">
    <p:comb/>
  </p:transition>
  <p:hf hdr="0" ftr="0" dt="0"/>
</p:sldLayout>
</file>

<file path=ppt/slideLayouts/slideLayout4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C346C8A6-4EAA-425C-AD65-FB7185D13849}" type="slidenum">
              <a:rPr lang="en-US" altLang="en-US" smtClean="0"/>
              <a:t>‹#›</a:t>
            </a:fld>
            <a:endParaRPr lang="en-US" altLang="en-US" dirty="0"/>
          </a:p>
        </p:txBody>
      </p:sp>
    </p:spTree>
  </p:cSld>
  <p:clrMapOvr>
    <a:masterClrMapping/>
  </p:clrMapOvr>
  <p:transition spd="slow">
    <p:comb/>
  </p:transition>
  <p:hf hdr="0" ftr="0" dt="0"/>
</p:sldLayout>
</file>

<file path=ppt/slideLayouts/slideLayout4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2CBE984D-2DD5-4668-BAF8-1C9AC1A13DBC}" type="slidenum">
              <a:rPr lang="en-US" altLang="en-US" smtClean="0"/>
              <a:t>‹#›</a:t>
            </a:fld>
            <a:endParaRPr lang="en-US" altLang="en-US" dirty="0"/>
          </a:p>
        </p:txBody>
      </p:sp>
    </p:spTree>
  </p:cSld>
  <p:clrMapOvr>
    <a:masterClrMapping/>
  </p:clrMapOvr>
  <p:transition spd="slow">
    <p:comb/>
  </p:transition>
  <p:hf hdr="0" ftr="0" dt="0"/>
</p:sldLayout>
</file>

<file path=ppt/slideLayouts/slideLayout4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486D207D-9E64-417F-AA84-D9CB1A523B53}" type="slidenum">
              <a:rPr lang="en-US" altLang="en-US" smtClean="0"/>
              <a:t>‹#›</a:t>
            </a:fld>
            <a:endParaRPr lang="en-US" altLang="en-US" dirty="0"/>
          </a:p>
        </p:txBody>
      </p:sp>
    </p:spTree>
  </p:cSld>
  <p:clrMapOvr>
    <a:masterClrMapping/>
  </p:clrMapOvr>
  <p:transition spd="slow">
    <p:comb/>
  </p:transition>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Basic Content Badg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nchor="b" anchorCtr="0"/>
          <a:lstStyle>
            <a:lvl1pPr>
              <a:lnSpc>
                <a:spcPts val="3000"/>
              </a:lnSpc>
              <a:defRPr sz="2800" b="1" baseline="0">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7200" y="1600201"/>
            <a:ext cx="8229600" cy="4191000"/>
          </a:xfrm>
          <a:prstGeom prst="rect">
            <a:avLst/>
          </a:prstGeom>
        </p:spPr>
        <p:txBody>
          <a:bodyPr/>
          <a:lstStyle>
            <a:lvl1pPr>
              <a:buClr>
                <a:schemeClr val="tx1"/>
              </a:buClr>
              <a:buSzPct val="70000"/>
              <a:buFont typeface="Wingdings" panose="05000000000000000000" pitchFamily="2" charset="2"/>
              <a:buChar char="q"/>
              <a:defRPr sz="2400" b="1" baseline="0">
                <a:solidFill>
                  <a:schemeClr val="bg2"/>
                </a:solidFill>
              </a:defRPr>
            </a:lvl1pPr>
            <a:lvl2pPr>
              <a:buClr>
                <a:schemeClr val="tx1"/>
              </a:buClr>
              <a:buSzPct val="100000"/>
              <a:buFont typeface="Wingdings" panose="05000000000000000000" pitchFamily="2" charset="2"/>
              <a:buChar char="§"/>
              <a:defRPr sz="2000">
                <a:solidFill>
                  <a:schemeClr val="bg2"/>
                </a:solidFill>
              </a:defRPr>
            </a:lvl2pPr>
            <a:lvl3pPr>
              <a:buClr>
                <a:schemeClr val="tx1"/>
              </a:buClr>
              <a:buSzPct val="100000"/>
              <a:buFont typeface="Arial" panose="020B0604020202020204" pitchFamily="34" charset="0"/>
              <a:buChar char="•"/>
              <a:defRPr sz="1800">
                <a:solidFill>
                  <a:schemeClr val="bg2"/>
                </a:solidFill>
              </a:defRPr>
            </a:lvl3pPr>
            <a:lvl4pPr>
              <a:buClr>
                <a:schemeClr val="tx1"/>
              </a:buClr>
              <a:buSzPct val="70000"/>
              <a:buFont typeface="Courier New" panose="02070309020205020404" pitchFamily="49" charset="0"/>
              <a:buChar char="o"/>
              <a:defRPr sz="1800" baseline="0">
                <a:solidFill>
                  <a:schemeClr val="bg2"/>
                </a:solidFill>
              </a:defRPr>
            </a:lvl4pPr>
            <a:lvl5pPr>
              <a:buClr>
                <a:schemeClr val="tx1"/>
              </a:buClr>
              <a:buSzPct val="70000"/>
              <a:buFont typeface="Arial" panose="020B0604020202020204" pitchFamily="34" charset="0"/>
              <a:buChar char="•"/>
              <a:defRPr sz="1800">
                <a:solidFill>
                  <a:schemeClr val="bg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Text Placeholder 5"/>
          <p:cNvSpPr>
            <a:spLocks noGrp="1"/>
          </p:cNvSpPr>
          <p:nvPr>
            <p:ph type="body" sz="quarter" idx="11"/>
          </p:nvPr>
        </p:nvSpPr>
        <p:spPr>
          <a:xfrm>
            <a:off x="1905000" y="5791200"/>
            <a:ext cx="6781800" cy="609600"/>
          </a:xfrm>
          <a:prstGeom prst="rect">
            <a:avLst/>
          </a:prstGeom>
        </p:spPr>
        <p:txBody>
          <a:bodyPr anchor="b"/>
          <a:lstStyle>
            <a:lvl1pPr>
              <a:buNone/>
              <a:defRPr sz="1100">
                <a:solidFill>
                  <a:schemeClr val="tx1"/>
                </a:solidFill>
              </a:defRPr>
            </a:lvl1pPr>
          </a:lstStyle>
          <a:p>
            <a:pPr lvl="0"/>
            <a:r>
              <a:rPr lang="en-US" smtClean="0"/>
              <a:t>Click to edit Master text styles</a:t>
            </a:r>
          </a:p>
        </p:txBody>
      </p:sp>
    </p:spTree>
  </p:cSld>
  <p:clrMapOvr>
    <a:masterClrMapping/>
  </p:clrMapOvr>
  <p:transition spd="slow">
    <p:comb/>
  </p:transition>
</p:sldLayout>
</file>

<file path=ppt/slideLayouts/slideLayout5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44213AF-26F6-41FA-8D85-E2C5388D6E58}" type="datetimeFigureOut">
              <a:rPr lang="en-US" smtClean="0"/>
              <a:t>1/9/2023</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D5BBC35B-A44B-4119-B8DA-DE9E3DFADA20}" type="slidenum">
              <a:rPr kumimoji="0" lang="en-US" smtClean="0"/>
              <a:t>‹#›</a:t>
            </a:fld>
            <a:endParaRPr kumimoji="0" lang="en-US"/>
          </a:p>
        </p:txBody>
      </p:sp>
    </p:spTree>
  </p:cSld>
  <p:clrMapOvr>
    <a:masterClrMapping/>
  </p:clrMapOvr>
  <p:transition spd="slow">
    <p:comb/>
  </p:transition>
  <p:hf hdr="0" ftr="0" dt="0"/>
</p:sldLayout>
</file>

<file path=ppt/slideLayouts/slideLayout5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vert="horz" wrap="square" lIns="91440" tIns="45720" rIns="91440" bIns="45720" numCol="1" anchor="t" anchorCtr="0" compatLnSpc="1"/>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1" fontAlgn="base" latinLnBrk="0" hangingPunct="1">
              <a:lnSpc>
                <a:spcPct val="100000"/>
              </a:lnSpc>
              <a:spcBef>
                <a:spcPct val="20000"/>
              </a:spcBef>
              <a:spcAft>
                <a:spcPct val="0"/>
              </a:spcAft>
              <a:buClrTx/>
              <a:buSzTx/>
              <a:buFontTx/>
              <a:buNone/>
              <a:defRPr/>
            </a:pPr>
            <a:endParaRPr kumimoji="0" lang="en-US" sz="3200" b="0" i="0" u="none" strike="noStrike" kern="1200" cap="none" spc="0" normalizeH="0" baseline="0" noProof="0" smtClean="0">
              <a:ln>
                <a:noFill/>
              </a:ln>
              <a:solidFill>
                <a:schemeClr val="tx1"/>
              </a:solidFill>
              <a:effectLst/>
              <a:uLnTx/>
              <a:uFillTx/>
              <a:latin typeface="+mn-lt"/>
              <a:ea typeface="+mn-ea"/>
              <a:cs typeface="+mn-cs"/>
            </a:endParaRP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44213AF-26F6-41FA-8D85-E2C5388D6E58}" type="datetimeFigureOut">
              <a:rPr lang="en-US" smtClean="0"/>
              <a:t>1/9/2023</a:t>
            </a:fld>
            <a:endParaRPr lang="en-US">
              <a:solidFill>
                <a:schemeClr val="tx1"/>
              </a:solidFill>
            </a:endParaRPr>
          </a:p>
        </p:txBody>
      </p:sp>
      <p:sp>
        <p:nvSpPr>
          <p:cNvPr id="6" name="Footer Placeholder 5"/>
          <p:cNvSpPr>
            <a:spLocks noGrp="1"/>
          </p:cNvSpPr>
          <p:nvPr>
            <p:ph type="ftr" sz="quarter" idx="11"/>
          </p:nvPr>
        </p:nvSpPr>
        <p:spPr/>
        <p:txBody>
          <a:bodyPr/>
          <a:lstStyle/>
          <a:p>
            <a:endParaRPr kumimoji="0" lang="en-US">
              <a:solidFill>
                <a:schemeClr val="tx1"/>
              </a:solidFill>
            </a:endParaRPr>
          </a:p>
        </p:txBody>
      </p:sp>
      <p:sp>
        <p:nvSpPr>
          <p:cNvPr id="7" name="Slide Number Placeholder 6"/>
          <p:cNvSpPr>
            <a:spLocks noGrp="1"/>
          </p:cNvSpPr>
          <p:nvPr>
            <p:ph type="sldNum" sz="quarter" idx="12"/>
          </p:nvPr>
        </p:nvSpPr>
        <p:spPr/>
        <p:txBody>
          <a:bodyPr/>
          <a:lstStyle/>
          <a:p>
            <a:fld id="{D5BBC35B-A44B-4119-B8DA-DE9E3DFADA20}" type="slidenum">
              <a:rPr kumimoji="0" lang="en-US" smtClean="0"/>
              <a:t>‹#›</a:t>
            </a:fld>
            <a:endParaRPr kumimoji="0" lang="en-US">
              <a:solidFill>
                <a:schemeClr val="tx1"/>
              </a:solidFill>
            </a:endParaRPr>
          </a:p>
        </p:txBody>
      </p:sp>
    </p:spTree>
  </p:cSld>
  <p:clrMapOvr>
    <a:masterClrMapping/>
  </p:clrMapOvr>
  <p:transition spd="slow">
    <p:comb/>
  </p:transition>
  <p:hf hdr="0" ftr="0" dt="0"/>
</p:sldLayout>
</file>

<file path=ppt/slideLayouts/slideLayout5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44213AF-26F6-41FA-8D85-E2C5388D6E58}" type="datetimeFigureOut">
              <a:rPr lang="en-US" smtClean="0"/>
              <a:t>1/9/2023</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D5BBC35B-A44B-4119-B8DA-DE9E3DFADA20}" type="slidenum">
              <a:rPr kumimoji="0" lang="en-US" smtClean="0"/>
              <a:t>‹#›</a:t>
            </a:fld>
            <a:endParaRPr kumimoji="0" lang="en-US"/>
          </a:p>
        </p:txBody>
      </p:sp>
    </p:spTree>
  </p:cSld>
  <p:clrMapOvr>
    <a:masterClrMapping/>
  </p:clrMapOvr>
  <p:transition spd="slow">
    <p:comb/>
  </p:transition>
  <p:hf hdr="0" ftr="0" dt="0"/>
</p:sldLayout>
</file>

<file path=ppt/slideLayouts/slideLayout5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44213AF-26F6-41FA-8D85-E2C5388D6E58}" type="datetimeFigureOut">
              <a:rPr lang="en-US" smtClean="0"/>
              <a:t>1/9/2023</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D5BBC35B-A44B-4119-B8DA-DE9E3DFADA20}" type="slidenum">
              <a:rPr kumimoji="0" lang="en-US" smtClean="0"/>
              <a:t>‹#›</a:t>
            </a:fld>
            <a:endParaRPr kumimoji="0" lang="en-US"/>
          </a:p>
        </p:txBody>
      </p:sp>
    </p:spTree>
  </p:cSld>
  <p:clrMapOvr>
    <a:masterClrMapping/>
  </p:clrMapOvr>
  <p:transition spd="slow">
    <p:comb/>
  </p:transition>
  <p:hf hdr="0" ftr="0" dt="0"/>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4213AF-26F6-41FA-8D85-E2C5388D6E58}" type="datetimeFigureOut">
              <a:rPr lang="en-US" smtClean="0"/>
              <a:t>1/9/2023</a:t>
            </a:fld>
            <a:endParaRPr lang="en-US" sz="1000" dirty="0">
              <a:solidFill>
                <a:schemeClr val="tx1"/>
              </a:solidFill>
            </a:endParaRPr>
          </a:p>
        </p:txBody>
      </p:sp>
      <p:sp>
        <p:nvSpPr>
          <p:cNvPr id="4" name="Footer Placeholder 3"/>
          <p:cNvSpPr>
            <a:spLocks noGrp="1"/>
          </p:cNvSpPr>
          <p:nvPr>
            <p:ph type="ftr" sz="quarter" idx="11"/>
          </p:nvPr>
        </p:nvSpPr>
        <p:spPr/>
        <p:txBody>
          <a:bodyPr/>
          <a:lstStyle/>
          <a:p>
            <a:pPr algn="r" eaLnBrk="1" latinLnBrk="0" hangingPunct="1"/>
            <a:endParaRPr kumimoji="0" lang="en-US" sz="1000" dirty="0">
              <a:solidFill>
                <a:schemeClr val="tx1"/>
              </a:solidFill>
            </a:endParaRPr>
          </a:p>
        </p:txBody>
      </p:sp>
      <p:sp>
        <p:nvSpPr>
          <p:cNvPr id="5" name="Slide Number Placeholder 4"/>
          <p:cNvSpPr>
            <a:spLocks noGrp="1"/>
          </p:cNvSpPr>
          <p:nvPr>
            <p:ph type="sldNum" sz="quarter" idx="12"/>
          </p:nvPr>
        </p:nvSpPr>
        <p:spPr/>
        <p:txBody>
          <a:bodyPr/>
          <a:lstStyle/>
          <a:p>
            <a:fld id="{D5BBC35B-A44B-4119-B8DA-DE9E3DFADA20}" type="slidenum">
              <a:rPr kumimoji="0" lang="en-US" smtClean="0"/>
              <a:t>‹#›</a:t>
            </a:fld>
            <a:endParaRPr kumimoji="0" lang="en-US" sz="1000" b="0">
              <a:solidFill>
                <a:schemeClr val="tx1"/>
              </a:solidFill>
            </a:endParaRPr>
          </a:p>
        </p:txBody>
      </p:sp>
    </p:spTree>
  </p:cSld>
  <p:clrMapOvr>
    <a:masterClrMapping/>
  </p:clrMapOvr>
  <p:transition spd="slow">
    <p:comb/>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lnSpc>
                <a:spcPts val="3800"/>
              </a:lnSpc>
              <a:defRPr sz="3600" b="1" cap="all" baseline="0">
                <a:effectLst/>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2906714"/>
            <a:ext cx="7772400" cy="1500187"/>
          </a:xfrm>
          <a:prstGeom prst="rect">
            <a:avLst/>
          </a:prstGeom>
        </p:spPr>
        <p:txBody>
          <a:bodyPr anchor="b"/>
          <a:lstStyle>
            <a:lvl1pPr marL="0" indent="0">
              <a:lnSpc>
                <a:spcPts val="2200"/>
              </a:lnSpc>
              <a:buNone/>
              <a:defRPr sz="2000" baseline="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Tree>
  </p:cSld>
  <p:clrMapOvr>
    <a:masterClrMapping/>
  </p:clrMapOvr>
  <p:transition spd="slow">
    <p:comb/>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a:prstGeom prst="rect">
            <a:avLst/>
          </a:prstGeom>
        </p:spPr>
        <p:txBody>
          <a:bodyPr anchor="b"/>
          <a:lstStyle>
            <a:lvl1pPr algn="l">
              <a:defRPr sz="2000" b="1" baseline="0">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3575050" y="273051"/>
            <a:ext cx="5111751" cy="5518150"/>
          </a:xfrm>
          <a:prstGeom prst="rect">
            <a:avLst/>
          </a:prstGeom>
        </p:spPr>
        <p:txBody>
          <a:bodyPr anchor="ctr" anchorCtr="0"/>
          <a:lstStyle>
            <a:lvl1pPr>
              <a:buClr>
                <a:schemeClr val="tx1"/>
              </a:buClr>
              <a:buSzPct val="70000"/>
              <a:buFont typeface="Wingdings" panose="05000000000000000000" pitchFamily="2" charset="2"/>
              <a:buChar char="q"/>
              <a:defRPr sz="2400" b="1">
                <a:solidFill>
                  <a:schemeClr val="bg2"/>
                </a:solidFill>
              </a:defRPr>
            </a:lvl1pPr>
            <a:lvl2pPr>
              <a:buClr>
                <a:schemeClr val="tx1"/>
              </a:buClr>
              <a:buSzPct val="100000"/>
              <a:buFont typeface="Wingdings" panose="05000000000000000000" pitchFamily="2" charset="2"/>
              <a:buChar char="§"/>
              <a:defRPr sz="2000">
                <a:solidFill>
                  <a:schemeClr val="bg2"/>
                </a:solidFill>
              </a:defRPr>
            </a:lvl2pPr>
            <a:lvl3pPr>
              <a:buClr>
                <a:schemeClr val="tx1"/>
              </a:buClr>
              <a:buSzPct val="100000"/>
              <a:buFont typeface="Arial" panose="020B0604020202020204" pitchFamily="34" charset="0"/>
              <a:buChar char="•"/>
              <a:defRPr sz="1800">
                <a:solidFill>
                  <a:schemeClr val="bg2"/>
                </a:solidFill>
              </a:defRPr>
            </a:lvl3pPr>
            <a:lvl4pPr>
              <a:buClr>
                <a:schemeClr val="tx1"/>
              </a:buClr>
              <a:buSzPct val="70000"/>
              <a:buFont typeface="Courier New" panose="02070309020205020404" pitchFamily="49" charset="0"/>
              <a:buChar char="o"/>
              <a:defRPr sz="1800">
                <a:solidFill>
                  <a:schemeClr val="bg2"/>
                </a:solidFill>
              </a:defRPr>
            </a:lvl4pPr>
            <a:lvl5pPr>
              <a:buClr>
                <a:schemeClr val="tx1"/>
              </a:buClr>
              <a:buSzPct val="70000"/>
              <a:buFont typeface="Arial" panose="020B0604020202020204" pitchFamily="34" charset="0"/>
              <a:buChar char="•"/>
              <a:defRPr sz="1800">
                <a:solidFill>
                  <a:schemeClr val="bg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1435102"/>
            <a:ext cx="3008313" cy="4356099"/>
          </a:xfrm>
          <a:prstGeom prst="rect">
            <a:avLst/>
          </a:prstGeom>
        </p:spPr>
        <p:txBody>
          <a:bodyPr/>
          <a:lstStyle>
            <a:lvl1pPr marL="0" indent="0">
              <a:buNone/>
              <a:defRPr sz="1400" baseline="0">
                <a:solidFill>
                  <a:schemeClr val="bg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a:p>
            <a:pPr lvl="1"/>
            <a:r>
              <a:rPr lang="en-US" smtClean="0"/>
              <a:t>Second level</a:t>
            </a:r>
          </a:p>
        </p:txBody>
      </p:sp>
      <p:sp>
        <p:nvSpPr>
          <p:cNvPr id="7" name="Text Placeholder 5"/>
          <p:cNvSpPr>
            <a:spLocks noGrp="1"/>
          </p:cNvSpPr>
          <p:nvPr>
            <p:ph type="body" sz="quarter" idx="11"/>
          </p:nvPr>
        </p:nvSpPr>
        <p:spPr>
          <a:xfrm>
            <a:off x="457200" y="5791200"/>
            <a:ext cx="8229600" cy="609600"/>
          </a:xfrm>
          <a:prstGeom prst="rect">
            <a:avLst/>
          </a:prstGeom>
        </p:spPr>
        <p:txBody>
          <a:bodyPr anchor="b"/>
          <a:lstStyle>
            <a:lvl1pPr>
              <a:buNone/>
              <a:defRPr sz="1100">
                <a:solidFill>
                  <a:schemeClr val="tx1"/>
                </a:solidFill>
              </a:defRPr>
            </a:lvl1pPr>
          </a:lstStyle>
          <a:p>
            <a:pPr lvl="0"/>
            <a:r>
              <a:rPr lang="en-US" smtClean="0"/>
              <a:t>Click to edit Master text styles</a:t>
            </a:r>
          </a:p>
        </p:txBody>
      </p:sp>
    </p:spTree>
  </p:cSld>
  <p:clrMapOvr>
    <a:masterClrMapping/>
  </p:clrMapOvr>
  <p:transition spd="slow">
    <p:comb/>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a:prstGeom prst="rect">
            <a:avLst/>
          </a:prstGeom>
        </p:spPr>
        <p:txBody>
          <a:bodyPr anchor="b"/>
          <a:lstStyle>
            <a:lvl1pPr algn="l">
              <a:defRPr sz="2000" b="1" baseline="0">
                <a:effectLst/>
              </a:defRPr>
            </a:lvl1pPr>
          </a:lstStyle>
          <a:p>
            <a:r>
              <a:rPr lang="en-US" smtClean="0"/>
              <a:t>Click to edit Master title style</a:t>
            </a:r>
            <a:endParaRPr lang="en-US" dirty="0"/>
          </a:p>
        </p:txBody>
      </p:sp>
      <p:sp>
        <p:nvSpPr>
          <p:cNvPr id="3" name="Picture Placeholder 2"/>
          <p:cNvSpPr>
            <a:spLocks noGrp="1"/>
          </p:cNvSpPr>
          <p:nvPr>
            <p:ph type="pic" idx="1"/>
          </p:nvPr>
        </p:nvSpPr>
        <p:spPr>
          <a:xfrm>
            <a:off x="1792288" y="612775"/>
            <a:ext cx="5486400" cy="4114800"/>
          </a:xfrm>
          <a:prstGeom prst="rect">
            <a:avLst/>
          </a:prstGeom>
          <a:ln w="25400">
            <a:solidFill>
              <a:schemeClr val="bg1"/>
            </a:solidFill>
          </a:ln>
          <a:effectLst>
            <a:outerShdw blurRad="44450" dist="27940" dir="5400000" algn="ctr">
              <a:srgbClr val="000000">
                <a:alpha val="32000"/>
              </a:srgb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lang="en-US" noProof="0" dirty="0"/>
          </a:p>
        </p:txBody>
      </p:sp>
      <p:sp>
        <p:nvSpPr>
          <p:cNvPr id="4" name="Text Placeholder 3"/>
          <p:cNvSpPr>
            <a:spLocks noGrp="1"/>
          </p:cNvSpPr>
          <p:nvPr>
            <p:ph type="body" sz="half" idx="2"/>
          </p:nvPr>
        </p:nvSpPr>
        <p:spPr>
          <a:xfrm>
            <a:off x="1792288" y="5367339"/>
            <a:ext cx="5486400" cy="804862"/>
          </a:xfrm>
          <a:prstGeom prst="rect">
            <a:avLst/>
          </a:prstGeom>
        </p:spPr>
        <p:txBody>
          <a:bodyPr/>
          <a:lstStyle>
            <a:lvl1pPr marL="0" indent="0">
              <a:buNone/>
              <a:defRPr sz="1400" baseline="0">
                <a:solidFill>
                  <a:schemeClr val="bg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spd="slow">
    <p:comb/>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Closing Slide">
    <p:spTree>
      <p:nvGrpSpPr>
        <p:cNvPr id="1" name=""/>
        <p:cNvGrpSpPr/>
        <p:nvPr/>
      </p:nvGrpSpPr>
      <p:grpSpPr>
        <a:xfrm>
          <a:off x="0" y="0"/>
          <a:ext cx="0" cy="0"/>
          <a:chOff x="0" y="0"/>
          <a:chExt cx="0" cy="0"/>
        </a:xfrm>
      </p:grpSpPr>
      <p:sp>
        <p:nvSpPr>
          <p:cNvPr id="5" name="Subtitle 2"/>
          <p:cNvSpPr>
            <a:spLocks noGrp="1"/>
          </p:cNvSpPr>
          <p:nvPr>
            <p:ph type="subTitle" idx="1"/>
          </p:nvPr>
        </p:nvSpPr>
        <p:spPr>
          <a:xfrm>
            <a:off x="1371600" y="1981200"/>
            <a:ext cx="6400800" cy="2057400"/>
          </a:xfrm>
          <a:prstGeom prst="rect">
            <a:avLst/>
          </a:prstGeom>
        </p:spPr>
        <p:txBody>
          <a:bodyPr/>
          <a:lstStyle>
            <a:lvl1pPr marL="0" indent="0" algn="ctr">
              <a:buNone/>
              <a:defRPr sz="2800" b="1" baseline="0">
                <a:solidFill>
                  <a:schemeClr val="bg2"/>
                </a:solidFill>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smtClean="0"/>
          </a:p>
        </p:txBody>
      </p:sp>
      <p:sp>
        <p:nvSpPr>
          <p:cNvPr id="11" name="Text Placeholder 5"/>
          <p:cNvSpPr>
            <a:spLocks noGrp="1"/>
          </p:cNvSpPr>
          <p:nvPr>
            <p:ph type="body" sz="quarter" idx="11"/>
          </p:nvPr>
        </p:nvSpPr>
        <p:spPr>
          <a:xfrm>
            <a:off x="2286000" y="6281928"/>
            <a:ext cx="5105400" cy="182880"/>
          </a:xfrm>
          <a:prstGeom prst="rect">
            <a:avLst/>
          </a:prstGeom>
        </p:spPr>
        <p:txBody>
          <a:bodyPr/>
          <a:lstStyle>
            <a:lvl1pPr>
              <a:buNone/>
              <a:defRPr sz="1000" baseline="0">
                <a:solidFill>
                  <a:schemeClr val="bg1"/>
                </a:solidFill>
              </a:defRPr>
            </a:lvl1pPr>
          </a:lstStyle>
          <a:p>
            <a:pPr lvl="0"/>
            <a:r>
              <a:rPr lang="en-US" smtClean="0"/>
              <a:t>Click to edit Master text styles</a:t>
            </a:r>
          </a:p>
        </p:txBody>
      </p:sp>
      <p:sp>
        <p:nvSpPr>
          <p:cNvPr id="12" name="Text Placeholder 6"/>
          <p:cNvSpPr>
            <a:spLocks noGrp="1"/>
          </p:cNvSpPr>
          <p:nvPr>
            <p:ph type="body" sz="quarter" idx="12"/>
          </p:nvPr>
        </p:nvSpPr>
        <p:spPr>
          <a:xfrm>
            <a:off x="2286000" y="6473952"/>
            <a:ext cx="5105400" cy="228600"/>
          </a:xfrm>
          <a:prstGeom prst="rect">
            <a:avLst/>
          </a:prstGeom>
        </p:spPr>
        <p:txBody>
          <a:bodyPr/>
          <a:lstStyle>
            <a:lvl1pPr>
              <a:buNone/>
              <a:defRPr sz="1000" baseline="0">
                <a:solidFill>
                  <a:schemeClr val="bg1"/>
                </a:solidFill>
              </a:defRPr>
            </a:lvl1pPr>
          </a:lstStyle>
          <a:p>
            <a:pPr lvl="0"/>
            <a:r>
              <a:rPr lang="en-US" smtClean="0"/>
              <a:t>Click to edit Master text styles</a:t>
            </a:r>
          </a:p>
        </p:txBody>
      </p:sp>
    </p:spTree>
  </p:cSld>
  <p:clrMapOvr>
    <a:masterClrMapping/>
  </p:clrMapOvr>
  <p:transition spd="slow">
    <p:comb/>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slideLayout" Target="../slideLayouts/slideLayout39.xml"/><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42" Type="http://schemas.openxmlformats.org/officeDocument/2006/relationships/slideLayout" Target="../slideLayouts/slideLayout42.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41" Type="http://schemas.openxmlformats.org/officeDocument/2006/relationships/slideLayout" Target="../slideLayouts/slideLayout4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4"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50.xml"/><Relationship Id="rId13" Type="http://schemas.openxmlformats.org/officeDocument/2006/relationships/theme" Target="../theme/theme2.xml"/><Relationship Id="rId3" Type="http://schemas.openxmlformats.org/officeDocument/2006/relationships/slideLayout" Target="../slideLayouts/slideLayout45.xml"/><Relationship Id="rId7" Type="http://schemas.openxmlformats.org/officeDocument/2006/relationships/slideLayout" Target="../slideLayouts/slideLayout49.xml"/><Relationship Id="rId12" Type="http://schemas.openxmlformats.org/officeDocument/2006/relationships/slideLayout" Target="../slideLayouts/slideLayout54.xml"/><Relationship Id="rId2" Type="http://schemas.openxmlformats.org/officeDocument/2006/relationships/slideLayout" Target="../slideLayouts/slideLayout44.xml"/><Relationship Id="rId1" Type="http://schemas.openxmlformats.org/officeDocument/2006/relationships/slideLayout" Target="../slideLayouts/slideLayout43.xml"/><Relationship Id="rId6" Type="http://schemas.openxmlformats.org/officeDocument/2006/relationships/slideLayout" Target="../slideLayouts/slideLayout48.xml"/><Relationship Id="rId11" Type="http://schemas.openxmlformats.org/officeDocument/2006/relationships/slideLayout" Target="../slideLayouts/slideLayout53.xml"/><Relationship Id="rId5" Type="http://schemas.openxmlformats.org/officeDocument/2006/relationships/slideLayout" Target="../slideLayouts/slideLayout47.xml"/><Relationship Id="rId10" Type="http://schemas.openxmlformats.org/officeDocument/2006/relationships/slideLayout" Target="../slideLayouts/slideLayout52.xml"/><Relationship Id="rId4" Type="http://schemas.openxmlformats.org/officeDocument/2006/relationships/slideLayout" Target="../slideLayouts/slideLayout46.xml"/><Relationship Id="rId9" Type="http://schemas.openxmlformats.org/officeDocument/2006/relationships/slideLayout" Target="../slideLayouts/slideLayout51.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44"/>
          <a:srcRect/>
          <a:stretch>
            <a:fillRect/>
          </a:stretch>
        </a:blip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 id="2147483666" r:id="rId18"/>
    <p:sldLayoutId id="2147483667" r:id="rId19"/>
    <p:sldLayoutId id="2147483668" r:id="rId20"/>
    <p:sldLayoutId id="2147483669" r:id="rId21"/>
    <p:sldLayoutId id="2147483670" r:id="rId22"/>
    <p:sldLayoutId id="2147483671" r:id="rId23"/>
    <p:sldLayoutId id="2147483672" r:id="rId24"/>
    <p:sldLayoutId id="2147483673" r:id="rId25"/>
    <p:sldLayoutId id="2147483674" r:id="rId26"/>
    <p:sldLayoutId id="2147483675" r:id="rId27"/>
    <p:sldLayoutId id="2147483676" r:id="rId28"/>
    <p:sldLayoutId id="2147483677" r:id="rId29"/>
    <p:sldLayoutId id="2147483678" r:id="rId30"/>
    <p:sldLayoutId id="2147483679" r:id="rId31"/>
    <p:sldLayoutId id="2147483680" r:id="rId32"/>
    <p:sldLayoutId id="2147483681" r:id="rId33"/>
    <p:sldLayoutId id="2147483682" r:id="rId34"/>
    <p:sldLayoutId id="2147483683" r:id="rId35"/>
    <p:sldLayoutId id="2147483684" r:id="rId36"/>
    <p:sldLayoutId id="2147483685" r:id="rId37"/>
    <p:sldLayoutId id="2147483686" r:id="rId38"/>
    <p:sldLayoutId id="2147483687" r:id="rId39"/>
    <p:sldLayoutId id="2147483688" r:id="rId40"/>
    <p:sldLayoutId id="2147483689" r:id="rId41"/>
    <p:sldLayoutId id="2147483690" r:id="rId42"/>
  </p:sldLayoutIdLst>
  <p:transition spd="slow">
    <p:comb/>
  </p:transition>
  <p:timing>
    <p:tnLst>
      <p:par>
        <p:cTn id="1" dur="indefinite" restart="never" nodeType="tmRoot"/>
      </p:par>
    </p:tnLst>
  </p:timing>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Myriad Web Pro" charset="0"/>
        </a:defRPr>
      </a:lvl2pPr>
      <a:lvl3pPr algn="ctr" rtl="0" eaLnBrk="0" fontAlgn="base" hangingPunct="0">
        <a:spcBef>
          <a:spcPct val="0"/>
        </a:spcBef>
        <a:spcAft>
          <a:spcPct val="0"/>
        </a:spcAft>
        <a:defRPr sz="4400">
          <a:solidFill>
            <a:schemeClr val="tx1"/>
          </a:solidFill>
          <a:latin typeface="Myriad Web Pro" charset="0"/>
        </a:defRPr>
      </a:lvl3pPr>
      <a:lvl4pPr algn="ctr" rtl="0" eaLnBrk="0" fontAlgn="base" hangingPunct="0">
        <a:spcBef>
          <a:spcPct val="0"/>
        </a:spcBef>
        <a:spcAft>
          <a:spcPct val="0"/>
        </a:spcAft>
        <a:defRPr sz="4400">
          <a:solidFill>
            <a:schemeClr val="tx1"/>
          </a:solidFill>
          <a:latin typeface="Myriad Web Pro" charset="0"/>
        </a:defRPr>
      </a:lvl4pPr>
      <a:lvl5pPr algn="ctr" rtl="0" eaLnBrk="0" fontAlgn="base" hangingPunct="0">
        <a:spcBef>
          <a:spcPct val="0"/>
        </a:spcBef>
        <a:spcAft>
          <a:spcPct val="0"/>
        </a:spcAft>
        <a:defRPr sz="4400">
          <a:solidFill>
            <a:schemeClr val="tx1"/>
          </a:solidFill>
          <a:latin typeface="Myriad Web Pro" charset="0"/>
        </a:defRPr>
      </a:lvl5pPr>
      <a:lvl6pPr marL="457200" algn="ctr" rtl="0" fontAlgn="base">
        <a:spcBef>
          <a:spcPct val="0"/>
        </a:spcBef>
        <a:spcAft>
          <a:spcPct val="0"/>
        </a:spcAft>
        <a:defRPr sz="4400">
          <a:solidFill>
            <a:schemeClr val="tx1"/>
          </a:solidFill>
          <a:latin typeface="Myriad Web Pro" charset="0"/>
        </a:defRPr>
      </a:lvl6pPr>
      <a:lvl7pPr marL="914400" algn="ctr" rtl="0" fontAlgn="base">
        <a:spcBef>
          <a:spcPct val="0"/>
        </a:spcBef>
        <a:spcAft>
          <a:spcPct val="0"/>
        </a:spcAft>
        <a:defRPr sz="4400">
          <a:solidFill>
            <a:schemeClr val="tx1"/>
          </a:solidFill>
          <a:latin typeface="Myriad Web Pro" charset="0"/>
        </a:defRPr>
      </a:lvl7pPr>
      <a:lvl8pPr marL="1371600" algn="ctr" rtl="0" fontAlgn="base">
        <a:spcBef>
          <a:spcPct val="0"/>
        </a:spcBef>
        <a:spcAft>
          <a:spcPct val="0"/>
        </a:spcAft>
        <a:defRPr sz="4400">
          <a:solidFill>
            <a:schemeClr val="tx1"/>
          </a:solidFill>
          <a:latin typeface="Myriad Web Pro" charset="0"/>
        </a:defRPr>
      </a:lvl8pPr>
      <a:lvl9pPr marL="1828800" algn="ctr" rtl="0" fontAlgn="base">
        <a:spcBef>
          <a:spcPct val="0"/>
        </a:spcBef>
        <a:spcAft>
          <a:spcPct val="0"/>
        </a:spcAft>
        <a:defRPr sz="4400">
          <a:solidFill>
            <a:schemeClr val="tx1"/>
          </a:solidFill>
          <a:latin typeface="Myriad Web Pro"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auto">
          <a:xfrm>
            <a:off x="1588" y="333375"/>
            <a:ext cx="9144000" cy="1009650"/>
          </a:xfrm>
          <a:prstGeom prst="rect">
            <a:avLst/>
          </a:prstGeom>
          <a:gradFill rotWithShape="0">
            <a:gsLst>
              <a:gs pos="0">
                <a:schemeClr val="bg2">
                  <a:gamma/>
                  <a:tint val="0"/>
                  <a:invGamma/>
                </a:schemeClr>
              </a:gs>
              <a:gs pos="100000">
                <a:schemeClr val="bg2">
                  <a:alpha val="53999"/>
                </a:schemeClr>
              </a:gs>
            </a:gsLst>
            <a:lin ang="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endParaRPr>
          </a:p>
        </p:txBody>
      </p:sp>
      <p:pic>
        <p:nvPicPr>
          <p:cNvPr id="1027" name="Picture 3" descr="关系图"/>
          <p:cNvPicPr>
            <a:picLocks noChangeAspect="1"/>
          </p:cNvPicPr>
          <p:nvPr/>
        </p:nvPicPr>
        <p:blipFill>
          <a:blip r:embed="rId14"/>
          <a:srcRect t="1094" r="8122" b="13318"/>
          <a:stretch>
            <a:fillRect/>
          </a:stretch>
        </p:blipFill>
        <p:spPr>
          <a:xfrm>
            <a:off x="5797550" y="4438650"/>
            <a:ext cx="3340100" cy="2333625"/>
          </a:xfrm>
          <a:prstGeom prst="rect">
            <a:avLst/>
          </a:prstGeom>
          <a:noFill/>
          <a:ln w="9525">
            <a:noFill/>
          </a:ln>
        </p:spPr>
      </p:pic>
      <p:sp>
        <p:nvSpPr>
          <p:cNvPr id="1028" name="Rectangle 4"/>
          <p:cNvSpPr>
            <a:spLocks noGrp="1"/>
          </p:cNvSpPr>
          <p:nvPr>
            <p:ph type="title"/>
          </p:nvPr>
        </p:nvSpPr>
        <p:spPr>
          <a:xfrm>
            <a:off x="457200" y="274638"/>
            <a:ext cx="8229600" cy="1143000"/>
          </a:xfrm>
          <a:prstGeom prst="rect">
            <a:avLst/>
          </a:prstGeom>
          <a:noFill/>
          <a:ln w="9525">
            <a:noFill/>
          </a:ln>
        </p:spPr>
        <p:txBody>
          <a:bodyPr anchor="ctr" anchorCtr="0"/>
          <a:lstStyle/>
          <a:p>
            <a:pPr lvl="0"/>
            <a:r>
              <a:rPr lang="en-US" altLang="zh-CN" dirty="0"/>
              <a:t>Click to edit Master title style</a:t>
            </a:r>
          </a:p>
        </p:txBody>
      </p:sp>
      <p:sp>
        <p:nvSpPr>
          <p:cNvPr id="1029" name="Rectangle 5"/>
          <p:cNvSpPr>
            <a:spLocks noGrp="1"/>
          </p:cNvSpPr>
          <p:nvPr>
            <p:ph type="body" idx="1"/>
          </p:nvPr>
        </p:nvSpPr>
        <p:spPr>
          <a:xfrm>
            <a:off x="457200" y="1600200"/>
            <a:ext cx="8229600" cy="4525963"/>
          </a:xfrm>
          <a:prstGeom prst="rect">
            <a:avLst/>
          </a:prstGeom>
          <a:noFill/>
          <a:ln w="9525">
            <a:noFill/>
          </a:ln>
        </p:spPr>
        <p:txBody>
          <a:bodyPr/>
          <a:lstStyle/>
          <a:p>
            <a:pPr lvl="0"/>
            <a:r>
              <a:rPr lang="en-US" altLang="zh-CN" dirty="0"/>
              <a:t>Click to edit Master text styles</a:t>
            </a:r>
          </a:p>
          <a:p>
            <a:pPr lvl="1"/>
            <a:r>
              <a:rPr lang="en-US" altLang="zh-CN" dirty="0"/>
              <a:t>Second level</a:t>
            </a:r>
          </a:p>
          <a:p>
            <a:pPr lvl="2"/>
            <a:r>
              <a:rPr lang="en-US" altLang="zh-CN" dirty="0"/>
              <a:t>Third level</a:t>
            </a:r>
          </a:p>
          <a:p>
            <a:pPr lvl="3"/>
            <a:r>
              <a:rPr lang="en-US" altLang="zh-CN" dirty="0"/>
              <a:t>Fourth level</a:t>
            </a:r>
          </a:p>
          <a:p>
            <a:pPr lvl="4"/>
            <a:r>
              <a:rPr lang="en-US" altLang="zh-CN" dirty="0"/>
              <a:t>Fifth level</a:t>
            </a:r>
          </a:p>
        </p:txBody>
      </p:sp>
      <p:sp>
        <p:nvSpPr>
          <p:cNvPr id="1030" name="Rectangle 6"/>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sz="1400"/>
            </a:lvl1pPr>
          </a:lstStyle>
          <a:p>
            <a:fld id="{544213AF-26F6-41FA-8D85-E2C5388D6E58}" type="datetimeFigureOut">
              <a:rPr lang="en-US" smtClean="0"/>
              <a:t>1/9/2023</a:t>
            </a:fld>
            <a:endParaRPr lang="en-US" sz="1000" dirty="0">
              <a:solidFill>
                <a:schemeClr val="tx1"/>
              </a:solidFill>
            </a:endParaRPr>
          </a:p>
        </p:txBody>
      </p:sp>
      <p:sp>
        <p:nvSpPr>
          <p:cNvPr id="1031" name="Rectangle 7"/>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ctr">
              <a:defRPr sz="1400"/>
            </a:lvl1pPr>
          </a:lstStyle>
          <a:p>
            <a:pPr algn="r" eaLnBrk="1" latinLnBrk="0" hangingPunct="1"/>
            <a:endParaRPr kumimoji="0" lang="en-US" sz="1000" dirty="0">
              <a:solidFill>
                <a:schemeClr val="tx1"/>
              </a:solidFill>
            </a:endParaRPr>
          </a:p>
        </p:txBody>
      </p:sp>
      <p:sp>
        <p:nvSpPr>
          <p:cNvPr id="1032" name="Rectangle 8"/>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r">
              <a:defRPr sz="1400"/>
            </a:lvl1pPr>
          </a:lstStyle>
          <a:p>
            <a:fld id="{D5BBC35B-A44B-4119-B8DA-DE9E3DFADA20}" type="slidenum">
              <a:rPr kumimoji="0" lang="en-US" smtClean="0"/>
              <a:t>‹#›</a:t>
            </a:fld>
            <a:endParaRPr kumimoji="0" lang="en-US" sz="1000" b="0">
              <a:solidFill>
                <a:schemeClr val="tx1"/>
              </a:solidFill>
            </a:endParaRPr>
          </a:p>
        </p:txBody>
      </p:sp>
    </p:spTree>
  </p:cSld>
  <p:clrMap bg1="lt1" tx1="dk1" bg2="lt2" tx2="dk2" accent1="accent1" accent2="accent2" accent3="accent3" accent4="accent4" accent5="accent5" accent6="accent6" hlink="hlink" folHlink="folHlink"/>
  <p:sldLayoutIdLst>
    <p:sldLayoutId id="2147483692" r:id="rId1"/>
    <p:sldLayoutId id="2147483693" r:id="rId2"/>
    <p:sldLayoutId id="2147483694" r:id="rId3"/>
    <p:sldLayoutId id="2147483695" r:id="rId4"/>
    <p:sldLayoutId id="2147483696" r:id="rId5"/>
    <p:sldLayoutId id="2147483697" r:id="rId6"/>
    <p:sldLayoutId id="2147483698" r:id="rId7"/>
    <p:sldLayoutId id="2147483699" r:id="rId8"/>
    <p:sldLayoutId id="2147483700" r:id="rId9"/>
    <p:sldLayoutId id="2147483701" r:id="rId10"/>
    <p:sldLayoutId id="2147483702" r:id="rId11"/>
    <p:sldLayoutId id="2147483703" r:id="rId12"/>
  </p:sldLayoutIdLst>
  <p:transition spd="slow">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1026"/>
                                        </p:tgtEl>
                                        <p:attrNameLst>
                                          <p:attrName>style.visibility</p:attrName>
                                        </p:attrNameLst>
                                      </p:cBhvr>
                                      <p:to>
                                        <p:strVal val="visible"/>
                                      </p:to>
                                    </p:set>
                                    <p:anim calcmode="lin" valueType="num">
                                      <p:cBhvr>
                                        <p:cTn id="7" dur="1000" fill="hold"/>
                                        <p:tgtEl>
                                          <p:spTgt spid="1026"/>
                                        </p:tgtEl>
                                        <p:attrNameLst>
                                          <p:attrName>ppt_x</p:attrName>
                                        </p:attrNameLst>
                                      </p:cBhvr>
                                      <p:tavLst>
                                        <p:tav tm="0">
                                          <p:val>
                                            <p:strVal val="#ppt_x-.2"/>
                                          </p:val>
                                        </p:tav>
                                        <p:tav tm="100000">
                                          <p:val>
                                            <p:strVal val="#ppt_x"/>
                                          </p:val>
                                        </p:tav>
                                      </p:tavLst>
                                    </p:anim>
                                    <p:anim calcmode="lin" valueType="num">
                                      <p:cBhvr>
                                        <p:cTn id="8" dur="1000" fill="hold"/>
                                        <p:tgtEl>
                                          <p:spTgt spid="1026"/>
                                        </p:tgtEl>
                                        <p:attrNameLst>
                                          <p:attrName>ppt_y</p:attrName>
                                        </p:attrNameLst>
                                      </p:cBhvr>
                                      <p:tavLst>
                                        <p:tav tm="0">
                                          <p:val>
                                            <p:strVal val="#ppt_y"/>
                                          </p:val>
                                        </p:tav>
                                        <p:tav tm="100000">
                                          <p:val>
                                            <p:strVal val="#ppt_y"/>
                                          </p:val>
                                        </p:tav>
                                      </p:tavLst>
                                    </p:anim>
                                    <p:animEffect transition="in" filter="wipe(right)" prLst="gradientSize: 0.1">
                                      <p:cBhvr>
                                        <p:cTn id="9" dur="1000"/>
                                        <p:tgtEl>
                                          <p:spTgt spid="1026"/>
                                        </p:tgtEl>
                                      </p:cBhvr>
                                    </p:animEffect>
                                  </p:childTnLst>
                                </p:cTn>
                              </p:par>
                              <p:par>
                                <p:cTn id="10" presetID="29" presetClass="entr" presetSubtype="0" fill="hold" grpId="0" nodeType="withEffect">
                                  <p:stCondLst>
                                    <p:cond delay="0"/>
                                  </p:stCondLst>
                                  <p:childTnLst>
                                    <p:set>
                                      <p:cBhvr>
                                        <p:cTn id="11" dur="1" fill="hold">
                                          <p:stCondLst>
                                            <p:cond delay="0"/>
                                          </p:stCondLst>
                                        </p:cTn>
                                        <p:tgtEl>
                                          <p:spTgt spid="1028"/>
                                        </p:tgtEl>
                                        <p:attrNameLst>
                                          <p:attrName>style.visibility</p:attrName>
                                        </p:attrNameLst>
                                      </p:cBhvr>
                                      <p:to>
                                        <p:strVal val="visible"/>
                                      </p:to>
                                    </p:set>
                                    <p:anim calcmode="lin" valueType="num">
                                      <p:cBhvr>
                                        <p:cTn id="12" dur="1000" fill="hold"/>
                                        <p:tgtEl>
                                          <p:spTgt spid="1028"/>
                                        </p:tgtEl>
                                        <p:attrNameLst>
                                          <p:attrName>ppt_x</p:attrName>
                                        </p:attrNameLst>
                                      </p:cBhvr>
                                      <p:tavLst>
                                        <p:tav tm="0">
                                          <p:val>
                                            <p:strVal val="#ppt_x-.2"/>
                                          </p:val>
                                        </p:tav>
                                        <p:tav tm="100000">
                                          <p:val>
                                            <p:strVal val="#ppt_x"/>
                                          </p:val>
                                        </p:tav>
                                      </p:tavLst>
                                    </p:anim>
                                    <p:anim calcmode="lin" valueType="num">
                                      <p:cBhvr>
                                        <p:cTn id="13" dur="1000" fill="hold"/>
                                        <p:tgtEl>
                                          <p:spTgt spid="1028"/>
                                        </p:tgtEl>
                                        <p:attrNameLst>
                                          <p:attrName>ppt_y</p:attrName>
                                        </p:attrNameLst>
                                      </p:cBhvr>
                                      <p:tavLst>
                                        <p:tav tm="0">
                                          <p:val>
                                            <p:strVal val="#ppt_y"/>
                                          </p:val>
                                        </p:tav>
                                        <p:tav tm="100000">
                                          <p:val>
                                            <p:strVal val="#ppt_y"/>
                                          </p:val>
                                        </p:tav>
                                      </p:tavLst>
                                    </p:anim>
                                    <p:animEffect transition="in" filter="wipe(right)" prLst="gradientSize: 0.1">
                                      <p:cBhvr>
                                        <p:cTn id="14" dur="1000"/>
                                        <p:tgtEl>
                                          <p:spTgt spid="10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6" grpId="0" bldLvl="0" animBg="1"/>
      <p:bldP spid="1028" grpId="0" bldLvl="0"/>
    </p:bldLst>
  </p:timing>
  <p:hf hdr="0" ftr="0" dt="0"/>
  <p:txStyles>
    <p:title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ea typeface="SimSun" panose="02010600030101010101" pitchFamily="2" charset="-122"/>
        </a:defRPr>
      </a:lvl2pPr>
      <a:lvl3pPr algn="ctr" rtl="0" fontAlgn="base">
        <a:spcBef>
          <a:spcPct val="0"/>
        </a:spcBef>
        <a:spcAft>
          <a:spcPct val="0"/>
        </a:spcAft>
        <a:defRPr sz="4400">
          <a:solidFill>
            <a:schemeClr val="tx2"/>
          </a:solidFill>
          <a:latin typeface="Arial" panose="020B0604020202020204" pitchFamily="34" charset="0"/>
          <a:ea typeface="SimSun" panose="02010600030101010101" pitchFamily="2" charset="-122"/>
        </a:defRPr>
      </a:lvl3pPr>
      <a:lvl4pPr algn="ctr" rtl="0" fontAlgn="base">
        <a:spcBef>
          <a:spcPct val="0"/>
        </a:spcBef>
        <a:spcAft>
          <a:spcPct val="0"/>
        </a:spcAft>
        <a:defRPr sz="4400">
          <a:solidFill>
            <a:schemeClr val="tx2"/>
          </a:solidFill>
          <a:latin typeface="Arial" panose="020B0604020202020204" pitchFamily="34" charset="0"/>
          <a:ea typeface="SimSun" panose="02010600030101010101" pitchFamily="2" charset="-122"/>
        </a:defRPr>
      </a:lvl4pPr>
      <a:lvl5pPr algn="ctr" rtl="0" fontAlgn="base">
        <a:spcBef>
          <a:spcPct val="0"/>
        </a:spcBef>
        <a:spcAft>
          <a:spcPct val="0"/>
        </a:spcAft>
        <a:defRPr sz="4400">
          <a:solidFill>
            <a:schemeClr val="tx2"/>
          </a:solidFill>
          <a:latin typeface="Arial" panose="020B0604020202020204" pitchFamily="34" charset="0"/>
          <a:ea typeface="SimSun" panose="02010600030101010101" pitchFamily="2" charset="-122"/>
        </a:defRPr>
      </a:lvl5pPr>
      <a:lvl6pPr marL="457200" algn="ctr" rtl="0" fontAlgn="base">
        <a:spcBef>
          <a:spcPct val="0"/>
        </a:spcBef>
        <a:spcAft>
          <a:spcPct val="0"/>
        </a:spcAft>
        <a:defRPr sz="4400">
          <a:solidFill>
            <a:schemeClr val="tx2"/>
          </a:solidFill>
          <a:latin typeface="Arial" panose="020B0604020202020204" pitchFamily="34" charset="0"/>
          <a:ea typeface="SimSun" panose="02010600030101010101" pitchFamily="2" charset="-122"/>
        </a:defRPr>
      </a:lvl6pPr>
      <a:lvl7pPr marL="914400" algn="ctr" rtl="0" fontAlgn="base">
        <a:spcBef>
          <a:spcPct val="0"/>
        </a:spcBef>
        <a:spcAft>
          <a:spcPct val="0"/>
        </a:spcAft>
        <a:defRPr sz="4400">
          <a:solidFill>
            <a:schemeClr val="tx2"/>
          </a:solidFill>
          <a:latin typeface="Arial" panose="020B0604020202020204" pitchFamily="34" charset="0"/>
          <a:ea typeface="SimSun" panose="02010600030101010101" pitchFamily="2" charset="-122"/>
        </a:defRPr>
      </a:lvl7pPr>
      <a:lvl8pPr marL="1371600" algn="ctr" rtl="0" fontAlgn="base">
        <a:spcBef>
          <a:spcPct val="0"/>
        </a:spcBef>
        <a:spcAft>
          <a:spcPct val="0"/>
        </a:spcAft>
        <a:defRPr sz="4400">
          <a:solidFill>
            <a:schemeClr val="tx2"/>
          </a:solidFill>
          <a:latin typeface="Arial" panose="020B0604020202020204" pitchFamily="34" charset="0"/>
          <a:ea typeface="SimSun" panose="02010600030101010101" pitchFamily="2" charset="-122"/>
        </a:defRPr>
      </a:lvl8pPr>
      <a:lvl9pPr marL="1828800" algn="ctr" rtl="0" fontAlgn="base">
        <a:spcBef>
          <a:spcPct val="0"/>
        </a:spcBef>
        <a:spcAft>
          <a:spcPct val="0"/>
        </a:spcAft>
        <a:defRPr sz="4400">
          <a:solidFill>
            <a:schemeClr val="tx2"/>
          </a:solidFill>
          <a:latin typeface="Arial" panose="020B0604020202020204" pitchFamily="34" charset="0"/>
          <a:ea typeface="SimSun" panose="02010600030101010101" pitchFamily="2" charset="-122"/>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43.xm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5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5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54.xml"/></Relationships>
</file>

<file path=ppt/slides/_rels/slide1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5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5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4.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4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4.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5.xml"/><Relationship Id="rId1" Type="http://schemas.openxmlformats.org/officeDocument/2006/relationships/slideLayout" Target="../slideLayouts/slideLayout5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descr="logo1"/>
          <p:cNvPicPr>
            <a:picLocks noChangeAspect="1" noChangeArrowheads="1"/>
          </p:cNvPicPr>
          <p:nvPr/>
        </p:nvPicPr>
        <p:blipFill>
          <a:blip r:embed="rId3" cstate="print"/>
          <a:srcRect/>
          <a:stretch>
            <a:fillRect/>
          </a:stretch>
        </p:blipFill>
        <p:spPr bwMode="auto">
          <a:xfrm>
            <a:off x="0" y="413792"/>
            <a:ext cx="1143000" cy="1143000"/>
          </a:xfrm>
          <a:prstGeom prst="rect">
            <a:avLst/>
          </a:prstGeom>
          <a:noFill/>
          <a:ln w="9525">
            <a:noFill/>
            <a:miter lim="800000"/>
            <a:headEnd/>
            <a:tailEnd/>
          </a:ln>
        </p:spPr>
      </p:pic>
      <p:pic>
        <p:nvPicPr>
          <p:cNvPr id="16387" name="Picture 3" descr="strip1"/>
          <p:cNvPicPr>
            <a:picLocks noChangeAspect="1" noChangeArrowheads="1"/>
          </p:cNvPicPr>
          <p:nvPr/>
        </p:nvPicPr>
        <p:blipFill>
          <a:blip r:embed="rId4" cstate="print"/>
          <a:srcRect/>
          <a:stretch>
            <a:fillRect/>
          </a:stretch>
        </p:blipFill>
        <p:spPr bwMode="auto">
          <a:xfrm>
            <a:off x="1066800" y="947192"/>
            <a:ext cx="7620000" cy="76200"/>
          </a:xfrm>
          <a:prstGeom prst="rect">
            <a:avLst/>
          </a:prstGeom>
          <a:noFill/>
          <a:ln w="9525">
            <a:noFill/>
            <a:miter lim="800000"/>
            <a:headEnd/>
            <a:tailEnd/>
          </a:ln>
        </p:spPr>
      </p:pic>
      <p:sp>
        <p:nvSpPr>
          <p:cNvPr id="3076" name="Rectangle 5"/>
          <p:cNvSpPr>
            <a:spLocks noChangeArrowheads="1"/>
          </p:cNvSpPr>
          <p:nvPr/>
        </p:nvSpPr>
        <p:spPr bwMode="auto">
          <a:xfrm>
            <a:off x="1319942" y="76200"/>
            <a:ext cx="7024836" cy="792088"/>
          </a:xfrm>
          <a:prstGeom prst="rect">
            <a:avLst/>
          </a:prstGeom>
          <a:solidFill>
            <a:srgbClr val="FFFFFF"/>
          </a:solidFill>
          <a:ln w="9525">
            <a:noFill/>
            <a:miter lim="800000"/>
            <a:headEnd/>
            <a:tailEnd/>
          </a:ln>
        </p:spPr>
        <p:txBody>
          <a:bodyPr anchor="ctr"/>
          <a:lstStyle/>
          <a:p>
            <a:pPr algn="ctr" eaLnBrk="0" fontAlgn="auto" hangingPunct="0">
              <a:spcBef>
                <a:spcPts val="0"/>
              </a:spcBef>
              <a:spcAft>
                <a:spcPts val="0"/>
              </a:spcAft>
              <a:defRPr/>
            </a:pPr>
            <a:r>
              <a:rPr lang="en-US" sz="2800" b="1" dirty="0" smtClean="0">
                <a:solidFill>
                  <a:srgbClr val="00B0F0"/>
                </a:solidFill>
                <a:latin typeface="Verdana" pitchFamily="34" charset="0"/>
                <a:cs typeface="+mn-cs"/>
              </a:rPr>
              <a:t>StudyMafia</a:t>
            </a:r>
            <a:r>
              <a:rPr lang="en-US" sz="2800" b="1" dirty="0" smtClean="0">
                <a:solidFill>
                  <a:schemeClr val="accent4">
                    <a:lumMod val="25000"/>
                  </a:schemeClr>
                </a:solidFill>
                <a:latin typeface="Verdana" pitchFamily="34" charset="0"/>
                <a:cs typeface="+mn-cs"/>
              </a:rPr>
              <a:t>.Org</a:t>
            </a:r>
            <a:endParaRPr lang="en-US" sz="2800" b="1" dirty="0">
              <a:solidFill>
                <a:schemeClr val="accent4">
                  <a:lumMod val="25000"/>
                </a:schemeClr>
              </a:solidFill>
              <a:latin typeface="Tahoma" pitchFamily="34" charset="0"/>
              <a:cs typeface="+mn-cs"/>
            </a:endParaRPr>
          </a:p>
        </p:txBody>
      </p:sp>
      <p:sp>
        <p:nvSpPr>
          <p:cNvPr id="16389" name="Text Box 9"/>
          <p:cNvSpPr txBox="1">
            <a:spLocks noChangeArrowheads="1"/>
          </p:cNvSpPr>
          <p:nvPr/>
        </p:nvSpPr>
        <p:spPr bwMode="auto">
          <a:xfrm>
            <a:off x="6741" y="5791202"/>
            <a:ext cx="9137260" cy="584775"/>
          </a:xfrm>
          <a:prstGeom prst="rect">
            <a:avLst/>
          </a:prstGeom>
          <a:solidFill>
            <a:schemeClr val="tx1">
              <a:lumMod val="95000"/>
              <a:lumOff val="5000"/>
            </a:schemeClr>
          </a:solidFill>
          <a:ln w="9525">
            <a:noFill/>
            <a:miter lim="800000"/>
            <a:headEnd/>
            <a:tailEnd/>
          </a:ln>
        </p:spPr>
        <p:txBody>
          <a:bodyPr wrap="square">
            <a:spAutoFit/>
          </a:bodyPr>
          <a:lstStyle/>
          <a:p>
            <a:pPr eaLnBrk="0" hangingPunct="0">
              <a:spcBef>
                <a:spcPct val="50000"/>
              </a:spcBef>
            </a:pPr>
            <a:r>
              <a:rPr lang="en-US" sz="1600" b="1" dirty="0" smtClean="0">
                <a:solidFill>
                  <a:schemeClr val="bg1"/>
                </a:solidFill>
                <a:latin typeface="+mn-lt"/>
                <a:cs typeface="Times New Roman" pitchFamily="18" charset="0"/>
              </a:rPr>
              <a:t>                     </a:t>
            </a:r>
            <a:r>
              <a:rPr lang="en-US" sz="1600" b="1" dirty="0" smtClean="0">
                <a:solidFill>
                  <a:schemeClr val="bg1"/>
                </a:solidFill>
                <a:latin typeface="+mn-lt"/>
                <a:cs typeface="Times New Roman" pitchFamily="18" charset="0"/>
              </a:rPr>
              <a:t>                Submitted </a:t>
            </a:r>
            <a:r>
              <a:rPr lang="en-US" sz="1600" b="1" dirty="0">
                <a:solidFill>
                  <a:schemeClr val="bg1"/>
                </a:solidFill>
                <a:latin typeface="+mn-lt"/>
                <a:cs typeface="Times New Roman" pitchFamily="18" charset="0"/>
              </a:rPr>
              <a:t>To:	 </a:t>
            </a:r>
            <a:r>
              <a:rPr lang="en-US" sz="1600" b="1" dirty="0" smtClean="0">
                <a:solidFill>
                  <a:schemeClr val="bg1"/>
                </a:solidFill>
                <a:latin typeface="+mn-lt"/>
                <a:cs typeface="Times New Roman" pitchFamily="18" charset="0"/>
              </a:rPr>
              <a:t>             </a:t>
            </a:r>
            <a:r>
              <a:rPr lang="en-US" sz="1600" b="1" dirty="0">
                <a:solidFill>
                  <a:schemeClr val="bg1"/>
                </a:solidFill>
                <a:latin typeface="+mn-lt"/>
                <a:cs typeface="Times New Roman" pitchFamily="18" charset="0"/>
              </a:rPr>
              <a:t> </a:t>
            </a:r>
            <a:r>
              <a:rPr lang="en-US" sz="1600" b="1" dirty="0" smtClean="0">
                <a:solidFill>
                  <a:schemeClr val="bg1"/>
                </a:solidFill>
                <a:latin typeface="+mn-lt"/>
                <a:cs typeface="Times New Roman" pitchFamily="18" charset="0"/>
              </a:rPr>
              <a:t>                </a:t>
            </a:r>
            <a:r>
              <a:rPr lang="en-US" sz="1600" b="1" dirty="0" smtClean="0">
                <a:solidFill>
                  <a:schemeClr val="bg1"/>
                </a:solidFill>
                <a:latin typeface="+mn-lt"/>
                <a:cs typeface="Times New Roman" pitchFamily="18" charset="0"/>
              </a:rPr>
              <a:t>             Submitted </a:t>
            </a:r>
            <a:r>
              <a:rPr lang="en-US" sz="1600" b="1" dirty="0">
                <a:solidFill>
                  <a:schemeClr val="bg1"/>
                </a:solidFill>
                <a:latin typeface="+mn-lt"/>
                <a:cs typeface="Times New Roman" pitchFamily="18" charset="0"/>
              </a:rPr>
              <a:t>By:</a:t>
            </a:r>
          </a:p>
          <a:p>
            <a:pPr eaLnBrk="0" hangingPunct="0"/>
            <a:r>
              <a:rPr lang="en-US" sz="1600" b="1" dirty="0" smtClean="0">
                <a:solidFill>
                  <a:schemeClr val="bg1"/>
                </a:solidFill>
                <a:latin typeface="+mn-lt"/>
                <a:cs typeface="Times New Roman" pitchFamily="18" charset="0"/>
              </a:rPr>
              <a:t>                     </a:t>
            </a:r>
            <a:r>
              <a:rPr lang="en-US" sz="1600" b="1" dirty="0" smtClean="0">
                <a:solidFill>
                  <a:schemeClr val="bg1"/>
                </a:solidFill>
                <a:latin typeface="+mn-lt"/>
                <a:cs typeface="Times New Roman" pitchFamily="18" charset="0"/>
              </a:rPr>
              <a:t>                Studymafia.org                                             Studymafia.org               </a:t>
            </a:r>
            <a:endParaRPr lang="en-US" sz="1600" b="1" dirty="0">
              <a:solidFill>
                <a:schemeClr val="bg1"/>
              </a:solidFill>
              <a:latin typeface="+mn-lt"/>
              <a:cs typeface="Times New Roman" pitchFamily="18" charset="0"/>
            </a:endParaRPr>
          </a:p>
        </p:txBody>
      </p:sp>
      <p:sp>
        <p:nvSpPr>
          <p:cNvPr id="8" name="Rectangle 7"/>
          <p:cNvSpPr/>
          <p:nvPr/>
        </p:nvSpPr>
        <p:spPr>
          <a:xfrm>
            <a:off x="1575175" y="2048470"/>
            <a:ext cx="6603251" cy="923330"/>
          </a:xfrm>
          <a:prstGeom prst="rect">
            <a:avLst/>
          </a:prstGeom>
          <a:noFill/>
        </p:spPr>
        <p:txBody>
          <a:bodyPr wrap="square">
            <a:spAutoFit/>
          </a:bodyPr>
          <a:lstStyle/>
          <a:p>
            <a:pPr algn="ctr" fontAlgn="auto">
              <a:spcBef>
                <a:spcPts val="0"/>
              </a:spcBef>
              <a:spcAft>
                <a:spcPts val="0"/>
              </a:spcAft>
              <a:defRPr/>
            </a:pPr>
            <a:r>
              <a:rPr lang="en-US" altLang="en-US" sz="5400" b="1" dirty="0" smtClean="0">
                <a:solidFill>
                  <a:srgbClr val="FF0000"/>
                </a:solidFill>
                <a:latin typeface="Times New Roman" pitchFamily="18" charset="0"/>
                <a:cs typeface="Times New Roman" pitchFamily="18" charset="0"/>
              </a:rPr>
              <a:t>Robotic </a:t>
            </a:r>
            <a:r>
              <a:rPr lang="en-US" altLang="en-US" sz="5400" b="1" dirty="0" smtClean="0">
                <a:solidFill>
                  <a:srgbClr val="0070C0"/>
                </a:solidFill>
                <a:latin typeface="Times New Roman" pitchFamily="18" charset="0"/>
                <a:cs typeface="Times New Roman" pitchFamily="18" charset="0"/>
              </a:rPr>
              <a:t>Surgery</a:t>
            </a:r>
            <a:endParaRPr lang="en-US" sz="5400" b="1" spc="300" dirty="0">
              <a:ln w="11430" cmpd="sng">
                <a:solidFill>
                  <a:schemeClr val="accent1">
                    <a:tint val="10000"/>
                  </a:schemeClr>
                </a:solidFill>
                <a:prstDash val="solid"/>
                <a:miter lim="800000"/>
              </a:ln>
              <a:solidFill>
                <a:schemeClr val="bg1">
                  <a:lumMod val="50000"/>
                </a:schemeClr>
              </a:solidFill>
              <a:effectLst>
                <a:glow rad="45500">
                  <a:schemeClr val="accent1">
                    <a:satMod val="220000"/>
                    <a:alpha val="35000"/>
                  </a:schemeClr>
                </a:glow>
              </a:effectLst>
            </a:endParaRPr>
          </a:p>
        </p:txBody>
      </p:sp>
    </p:spTree>
    <p:extLst>
      <p:ext uri="{BB962C8B-B14F-4D97-AF65-F5344CB8AC3E}">
        <p14:creationId xmlns:p14="http://schemas.microsoft.com/office/powerpoint/2010/main" val="3622399286"/>
      </p:ext>
    </p:extLst>
  </p:cSld>
  <p:clrMapOvr>
    <a:masterClrMapping/>
  </p:clrMapOvr>
  <p:transition>
    <p:fade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IN" sz="3600" b="1" dirty="0" smtClean="0">
                <a:solidFill>
                  <a:schemeClr val="accent2"/>
                </a:solidFill>
                <a:latin typeface="Times New Roman" panose="02020603050405020304" pitchFamily="18" charset="0"/>
                <a:cs typeface="Times New Roman" panose="02020603050405020304" pitchFamily="18" charset="0"/>
                <a:sym typeface="+mn-ea"/>
              </a:rPr>
              <a:t>Types of Robotic Surgery</a:t>
            </a:r>
          </a:p>
        </p:txBody>
      </p:sp>
      <p:sp>
        <p:nvSpPr>
          <p:cNvPr id="2" name="TextBox 1"/>
          <p:cNvSpPr txBox="1"/>
          <p:nvPr/>
        </p:nvSpPr>
        <p:spPr>
          <a:xfrm>
            <a:off x="609600" y="1600200"/>
            <a:ext cx="7974330" cy="4246245"/>
          </a:xfrm>
          <a:prstGeom prst="rect">
            <a:avLst/>
          </a:prstGeom>
          <a:noFill/>
        </p:spPr>
        <p:txBody>
          <a:bodyPr wrap="square">
            <a:spAutoFit/>
          </a:bodyPr>
          <a:lstStyle/>
          <a:p>
            <a:pPr marL="457200" indent="-457200">
              <a:buFont typeface="Arial" panose="020B0604020202020204" pitchFamily="34" charset="0"/>
              <a:buChar char="•"/>
            </a:pPr>
            <a:r>
              <a:rPr lang="en-IN" altLang="en-US" sz="3000" dirty="0" smtClean="0"/>
              <a:t>R</a:t>
            </a:r>
            <a:r>
              <a:rPr lang="en-US" sz="3000" dirty="0" smtClean="0"/>
              <a:t>obotic gynaecological surgery means less pain after surgery and lesser blood loss. In traditional surgery, there is significant pain involved in any gynaecological surgery and there is usually physical trauma connected to the surgery as well. </a:t>
            </a:r>
          </a:p>
          <a:p>
            <a:pPr marL="457200" indent="-457200">
              <a:buFont typeface="Arial" panose="020B0604020202020204" pitchFamily="34" charset="0"/>
              <a:buChar char="•"/>
            </a:pPr>
            <a:r>
              <a:rPr lang="en-US" sz="3000" dirty="0" smtClean="0"/>
              <a:t>Moreover, large incisions are made in open surgery and this means longer recovery process.</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r>
              <a:rPr lang="en-US" altLang="en-US" sz="1400" dirty="0" smtClean="0">
                <a:latin typeface="Times New Roman" panose="02020603050405020304"/>
                <a:cs typeface="Times New Roman" panose="02020603050405020304"/>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10</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IN" sz="3600" b="1" dirty="0" smtClean="0">
                <a:solidFill>
                  <a:schemeClr val="accent2"/>
                </a:solidFill>
                <a:latin typeface="Times New Roman" panose="02020603050405020304" pitchFamily="18" charset="0"/>
                <a:cs typeface="Times New Roman" panose="02020603050405020304" pitchFamily="18" charset="0"/>
                <a:sym typeface="+mn-ea"/>
              </a:rPr>
              <a:t>Types of Robotic Surgery</a:t>
            </a:r>
          </a:p>
        </p:txBody>
      </p:sp>
      <p:sp>
        <p:nvSpPr>
          <p:cNvPr id="2" name="TextBox 1"/>
          <p:cNvSpPr txBox="1"/>
          <p:nvPr/>
        </p:nvSpPr>
        <p:spPr>
          <a:xfrm>
            <a:off x="609600" y="1600200"/>
            <a:ext cx="7974330" cy="3784600"/>
          </a:xfrm>
          <a:prstGeom prst="rect">
            <a:avLst/>
          </a:prstGeom>
          <a:noFill/>
        </p:spPr>
        <p:txBody>
          <a:bodyPr wrap="square">
            <a:spAutoFit/>
          </a:bodyPr>
          <a:lstStyle/>
          <a:p>
            <a:pPr marL="457200" indent="-457200">
              <a:buFont typeface="Arial" panose="020B0604020202020204" pitchFamily="34" charset="0"/>
              <a:buChar char="•"/>
            </a:pPr>
            <a:r>
              <a:rPr sz="3000" dirty="0" smtClean="0"/>
              <a:t>Robotic gallbladder surgery includes cholecystectomy which means removing the gallbladder. With the help of robotic surgical systems, surgeons can now perform the surgery with a single incision. </a:t>
            </a:r>
          </a:p>
          <a:p>
            <a:pPr marL="457200" indent="-457200">
              <a:buFont typeface="Arial" panose="020B0604020202020204" pitchFamily="34" charset="0"/>
              <a:buChar char="•"/>
            </a:pPr>
            <a:r>
              <a:rPr sz="3000" dirty="0" smtClean="0"/>
              <a:t>This means fewer scars and the healing time is much lesser because of the lesser loss of blood compared to open surgery. </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r>
              <a:rPr lang="en-US" altLang="en-US" sz="1400" dirty="0" smtClean="0">
                <a:latin typeface="Times New Roman" panose="02020603050405020304"/>
                <a:cs typeface="Times New Roman" panose="02020603050405020304"/>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11</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IN" sz="3600" b="1" dirty="0" smtClean="0">
                <a:solidFill>
                  <a:schemeClr val="accent2"/>
                </a:solidFill>
                <a:latin typeface="Times New Roman" panose="02020603050405020304" pitchFamily="18" charset="0"/>
                <a:cs typeface="Times New Roman" panose="02020603050405020304" pitchFamily="18" charset="0"/>
                <a:sym typeface="+mn-ea"/>
              </a:rPr>
              <a:t>Types of Robotic Surgery</a:t>
            </a:r>
          </a:p>
        </p:txBody>
      </p:sp>
      <p:sp>
        <p:nvSpPr>
          <p:cNvPr id="2" name="TextBox 1"/>
          <p:cNvSpPr txBox="1"/>
          <p:nvPr/>
        </p:nvSpPr>
        <p:spPr>
          <a:xfrm>
            <a:off x="609600" y="1600200"/>
            <a:ext cx="7974330" cy="2861310"/>
          </a:xfrm>
          <a:prstGeom prst="rect">
            <a:avLst/>
          </a:prstGeom>
          <a:noFill/>
        </p:spPr>
        <p:txBody>
          <a:bodyPr wrap="square">
            <a:spAutoFit/>
          </a:bodyPr>
          <a:lstStyle/>
          <a:p>
            <a:pPr marL="457200" indent="-457200">
              <a:buFont typeface="Arial" panose="020B0604020202020204" pitchFamily="34" charset="0"/>
              <a:buChar char="•"/>
            </a:pPr>
            <a:r>
              <a:rPr lang="en-IN" sz="3000" dirty="0" smtClean="0"/>
              <a:t>R</a:t>
            </a:r>
            <a:r>
              <a:rPr sz="3000" dirty="0" smtClean="0"/>
              <a:t>obotic colorectal surgery might be required in the case when a patient requires colectomy or has other conditions such as a benign tumour.</a:t>
            </a:r>
          </a:p>
          <a:p>
            <a:pPr marL="457200" indent="-457200">
              <a:buFont typeface="Arial" panose="020B0604020202020204" pitchFamily="34" charset="0"/>
              <a:buChar char="•"/>
            </a:pPr>
            <a:r>
              <a:rPr sz="3000" dirty="0" smtClean="0"/>
              <a:t>Using robotic surgical systems, surgeons can better perform colon surgeries that were deemed impossible in the past.</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12</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IN" sz="3600" b="1" dirty="0" smtClean="0">
                <a:solidFill>
                  <a:schemeClr val="accent2"/>
                </a:solidFill>
                <a:latin typeface="Times New Roman" panose="02020603050405020304" pitchFamily="18" charset="0"/>
                <a:cs typeface="Times New Roman" panose="02020603050405020304" pitchFamily="18" charset="0"/>
              </a:rPr>
              <a:t>Advantages of Robotic Surgery</a:t>
            </a:r>
            <a:endParaRPr lang="en-IN" sz="3600" b="1" dirty="0" smtClean="0">
              <a:solidFill>
                <a:schemeClr val="accent2"/>
              </a:solidFill>
              <a:latin typeface="Times New Roman" panose="02020603050405020304" pitchFamily="18" charset="0"/>
              <a:cs typeface="Times New Roman" panose="02020603050405020304" pitchFamily="18" charset="0"/>
              <a:sym typeface="+mn-ea"/>
            </a:endParaRPr>
          </a:p>
        </p:txBody>
      </p:sp>
      <p:sp>
        <p:nvSpPr>
          <p:cNvPr id="2" name="TextBox 1"/>
          <p:cNvSpPr txBox="1"/>
          <p:nvPr/>
        </p:nvSpPr>
        <p:spPr>
          <a:xfrm>
            <a:off x="609600" y="1600200"/>
            <a:ext cx="7974330" cy="4707890"/>
          </a:xfrm>
          <a:prstGeom prst="rect">
            <a:avLst/>
          </a:prstGeom>
          <a:noFill/>
        </p:spPr>
        <p:txBody>
          <a:bodyPr wrap="square">
            <a:spAutoFit/>
          </a:bodyPr>
          <a:lstStyle/>
          <a:p>
            <a:pPr marL="457200" indent="-457200">
              <a:buFont typeface="Arial" panose="020B0604020202020204" pitchFamily="34" charset="0"/>
              <a:buChar char="•"/>
            </a:pPr>
            <a:r>
              <a:rPr lang="en-US" sz="3000" dirty="0" smtClean="0"/>
              <a:t>The surgeon has a better view of what is happening during the operation which enables him/her/them to see better and make better decisions.</a:t>
            </a:r>
          </a:p>
          <a:p>
            <a:pPr marL="457200" indent="-457200">
              <a:buFont typeface="Arial" panose="020B0604020202020204" pitchFamily="34" charset="0"/>
              <a:buChar char="•"/>
            </a:pPr>
            <a:r>
              <a:rPr lang="en-US" sz="3000" dirty="0" smtClean="0"/>
              <a:t>Robotic surgeries always mean less tissue damage for the patient which helps in faster recovery.</a:t>
            </a:r>
          </a:p>
          <a:p>
            <a:pPr marL="457200" indent="-457200">
              <a:buFont typeface="Arial" panose="020B0604020202020204" pitchFamily="34" charset="0"/>
              <a:buChar char="•"/>
            </a:pPr>
            <a:r>
              <a:rPr lang="en-US" sz="3000" dirty="0" smtClean="0"/>
              <a:t>There are fewer chances of getting an infection when Robotic Surgery is performed with smaller incisions.</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r>
              <a:rPr lang="en-US" altLang="en-US" sz="1400" dirty="0" smtClean="0">
                <a:latin typeface="Times New Roman" panose="02020603050405020304"/>
                <a:cs typeface="Times New Roman" panose="02020603050405020304"/>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13</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IN" sz="3600" b="1" dirty="0" smtClean="0">
                <a:solidFill>
                  <a:schemeClr val="accent2"/>
                </a:solidFill>
                <a:latin typeface="Times New Roman" panose="02020603050405020304" pitchFamily="18" charset="0"/>
                <a:cs typeface="Times New Roman" panose="02020603050405020304" pitchFamily="18" charset="0"/>
              </a:rPr>
              <a:t>Advantages of Robotic Surgery</a:t>
            </a:r>
            <a:endParaRPr lang="en-IN" sz="3600" b="1" dirty="0" smtClean="0">
              <a:solidFill>
                <a:schemeClr val="accent2"/>
              </a:solidFill>
              <a:latin typeface="Times New Roman" panose="02020603050405020304" pitchFamily="18" charset="0"/>
              <a:cs typeface="Times New Roman" panose="02020603050405020304" pitchFamily="18" charset="0"/>
              <a:sym typeface="+mn-ea"/>
            </a:endParaRPr>
          </a:p>
        </p:txBody>
      </p:sp>
      <p:sp>
        <p:nvSpPr>
          <p:cNvPr id="2" name="TextBox 1"/>
          <p:cNvSpPr txBox="1"/>
          <p:nvPr/>
        </p:nvSpPr>
        <p:spPr>
          <a:xfrm>
            <a:off x="609600" y="1600200"/>
            <a:ext cx="7974330" cy="4707890"/>
          </a:xfrm>
          <a:prstGeom prst="rect">
            <a:avLst/>
          </a:prstGeom>
          <a:noFill/>
        </p:spPr>
        <p:txBody>
          <a:bodyPr wrap="square">
            <a:spAutoFit/>
          </a:bodyPr>
          <a:lstStyle/>
          <a:p>
            <a:pPr marL="457200" indent="-457200">
              <a:buFont typeface="Arial" panose="020B0604020202020204" pitchFamily="34" charset="0"/>
              <a:buChar char="•"/>
            </a:pPr>
            <a:r>
              <a:rPr lang="en-US" sz="3000" dirty="0" smtClean="0"/>
              <a:t>Patients experience lesser pain during Robotic Surgery due to the incisions that are much smaller compared to traditional surgery.</a:t>
            </a:r>
          </a:p>
          <a:p>
            <a:pPr marL="457200" indent="-457200">
              <a:buFont typeface="Arial" panose="020B0604020202020204" pitchFamily="34" charset="0"/>
              <a:buChar char="•"/>
            </a:pPr>
            <a:r>
              <a:rPr lang="en-US" sz="3000" dirty="0" smtClean="0"/>
              <a:t>There is minimal blood loss when Robotic Surgery is performed and this means lesser blood transfusions are required as a result.</a:t>
            </a:r>
          </a:p>
          <a:p>
            <a:pPr marL="457200" indent="-457200">
              <a:buFont typeface="Arial" panose="020B0604020202020204" pitchFamily="34" charset="0"/>
              <a:buChar char="•"/>
            </a:pPr>
            <a:r>
              <a:rPr lang="en-US" sz="3000" dirty="0" smtClean="0"/>
              <a:t>The surgeon has better access to the area where the operation is taking place because of the high-resolution camera that is used to show real-time images of the area.</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r>
              <a:rPr lang="en-US" altLang="en-US" sz="1400" dirty="0" smtClean="0">
                <a:latin typeface="Times New Roman" panose="02020603050405020304"/>
                <a:cs typeface="Times New Roman" panose="02020603050405020304"/>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14</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IN" sz="3600" b="1" dirty="0" smtClean="0">
                <a:solidFill>
                  <a:schemeClr val="accent2"/>
                </a:solidFill>
                <a:latin typeface="Times New Roman" panose="02020603050405020304" pitchFamily="18" charset="0"/>
                <a:cs typeface="Times New Roman" panose="02020603050405020304" pitchFamily="18" charset="0"/>
              </a:rPr>
              <a:t>Advantages of Robotic Surgery</a:t>
            </a:r>
            <a:endParaRPr lang="en-IN" sz="3600" b="1" dirty="0" smtClean="0">
              <a:solidFill>
                <a:schemeClr val="accent2"/>
              </a:solidFill>
              <a:latin typeface="Times New Roman" panose="02020603050405020304" pitchFamily="18" charset="0"/>
              <a:cs typeface="Times New Roman" panose="02020603050405020304" pitchFamily="18" charset="0"/>
              <a:sym typeface="+mn-ea"/>
            </a:endParaRPr>
          </a:p>
        </p:txBody>
      </p:sp>
      <p:sp>
        <p:nvSpPr>
          <p:cNvPr id="2" name="TextBox 1"/>
          <p:cNvSpPr txBox="1"/>
          <p:nvPr/>
        </p:nvSpPr>
        <p:spPr>
          <a:xfrm>
            <a:off x="609600" y="1600200"/>
            <a:ext cx="7974330" cy="4246245"/>
          </a:xfrm>
          <a:prstGeom prst="rect">
            <a:avLst/>
          </a:prstGeom>
          <a:noFill/>
        </p:spPr>
        <p:txBody>
          <a:bodyPr wrap="square">
            <a:spAutoFit/>
          </a:bodyPr>
          <a:lstStyle/>
          <a:p>
            <a:pPr marL="457200" indent="-457200">
              <a:buFont typeface="Arial" panose="020B0604020202020204" pitchFamily="34" charset="0"/>
              <a:buChar char="•"/>
            </a:pPr>
            <a:r>
              <a:rPr lang="en-US" sz="3000" dirty="0" smtClean="0"/>
              <a:t>Robotic surgeries allow complex surgeries to be performed that aren’t possible with traditional methods.</a:t>
            </a:r>
          </a:p>
          <a:p>
            <a:pPr marL="457200" indent="-457200">
              <a:buFont typeface="Arial" panose="020B0604020202020204" pitchFamily="34" charset="0"/>
              <a:buChar char="•"/>
            </a:pPr>
            <a:r>
              <a:rPr lang="en-US" sz="3000" dirty="0" smtClean="0"/>
              <a:t>Robotic surgeries provide faster recovery times and fewer chances of infections for incisions that are much smaller.</a:t>
            </a:r>
          </a:p>
          <a:p>
            <a:pPr marL="457200" indent="-457200">
              <a:buFont typeface="Arial" panose="020B0604020202020204" pitchFamily="34" charset="0"/>
              <a:buChar char="•"/>
            </a:pPr>
            <a:r>
              <a:rPr lang="en-US" sz="3000" dirty="0" smtClean="0"/>
              <a:t>The scars are less visible when robotic surgeries are performed when compared to traditional surgeries.</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r>
              <a:rPr lang="en-US" altLang="en-US" sz="1400" dirty="0" smtClean="0">
                <a:latin typeface="Times New Roman" panose="02020603050405020304"/>
                <a:cs typeface="Times New Roman" panose="02020603050405020304"/>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15</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IN" sz="3600" b="1" dirty="0" smtClean="0">
                <a:solidFill>
                  <a:schemeClr val="accent2"/>
                </a:solidFill>
                <a:latin typeface="Times New Roman" panose="02020603050405020304" pitchFamily="18" charset="0"/>
                <a:cs typeface="Times New Roman" panose="02020603050405020304" pitchFamily="18" charset="0"/>
              </a:rPr>
              <a:t>Advantages of Robotic Surgery</a:t>
            </a:r>
            <a:endParaRPr lang="en-IN" sz="3600" b="1" dirty="0" smtClean="0">
              <a:solidFill>
                <a:schemeClr val="accent2"/>
              </a:solidFill>
              <a:latin typeface="Times New Roman" panose="02020603050405020304" pitchFamily="18" charset="0"/>
              <a:cs typeface="Times New Roman" panose="02020603050405020304" pitchFamily="18" charset="0"/>
              <a:sym typeface="+mn-ea"/>
            </a:endParaRPr>
          </a:p>
        </p:txBody>
      </p:sp>
      <p:sp>
        <p:nvSpPr>
          <p:cNvPr id="2" name="TextBox 1"/>
          <p:cNvSpPr txBox="1"/>
          <p:nvPr/>
        </p:nvSpPr>
        <p:spPr>
          <a:xfrm>
            <a:off x="609600" y="1600200"/>
            <a:ext cx="7974330" cy="4399915"/>
          </a:xfrm>
          <a:prstGeom prst="rect">
            <a:avLst/>
          </a:prstGeom>
          <a:noFill/>
        </p:spPr>
        <p:txBody>
          <a:bodyPr wrap="square">
            <a:spAutoFit/>
          </a:bodyPr>
          <a:lstStyle/>
          <a:p>
            <a:pPr marL="457200" indent="-457200">
              <a:buFont typeface="Arial" panose="020B0604020202020204" pitchFamily="34" charset="0"/>
              <a:buChar char="•"/>
            </a:pPr>
            <a:r>
              <a:rPr lang="en-US" sz="2800" dirty="0" smtClean="0"/>
              <a:t>Robotic surgeries mean fewer complications due to surgery. Although there might be complications, the likelihood is much smaller.</a:t>
            </a:r>
          </a:p>
          <a:p>
            <a:pPr marL="457200" indent="-457200">
              <a:buFont typeface="Arial" panose="020B0604020202020204" pitchFamily="34" charset="0"/>
              <a:buChar char="•"/>
            </a:pPr>
            <a:r>
              <a:rPr lang="en-US" sz="2800" dirty="0" smtClean="0"/>
              <a:t>There is no need to stay for a long time at the hospital. In traditional methods, you might be required to stay for weeks but in most robotic surgeries that’s not the case.</a:t>
            </a:r>
          </a:p>
          <a:p>
            <a:pPr marL="457200" indent="-457200">
              <a:buFont typeface="Arial" panose="020B0604020202020204" pitchFamily="34" charset="0"/>
              <a:buChar char="•"/>
            </a:pPr>
            <a:r>
              <a:rPr lang="en-US" sz="2800" dirty="0" smtClean="0"/>
              <a:t>The surgeon has better flexibility and dexterity compared to traditional methods as s/he has clearer visuals.</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16</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D5BBC35B-A44B-4119-B8DA-DE9E3DFADA20}" type="slidenum">
              <a:rPr kumimoji="0" lang="en-US" smtClean="0"/>
              <a:t>17</a:t>
            </a:fld>
            <a:endParaRPr kumimoji="0" lang="en-US" sz="1000" b="0">
              <a:solidFill>
                <a:schemeClr val="tx1"/>
              </a:solidFill>
            </a:endParaRPr>
          </a:p>
        </p:txBody>
      </p:sp>
      <p:pic>
        <p:nvPicPr>
          <p:cNvPr id="4" name="Picture 3" descr="robotic-surgery-benefits"/>
          <p:cNvPicPr>
            <a:picLocks noChangeAspect="1"/>
          </p:cNvPicPr>
          <p:nvPr/>
        </p:nvPicPr>
        <p:blipFill>
          <a:blip r:embed="rId2"/>
          <a:srcRect t="11326"/>
          <a:stretch>
            <a:fillRect/>
          </a:stretch>
        </p:blipFill>
        <p:spPr>
          <a:xfrm>
            <a:off x="304800" y="565785"/>
            <a:ext cx="8611235" cy="5727065"/>
          </a:xfrm>
          <a:prstGeom prst="rect">
            <a:avLst/>
          </a:prstGeom>
        </p:spPr>
      </p:pic>
    </p:spTree>
  </p:cSld>
  <p:clrMapOvr>
    <a:masterClrMapping/>
  </p:clrMapOvr>
  <p:transition spd="slow">
    <p:comb/>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609600"/>
            <a:ext cx="8763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3600" b="1" dirty="0" smtClean="0">
                <a:solidFill>
                  <a:schemeClr val="accent2"/>
                </a:solidFill>
                <a:latin typeface="Times New Roman" panose="02020603050405020304" pitchFamily="18" charset="0"/>
                <a:cs typeface="Times New Roman" panose="02020603050405020304" pitchFamily="18" charset="0"/>
              </a:rPr>
              <a:t>Conclusion</a:t>
            </a:r>
          </a:p>
        </p:txBody>
      </p:sp>
      <p:sp>
        <p:nvSpPr>
          <p:cNvPr id="2" name="TextBox 1"/>
          <p:cNvSpPr txBox="1"/>
          <p:nvPr/>
        </p:nvSpPr>
        <p:spPr>
          <a:xfrm>
            <a:off x="533400" y="1676400"/>
            <a:ext cx="7924800" cy="2245360"/>
          </a:xfrm>
          <a:prstGeom prst="rect">
            <a:avLst/>
          </a:prstGeom>
          <a:noFill/>
        </p:spPr>
        <p:txBody>
          <a:bodyPr wrap="square">
            <a:spAutoFit/>
          </a:bodyPr>
          <a:lstStyle/>
          <a:p>
            <a:pPr marL="514350" indent="-514350">
              <a:buFont typeface="Wingdings" panose="05000000000000000000" pitchFamily="2" charset="2"/>
              <a:buChar char="ü"/>
            </a:pPr>
            <a:r>
              <a:rPr lang="en-US" sz="2800" dirty="0" smtClean="0"/>
              <a:t>Robotic surgery, also called robot-assisted surgery, allows doctors to perform many types of complex procedures with more precision, flexibility and control than is possible with conventional techniques.</a:t>
            </a:r>
          </a:p>
        </p:txBody>
      </p:sp>
      <p:cxnSp>
        <p:nvCxnSpPr>
          <p:cNvPr id="5" name="Straight Connector 4"/>
          <p:cNvCxnSpPr/>
          <p:nvPr/>
        </p:nvCxnSpPr>
        <p:spPr>
          <a:xfrm>
            <a:off x="609600" y="13716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fld id="{0EF9015A-DAF8-47A9-8291-B9B5A3191301}" type="slidenum">
              <a:rPr lang="en-US" altLang="en-US" sz="1400">
                <a:solidFill>
                  <a:srgbClr val="0039A6"/>
                </a:solidFill>
                <a:latin typeface="Myriad Web Pro" charset="0"/>
              </a:rPr>
              <a:t>18</a:t>
            </a:fld>
            <a:endParaRPr lang="en-US" altLang="en-US" sz="1400" dirty="0">
              <a:solidFill>
                <a:srgbClr val="0039A6"/>
              </a:solidFill>
              <a:latin typeface="Myriad Web Pro" charset="0"/>
            </a:endParaRPr>
          </a:p>
        </p:txBody>
      </p:sp>
    </p:spTree>
  </p:cSld>
  <p:clrMapOvr>
    <a:masterClrMapping/>
  </p:clrMapOvr>
  <p:transition spd="slow">
    <p:comb/>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183880" cy="677108"/>
          </a:xfrm>
        </p:spPr>
        <p:txBody>
          <a:bodyPr>
            <a:normAutofit fontScale="90000"/>
          </a:bodyPr>
          <a:lstStyle/>
          <a:p>
            <a:r>
              <a:rPr lang="en-US" sz="4400" dirty="0">
                <a:solidFill>
                  <a:schemeClr val="tx1"/>
                </a:solidFill>
              </a:rPr>
              <a:t>References</a:t>
            </a:r>
          </a:p>
        </p:txBody>
      </p:sp>
      <p:sp>
        <p:nvSpPr>
          <p:cNvPr id="3" name="Content Placeholder 2"/>
          <p:cNvSpPr>
            <a:spLocks noGrp="1"/>
          </p:cNvSpPr>
          <p:nvPr>
            <p:ph idx="1"/>
          </p:nvPr>
        </p:nvSpPr>
        <p:spPr>
          <a:xfrm>
            <a:off x="152400" y="1752600"/>
            <a:ext cx="8183880" cy="1477328"/>
          </a:xfrm>
        </p:spPr>
        <p:txBody>
          <a:bodyPr>
            <a:noAutofit/>
          </a:bodyPr>
          <a:lstStyle/>
          <a:p>
            <a:pPr marL="800100" lvl="1" indent="-342900">
              <a:buFont typeface="Arial" pitchFamily="34" charset="0"/>
              <a:buChar char="•"/>
            </a:pPr>
            <a:r>
              <a:rPr lang="en-US" sz="2000" dirty="0" smtClean="0">
                <a:solidFill>
                  <a:schemeClr val="tx1">
                    <a:lumMod val="75000"/>
                    <a:lumOff val="25000"/>
                  </a:schemeClr>
                </a:solidFill>
              </a:rPr>
              <a:t>Google.com</a:t>
            </a:r>
          </a:p>
          <a:p>
            <a:pPr marL="800100" lvl="1" indent="-342900">
              <a:buFont typeface="Arial" pitchFamily="34" charset="0"/>
              <a:buChar char="•"/>
            </a:pPr>
            <a:r>
              <a:rPr lang="en-US" sz="2000" dirty="0" smtClean="0">
                <a:solidFill>
                  <a:schemeClr val="tx1">
                    <a:lumMod val="75000"/>
                    <a:lumOff val="25000"/>
                  </a:schemeClr>
                </a:solidFill>
              </a:rPr>
              <a:t>Wikipedia.org</a:t>
            </a:r>
          </a:p>
          <a:p>
            <a:pPr marL="800100" lvl="1" indent="-342900">
              <a:buFont typeface="Arial" pitchFamily="34" charset="0"/>
              <a:buChar char="•"/>
            </a:pPr>
            <a:r>
              <a:rPr lang="en-US" sz="2000" dirty="0" smtClean="0">
                <a:solidFill>
                  <a:schemeClr val="tx1">
                    <a:lumMod val="75000"/>
                    <a:lumOff val="25000"/>
                  </a:schemeClr>
                </a:solidFill>
              </a:rPr>
              <a:t>Studymafia.org</a:t>
            </a:r>
          </a:p>
          <a:p>
            <a:pPr marL="800100" lvl="1" indent="-342900">
              <a:buFont typeface="Arial" pitchFamily="34" charset="0"/>
              <a:buChar char="•"/>
            </a:pPr>
            <a:r>
              <a:rPr lang="en-US" sz="2000" dirty="0" smtClean="0">
                <a:solidFill>
                  <a:schemeClr val="tx1">
                    <a:lumMod val="75000"/>
                    <a:lumOff val="25000"/>
                  </a:schemeClr>
                </a:solidFill>
              </a:rPr>
              <a:t>Slidespanda.com</a:t>
            </a:r>
          </a:p>
        </p:txBody>
      </p:sp>
    </p:spTree>
    <p:extLst>
      <p:ext uri="{BB962C8B-B14F-4D97-AF65-F5344CB8AC3E}">
        <p14:creationId xmlns:p14="http://schemas.microsoft.com/office/powerpoint/2010/main" val="319513293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3" name="TextBox 6"/>
          <p:cNvSpPr txBox="1">
            <a:spLocks noChangeArrowheads="1"/>
          </p:cNvSpPr>
          <p:nvPr/>
        </p:nvSpPr>
        <p:spPr bwMode="auto">
          <a:xfrm>
            <a:off x="1447800" y="304800"/>
            <a:ext cx="6094730" cy="768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IN" altLang="en-US" sz="4400" b="1" dirty="0" smtClean="0">
                <a:solidFill>
                  <a:schemeClr val="accent2"/>
                </a:solidFill>
                <a:latin typeface="Times New Roman" panose="02020603050405020304" pitchFamily="18" charset="0"/>
                <a:cs typeface="Times New Roman" panose="02020603050405020304" pitchFamily="18" charset="0"/>
              </a:rPr>
              <a:t>Table Contents</a:t>
            </a:r>
          </a:p>
        </p:txBody>
      </p:sp>
      <p:sp>
        <p:nvSpPr>
          <p:cNvPr id="71685" name="Content Placeholder 2"/>
          <p:cNvSpPr txBox="1"/>
          <p:nvPr/>
        </p:nvSpPr>
        <p:spPr bwMode="auto">
          <a:xfrm>
            <a:off x="533400" y="1600200"/>
            <a:ext cx="8229600" cy="3581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lvl="1" eaLnBrk="1" hangingPunct="1">
              <a:buClr>
                <a:srgbClr val="0039A6"/>
              </a:buClr>
              <a:buFont typeface="Wingdings" panose="05000000000000000000" charset="0"/>
              <a:buChar char="§"/>
            </a:pPr>
            <a:r>
              <a:rPr lang="en-IN" altLang="en-US" sz="2600" dirty="0">
                <a:latin typeface="Times New Roman" panose="02020603050405020304" pitchFamily="18" charset="0"/>
                <a:cs typeface="Times New Roman" panose="02020603050405020304" pitchFamily="18" charset="0"/>
              </a:rPr>
              <a:t>Definition</a:t>
            </a:r>
          </a:p>
          <a:p>
            <a:pPr lvl="1" eaLnBrk="1" hangingPunct="1">
              <a:buClr>
                <a:srgbClr val="0039A6"/>
              </a:buClr>
              <a:buFont typeface="Wingdings" panose="05000000000000000000" charset="0"/>
              <a:buChar char="§"/>
            </a:pPr>
            <a:r>
              <a:rPr lang="en-IN" altLang="en-US" sz="2600" dirty="0">
                <a:latin typeface="Times New Roman" panose="02020603050405020304" pitchFamily="18" charset="0"/>
                <a:cs typeface="Times New Roman" panose="02020603050405020304" pitchFamily="18" charset="0"/>
              </a:rPr>
              <a:t>Introduction</a:t>
            </a:r>
          </a:p>
          <a:p>
            <a:pPr lvl="1" eaLnBrk="1" hangingPunct="1">
              <a:buClr>
                <a:srgbClr val="0039A6"/>
              </a:buClr>
              <a:buFont typeface="Wingdings" panose="05000000000000000000" charset="0"/>
              <a:buChar char="§"/>
            </a:pPr>
            <a:r>
              <a:rPr lang="en-IN" altLang="en-US" sz="2600" dirty="0" smtClean="0">
                <a:solidFill>
                  <a:schemeClr val="tx1"/>
                </a:solidFill>
                <a:latin typeface="Times New Roman" panose="02020603050405020304" pitchFamily="18" charset="0"/>
                <a:cs typeface="Times New Roman" panose="02020603050405020304" pitchFamily="18" charset="0"/>
                <a:sym typeface="+mn-ea"/>
              </a:rPr>
              <a:t>Why Robotic Surgery</a:t>
            </a:r>
          </a:p>
          <a:p>
            <a:pPr lvl="1" eaLnBrk="1" hangingPunct="1">
              <a:buClr>
                <a:srgbClr val="0039A6"/>
              </a:buClr>
              <a:buFont typeface="Wingdings" panose="05000000000000000000" charset="0"/>
              <a:buChar char="§"/>
            </a:pPr>
            <a:r>
              <a:rPr lang="en-IN" altLang="en-US" sz="2600" dirty="0" smtClean="0">
                <a:solidFill>
                  <a:schemeClr val="tx1"/>
                </a:solidFill>
                <a:latin typeface="Times New Roman" panose="02020603050405020304" pitchFamily="18" charset="0"/>
                <a:cs typeface="Times New Roman" panose="02020603050405020304" pitchFamily="18" charset="0"/>
                <a:sym typeface="+mn-ea"/>
              </a:rPr>
              <a:t>Types of Robotic Surgery</a:t>
            </a:r>
          </a:p>
          <a:p>
            <a:pPr lvl="1" eaLnBrk="1" hangingPunct="1">
              <a:buClr>
                <a:srgbClr val="0039A6"/>
              </a:buClr>
              <a:buFont typeface="Wingdings" panose="05000000000000000000" charset="0"/>
              <a:buChar char="§"/>
            </a:pPr>
            <a:r>
              <a:rPr lang="en-IN" altLang="en-US" sz="2600" dirty="0" smtClean="0">
                <a:solidFill>
                  <a:schemeClr val="tx1"/>
                </a:solidFill>
                <a:latin typeface="Times New Roman" panose="02020603050405020304" pitchFamily="18" charset="0"/>
                <a:cs typeface="Times New Roman" panose="02020603050405020304" pitchFamily="18" charset="0"/>
                <a:sym typeface="+mn-ea"/>
              </a:rPr>
              <a:t>Advantages of Robotic Surgery</a:t>
            </a:r>
          </a:p>
          <a:p>
            <a:pPr lvl="1" eaLnBrk="1" hangingPunct="1">
              <a:buClr>
                <a:srgbClr val="0039A6"/>
              </a:buClr>
              <a:buFont typeface="Wingdings" panose="05000000000000000000" charset="0"/>
              <a:buChar char="§"/>
            </a:pPr>
            <a:r>
              <a:rPr lang="en-IN" altLang="en-US" sz="2600" dirty="0" smtClean="0">
                <a:solidFill>
                  <a:schemeClr val="tx1"/>
                </a:solidFill>
                <a:latin typeface="Times New Roman" panose="02020603050405020304" pitchFamily="18" charset="0"/>
                <a:cs typeface="Times New Roman" panose="02020603050405020304" pitchFamily="18" charset="0"/>
                <a:sym typeface="+mn-ea"/>
              </a:rPr>
              <a:t>Conclusion</a:t>
            </a:r>
            <a:endParaRPr lang="en-IN" altLang="en-US" sz="2600" dirty="0" smtClean="0">
              <a:solidFill>
                <a:schemeClr val="tx1"/>
              </a:solidFill>
              <a:latin typeface="Times New Roman" panose="02020603050405020304" pitchFamily="18" charset="0"/>
              <a:cs typeface="Times New Roman" panose="02020603050405020304" pitchFamily="18" charset="0"/>
            </a:endParaRPr>
          </a:p>
          <a:p>
            <a:pPr lvl="1" eaLnBrk="1" hangingPunct="1">
              <a:buClr>
                <a:srgbClr val="0039A6"/>
              </a:buClr>
              <a:buFont typeface="Wingdings" panose="05000000000000000000" charset="0"/>
              <a:buChar char="§"/>
            </a:pPr>
            <a:endParaRPr lang="en-US" altLang="en-US" sz="2600" dirty="0" smtClean="0">
              <a:solidFill>
                <a:schemeClr val="tx1"/>
              </a:solidFill>
              <a:latin typeface="Times New Roman" panose="02020603050405020304" pitchFamily="18" charset="0"/>
              <a:cs typeface="Times New Roman" panose="02020603050405020304" pitchFamily="18" charset="0"/>
            </a:endParaRPr>
          </a:p>
          <a:p>
            <a:pPr lvl="1" eaLnBrk="1" hangingPunct="1">
              <a:buClr>
                <a:srgbClr val="0039A6"/>
              </a:buClr>
              <a:buFont typeface="Wingdings" panose="05000000000000000000" charset="0"/>
              <a:buChar char="§"/>
            </a:pPr>
            <a:endParaRPr lang="en-IN" altLang="en-US" sz="2600" dirty="0">
              <a:latin typeface="Times New Roman" panose="02020603050405020304" pitchFamily="18" charset="0"/>
              <a:cs typeface="Times New Roman" panose="02020603050405020304" pitchFamily="18" charset="0"/>
            </a:endParaRPr>
          </a:p>
          <a:p>
            <a:pPr lvl="1" eaLnBrk="1" hangingPunct="1">
              <a:buClr>
                <a:srgbClr val="0039A6"/>
              </a:buClr>
              <a:buFont typeface="Wingdings" panose="05000000000000000000" charset="0"/>
              <a:buChar char="§"/>
            </a:pPr>
            <a:endParaRPr lang="en-IN" altLang="en-US" sz="2600" dirty="0">
              <a:latin typeface="Times New Roman" panose="02020603050405020304" pitchFamily="18" charset="0"/>
              <a:cs typeface="Times New Roman" panose="02020603050405020304" pitchFamily="18" charset="0"/>
            </a:endParaRPr>
          </a:p>
        </p:txBody>
      </p:sp>
      <p:sp>
        <p:nvSpPr>
          <p:cNvPr id="71686"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fld id="{F3A21016-E51D-4AAE-8DF1-DF6B1BFA55A8}" type="slidenum">
              <a:rPr lang="en-US" altLang="en-US" sz="1400">
                <a:solidFill>
                  <a:srgbClr val="0039A6"/>
                </a:solidFill>
                <a:latin typeface="Myriad Web Pro" charset="0"/>
              </a:rPr>
              <a:t>2</a:t>
            </a:fld>
            <a:endParaRPr lang="en-US" altLang="en-US" sz="1400" dirty="0">
              <a:solidFill>
                <a:srgbClr val="0039A6"/>
              </a:solidFill>
              <a:latin typeface="Myriad Web Pro" charset="0"/>
            </a:endParaRPr>
          </a:p>
        </p:txBody>
      </p:sp>
    </p:spTree>
  </p:cSld>
  <p:clrMapOvr>
    <a:masterClrMapping/>
  </p:clrMapOvr>
  <p:transition spd="slow">
    <p:comb/>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2133600"/>
            <a:ext cx="5943600" cy="2514600"/>
          </a:xfrm>
          <a:noFill/>
        </p:spPr>
        <p:txBody>
          <a:bodyPr>
            <a:normAutofit fontScale="90000"/>
          </a:bodyPr>
          <a:lstStyle/>
          <a:p>
            <a:pPr marL="0" indent="0" algn="ctr"/>
            <a:r>
              <a:rPr lang="en-US" sz="5400" b="1" dirty="0">
                <a:solidFill>
                  <a:srgbClr val="FF0000"/>
                </a:solidFill>
              </a:rPr>
              <a:t>Thanks</a:t>
            </a:r>
            <a:br>
              <a:rPr lang="en-US" sz="5400" b="1" dirty="0">
                <a:solidFill>
                  <a:srgbClr val="FF0000"/>
                </a:solidFill>
              </a:rPr>
            </a:br>
            <a:r>
              <a:rPr lang="en-US" sz="5400" b="1" dirty="0">
                <a:solidFill>
                  <a:srgbClr val="FF0000"/>
                </a:solidFill>
              </a:rPr>
              <a:t>To </a:t>
            </a:r>
            <a:r>
              <a:rPr lang="en-US" sz="5400" b="1" dirty="0">
                <a:solidFill>
                  <a:schemeClr val="bg2">
                    <a:lumMod val="50000"/>
                  </a:schemeClr>
                </a:solidFill>
              </a:rPr>
              <a:t/>
            </a:r>
            <a:br>
              <a:rPr lang="en-US" sz="5400" b="1" dirty="0">
                <a:solidFill>
                  <a:schemeClr val="bg2">
                    <a:lumMod val="50000"/>
                  </a:schemeClr>
                </a:solidFill>
              </a:rPr>
            </a:br>
            <a:r>
              <a:rPr lang="en-US" sz="5400" b="1" dirty="0" smtClean="0">
                <a:solidFill>
                  <a:srgbClr val="0070C0"/>
                </a:solidFill>
              </a:rPr>
              <a:t>StudyMafia</a:t>
            </a:r>
            <a:r>
              <a:rPr lang="en-US" sz="5400" b="1" dirty="0" smtClean="0">
                <a:solidFill>
                  <a:schemeClr val="tx1">
                    <a:lumMod val="75000"/>
                    <a:lumOff val="25000"/>
                  </a:schemeClr>
                </a:solidFill>
              </a:rPr>
              <a:t>.org</a:t>
            </a:r>
            <a:endParaRPr lang="en-US" sz="5400" b="1" dirty="0">
              <a:solidFill>
                <a:schemeClr val="tx1">
                  <a:lumMod val="75000"/>
                  <a:lumOff val="25000"/>
                </a:schemeClr>
              </a:solidFill>
            </a:endParaRPr>
          </a:p>
        </p:txBody>
      </p:sp>
    </p:spTree>
    <p:extLst>
      <p:ext uri="{BB962C8B-B14F-4D97-AF65-F5344CB8AC3E}">
        <p14:creationId xmlns:p14="http://schemas.microsoft.com/office/powerpoint/2010/main" val="875827548"/>
      </p:ext>
    </p:extLst>
  </p:cSld>
  <p:clrMapOvr>
    <a:masterClrMapping/>
  </p:clrMapOvr>
  <p:transition>
    <p:fade thruBlk="1"/>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3" name="TextBox 6"/>
          <p:cNvSpPr txBox="1">
            <a:spLocks noChangeArrowheads="1"/>
          </p:cNvSpPr>
          <p:nvPr/>
        </p:nvSpPr>
        <p:spPr bwMode="auto">
          <a:xfrm>
            <a:off x="2206625" y="638175"/>
            <a:ext cx="4740275"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3600" b="1" dirty="0" smtClean="0">
                <a:solidFill>
                  <a:schemeClr val="accent2"/>
                </a:solidFill>
                <a:latin typeface="Times New Roman" panose="02020603050405020304" pitchFamily="18" charset="0"/>
                <a:cs typeface="Times New Roman" panose="02020603050405020304" pitchFamily="18" charset="0"/>
              </a:rPr>
              <a:t>Definition</a:t>
            </a:r>
            <a:endParaRPr lang="en-US" altLang="en-US" sz="3600" b="1" dirty="0">
              <a:solidFill>
                <a:schemeClr val="accent2"/>
              </a:solidFill>
              <a:latin typeface="Times New Roman" panose="02020603050405020304" pitchFamily="18" charset="0"/>
              <a:cs typeface="Times New Roman" panose="02020603050405020304" pitchFamily="18" charset="0"/>
            </a:endParaRPr>
          </a:p>
        </p:txBody>
      </p:sp>
      <p:sp>
        <p:nvSpPr>
          <p:cNvPr id="71685" name="Content Placeholder 2"/>
          <p:cNvSpPr txBox="1"/>
          <p:nvPr/>
        </p:nvSpPr>
        <p:spPr bwMode="auto">
          <a:xfrm>
            <a:off x="379730" y="1603375"/>
            <a:ext cx="407289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buNone/>
            </a:pPr>
            <a:r>
              <a:rPr lang="en-IN" sz="2800" dirty="0" smtClean="0"/>
              <a:t>     </a:t>
            </a:r>
            <a:r>
              <a:rPr sz="2800" dirty="0" smtClean="0"/>
              <a:t>Robotic surgery, also called robot-assisted surgery, allows doctors to perform many types of complex procedures with more precision, flexibility and control than is possible with conventional techniques.</a:t>
            </a:r>
          </a:p>
        </p:txBody>
      </p:sp>
      <p:sp>
        <p:nvSpPr>
          <p:cNvPr id="71686" name="Slide Number Placeholder 1"/>
          <p:cNvSpPr txBox="1"/>
          <p:nvPr/>
        </p:nvSpPr>
        <p:spPr bwMode="auto">
          <a:xfrm>
            <a:off x="6629400" y="5791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fld id="{F3A21016-E51D-4AAE-8DF1-DF6B1BFA55A8}" type="slidenum">
              <a:rPr lang="en-US" altLang="en-US" sz="1400">
                <a:solidFill>
                  <a:srgbClr val="0039A6"/>
                </a:solidFill>
                <a:latin typeface="Myriad Web Pro" charset="0"/>
              </a:rPr>
              <a:t>3</a:t>
            </a:fld>
            <a:endParaRPr lang="en-US" altLang="en-US" sz="1400" dirty="0">
              <a:solidFill>
                <a:srgbClr val="0039A6"/>
              </a:solidFill>
              <a:latin typeface="Myriad Web Pro" charset="0"/>
            </a:endParaRPr>
          </a:p>
        </p:txBody>
      </p:sp>
      <p:cxnSp>
        <p:nvCxnSpPr>
          <p:cNvPr id="6" name="Straight Connector 5"/>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pic>
        <p:nvPicPr>
          <p:cNvPr id="8" name="Content Placeholder 7" descr="1"/>
          <p:cNvPicPr>
            <a:picLocks noGrp="1" noChangeAspect="1"/>
          </p:cNvPicPr>
          <p:nvPr>
            <p:ph idx="1"/>
          </p:nvPr>
        </p:nvPicPr>
        <p:blipFill>
          <a:blip r:embed="rId3"/>
          <a:stretch>
            <a:fillRect/>
          </a:stretch>
        </p:blipFill>
        <p:spPr>
          <a:xfrm>
            <a:off x="5257800" y="1828800"/>
            <a:ext cx="3505200" cy="3651885"/>
          </a:xfrm>
          <a:prstGeom prst="rect">
            <a:avLst/>
          </a:prstGeom>
        </p:spPr>
      </p:pic>
    </p:spTree>
  </p:cSld>
  <p:clrMapOvr>
    <a:masterClrMapping/>
  </p:clrMapOvr>
  <p:transition spd="slow">
    <p:comb/>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3" name="TextBox 6"/>
          <p:cNvSpPr txBox="1">
            <a:spLocks noChangeArrowheads="1"/>
          </p:cNvSpPr>
          <p:nvPr/>
        </p:nvSpPr>
        <p:spPr bwMode="auto">
          <a:xfrm>
            <a:off x="2206625" y="638175"/>
            <a:ext cx="4740275"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b="1" dirty="0" smtClean="0">
                <a:solidFill>
                  <a:schemeClr val="accent2"/>
                </a:solidFill>
                <a:latin typeface="Times New Roman" panose="02020603050405020304" pitchFamily="18" charset="0"/>
                <a:cs typeface="Times New Roman" panose="02020603050405020304" pitchFamily="18" charset="0"/>
              </a:rPr>
              <a:t>Introduction</a:t>
            </a:r>
            <a:endParaRPr lang="en-US" altLang="en-US" b="1" dirty="0">
              <a:solidFill>
                <a:schemeClr val="accent2"/>
              </a:solidFill>
              <a:latin typeface="Times New Roman" panose="02020603050405020304" pitchFamily="18" charset="0"/>
              <a:cs typeface="Times New Roman" panose="02020603050405020304" pitchFamily="18" charset="0"/>
            </a:endParaRPr>
          </a:p>
        </p:txBody>
      </p:sp>
      <p:sp>
        <p:nvSpPr>
          <p:cNvPr id="71685" name="Content Placeholder 2"/>
          <p:cNvSpPr txBox="1"/>
          <p:nvPr/>
        </p:nvSpPr>
        <p:spPr bwMode="auto">
          <a:xfrm>
            <a:off x="727075" y="1596390"/>
            <a:ext cx="813054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r>
              <a:rPr lang="en-US" sz="3000" dirty="0" smtClean="0"/>
              <a:t>Robotic surgery is usually associated with minimally invasive surgery — procedures performed through tiny incisions. It is also sometimes used in certain traditional open surgical procedures.</a:t>
            </a:r>
          </a:p>
          <a:p>
            <a:r>
              <a:rPr lang="en-US" sz="3000" dirty="0" smtClean="0"/>
              <a:t>The most widely used clinical robotic surgical system includes a camera arm and mechanical arms with surgical instruments attached to them. The surgeon controls the arms while seated at a computer console near the operating table. </a:t>
            </a:r>
          </a:p>
        </p:txBody>
      </p:sp>
      <p:sp>
        <p:nvSpPr>
          <p:cNvPr id="71686" name="Slide Number Placeholder 1"/>
          <p:cNvSpPr txBox="1"/>
          <p:nvPr/>
        </p:nvSpPr>
        <p:spPr bwMode="auto">
          <a:xfrm>
            <a:off x="6629400" y="5791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fld id="{F3A21016-E51D-4AAE-8DF1-DF6B1BFA55A8}" type="slidenum">
              <a:rPr lang="en-US" altLang="en-US" sz="1400">
                <a:solidFill>
                  <a:srgbClr val="0039A6"/>
                </a:solidFill>
                <a:latin typeface="Myriad Web Pro" charset="0"/>
              </a:rPr>
              <a:t>4</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5</a:t>
            </a:fld>
            <a:endParaRPr lang="en-US" altLang="en-US" sz="1400" dirty="0">
              <a:solidFill>
                <a:srgbClr val="0039A6"/>
              </a:solidFill>
              <a:latin typeface="Myriad Web Pro" charset="0"/>
            </a:endParaRPr>
          </a:p>
        </p:txBody>
      </p:sp>
      <p:pic>
        <p:nvPicPr>
          <p:cNvPr id="3" name="Picture 2" descr="Davinci-Image"/>
          <p:cNvPicPr>
            <a:picLocks noChangeAspect="1"/>
          </p:cNvPicPr>
          <p:nvPr/>
        </p:nvPicPr>
        <p:blipFill>
          <a:blip r:embed="rId3"/>
          <a:stretch>
            <a:fillRect/>
          </a:stretch>
        </p:blipFill>
        <p:spPr>
          <a:xfrm>
            <a:off x="114935" y="381000"/>
            <a:ext cx="9017635" cy="6195060"/>
          </a:xfrm>
          <a:prstGeom prst="rect">
            <a:avLst/>
          </a:prstGeom>
        </p:spPr>
      </p:pic>
    </p:spTree>
  </p:cSld>
  <p:clrMapOvr>
    <a:masterClrMapping/>
  </p:clrMapOvr>
  <p:transition spd="slow">
    <p:comb/>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IN" sz="3600" b="1" dirty="0" smtClean="0">
                <a:solidFill>
                  <a:schemeClr val="accent2"/>
                </a:solidFill>
                <a:latin typeface="Times New Roman" panose="02020603050405020304" pitchFamily="18" charset="0"/>
                <a:cs typeface="Times New Roman" panose="02020603050405020304" pitchFamily="18" charset="0"/>
                <a:sym typeface="+mn-ea"/>
              </a:rPr>
              <a:t>Why Robotic Surgery?</a:t>
            </a:r>
          </a:p>
        </p:txBody>
      </p:sp>
      <p:sp>
        <p:nvSpPr>
          <p:cNvPr id="2" name="TextBox 1"/>
          <p:cNvSpPr txBox="1"/>
          <p:nvPr/>
        </p:nvSpPr>
        <p:spPr>
          <a:xfrm>
            <a:off x="609600" y="1676400"/>
            <a:ext cx="7696200" cy="3784600"/>
          </a:xfrm>
          <a:prstGeom prst="rect">
            <a:avLst/>
          </a:prstGeom>
          <a:noFill/>
        </p:spPr>
        <p:txBody>
          <a:bodyPr wrap="square">
            <a:spAutoFit/>
          </a:bodyPr>
          <a:lstStyle/>
          <a:p>
            <a:pPr marL="457200" indent="-457200">
              <a:buFont typeface="Arial" panose="020B0604020202020204" pitchFamily="34" charset="0"/>
              <a:buChar char="•"/>
            </a:pPr>
            <a:r>
              <a:rPr lang="en-US" sz="3000" dirty="0" smtClean="0"/>
              <a:t>Surgeons who use the robotic system find that for many procedures it enhances precision, flexibility and control during the operation and allows them to better see the site, compared with traditional techniques. </a:t>
            </a:r>
          </a:p>
          <a:p>
            <a:pPr marL="457200" indent="-457200">
              <a:buFont typeface="Arial" panose="020B0604020202020204" pitchFamily="34" charset="0"/>
              <a:buChar char="•"/>
            </a:pPr>
            <a:r>
              <a:rPr lang="en-US" sz="3000" dirty="0" smtClean="0"/>
              <a:t>Using robotic surgery, surgeons can perform delicate and complex procedures that may be difficult or impossible with other methods.</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r>
              <a:rPr lang="en-US" altLang="en-US" sz="1400" dirty="0" smtClean="0">
                <a:latin typeface="Times New Roman" panose="02020603050405020304"/>
                <a:cs typeface="Times New Roman" panose="02020603050405020304"/>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6</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IN" sz="3600" b="1" dirty="0" smtClean="0">
                <a:solidFill>
                  <a:schemeClr val="accent2"/>
                </a:solidFill>
                <a:latin typeface="Times New Roman" panose="02020603050405020304" pitchFamily="18" charset="0"/>
                <a:cs typeface="Times New Roman" panose="02020603050405020304" pitchFamily="18" charset="0"/>
                <a:sym typeface="+mn-ea"/>
              </a:rPr>
              <a:t>Why Robotic Surgery?</a:t>
            </a:r>
          </a:p>
        </p:txBody>
      </p:sp>
      <p:sp>
        <p:nvSpPr>
          <p:cNvPr id="2" name="TextBox 1"/>
          <p:cNvSpPr txBox="1"/>
          <p:nvPr/>
        </p:nvSpPr>
        <p:spPr>
          <a:xfrm>
            <a:off x="609600" y="1676400"/>
            <a:ext cx="7696200" cy="4246245"/>
          </a:xfrm>
          <a:prstGeom prst="rect">
            <a:avLst/>
          </a:prstGeom>
          <a:noFill/>
        </p:spPr>
        <p:txBody>
          <a:bodyPr wrap="square">
            <a:spAutoFit/>
          </a:bodyPr>
          <a:lstStyle/>
          <a:p>
            <a:pPr marL="0" indent="0">
              <a:buFont typeface="Arial" panose="020B0604020202020204" pitchFamily="34" charset="0"/>
              <a:buNone/>
            </a:pPr>
            <a:r>
              <a:rPr lang="en-US" sz="3000" dirty="0" smtClean="0"/>
              <a:t>Often, robotic surgery makes minimally invasive surgery possible. The benefits of minimally invasive surgery include:</a:t>
            </a:r>
          </a:p>
          <a:p>
            <a:pPr marL="457200" indent="-457200">
              <a:buFont typeface="Arial" panose="020B0604020202020204" pitchFamily="34" charset="0"/>
              <a:buChar char="•"/>
            </a:pPr>
            <a:endParaRPr lang="en-US" sz="3000" dirty="0" smtClean="0"/>
          </a:p>
          <a:p>
            <a:pPr marL="457200" indent="-457200">
              <a:buFont typeface="Arial" panose="020B0604020202020204" pitchFamily="34" charset="0"/>
              <a:buChar char="•"/>
            </a:pPr>
            <a:r>
              <a:rPr lang="en-US" sz="3000" dirty="0" smtClean="0"/>
              <a:t>Fewer complications, such as surgical site infection</a:t>
            </a:r>
          </a:p>
          <a:p>
            <a:pPr marL="457200" indent="-457200">
              <a:buFont typeface="Arial" panose="020B0604020202020204" pitchFamily="34" charset="0"/>
              <a:buChar char="•"/>
            </a:pPr>
            <a:r>
              <a:rPr lang="en-US" sz="3000" dirty="0" smtClean="0"/>
              <a:t>Less pain and blood loss</a:t>
            </a:r>
          </a:p>
          <a:p>
            <a:pPr marL="457200" indent="-457200">
              <a:buFont typeface="Arial" panose="020B0604020202020204" pitchFamily="34" charset="0"/>
              <a:buChar char="•"/>
            </a:pPr>
            <a:r>
              <a:rPr lang="en-US" sz="3000" dirty="0" smtClean="0"/>
              <a:t>Shorter hospital stay and quicker recovery</a:t>
            </a:r>
          </a:p>
          <a:p>
            <a:pPr marL="457200" indent="-457200">
              <a:buFont typeface="Arial" panose="020B0604020202020204" pitchFamily="34" charset="0"/>
              <a:buChar char="•"/>
            </a:pPr>
            <a:r>
              <a:rPr lang="en-US" sz="3000" dirty="0" smtClean="0"/>
              <a:t>Smaller, less noticeable scars</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r>
              <a:rPr lang="en-US" altLang="en-US" sz="1400" dirty="0" smtClean="0">
                <a:latin typeface="Times New Roman" panose="02020603050405020304"/>
                <a:cs typeface="Times New Roman" panose="02020603050405020304"/>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7</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IN" sz="3600" b="1" dirty="0" smtClean="0">
                <a:solidFill>
                  <a:schemeClr val="accent2"/>
                </a:solidFill>
                <a:latin typeface="Times New Roman" panose="02020603050405020304" pitchFamily="18" charset="0"/>
                <a:cs typeface="Times New Roman" panose="02020603050405020304" pitchFamily="18" charset="0"/>
                <a:sym typeface="+mn-ea"/>
              </a:rPr>
              <a:t>Why Robotic Surgery?</a:t>
            </a:r>
          </a:p>
        </p:txBody>
      </p:sp>
      <p:sp>
        <p:nvSpPr>
          <p:cNvPr id="2" name="TextBox 1"/>
          <p:cNvSpPr txBox="1"/>
          <p:nvPr/>
        </p:nvSpPr>
        <p:spPr>
          <a:xfrm>
            <a:off x="609600" y="1676400"/>
            <a:ext cx="7696200" cy="3784600"/>
          </a:xfrm>
          <a:prstGeom prst="rect">
            <a:avLst/>
          </a:prstGeom>
          <a:noFill/>
        </p:spPr>
        <p:txBody>
          <a:bodyPr wrap="square">
            <a:spAutoFit/>
          </a:bodyPr>
          <a:lstStyle/>
          <a:p>
            <a:pPr marL="457200" indent="-457200">
              <a:buFont typeface="Arial" panose="020B0604020202020204" pitchFamily="34" charset="0"/>
              <a:buChar char="•"/>
            </a:pPr>
            <a:r>
              <a:rPr lang="en-US" sz="3000" dirty="0" smtClean="0"/>
              <a:t>Robotic surgery isn't an option for everyone. Talk with your doctor about the benefits and risks of robotic surgery and how it compares with other techniques, such as other types of minimally invasive surgery and conventional open surgery.</a:t>
            </a:r>
          </a:p>
          <a:p>
            <a:pPr marL="457200" indent="-457200">
              <a:buFont typeface="Arial" panose="020B0604020202020204" pitchFamily="34" charset="0"/>
              <a:buChar char="•"/>
            </a:pPr>
            <a:r>
              <a:rPr lang="en-US" sz="3000" dirty="0" smtClean="0"/>
              <a:t>Robotic surgery may not be available at medical centers in your geographic location.</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8</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IN" sz="3600" b="1" dirty="0" smtClean="0">
                <a:solidFill>
                  <a:schemeClr val="accent2"/>
                </a:solidFill>
                <a:latin typeface="Times New Roman" panose="02020603050405020304" pitchFamily="18" charset="0"/>
                <a:cs typeface="Times New Roman" panose="02020603050405020304" pitchFamily="18" charset="0"/>
                <a:sym typeface="+mn-ea"/>
              </a:rPr>
              <a:t>Types of Robotic Surgery</a:t>
            </a:r>
          </a:p>
        </p:txBody>
      </p:sp>
      <p:sp>
        <p:nvSpPr>
          <p:cNvPr id="2" name="TextBox 1"/>
          <p:cNvSpPr txBox="1"/>
          <p:nvPr/>
        </p:nvSpPr>
        <p:spPr>
          <a:xfrm>
            <a:off x="609600" y="1600200"/>
            <a:ext cx="7974330" cy="3046095"/>
          </a:xfrm>
          <a:prstGeom prst="rect">
            <a:avLst/>
          </a:prstGeom>
          <a:noFill/>
        </p:spPr>
        <p:txBody>
          <a:bodyPr wrap="square">
            <a:spAutoFit/>
          </a:bodyPr>
          <a:lstStyle/>
          <a:p>
            <a:pPr marL="457200" indent="-457200">
              <a:buFont typeface="Arial" panose="020B0604020202020204" pitchFamily="34" charset="0"/>
              <a:buChar char="•"/>
            </a:pPr>
            <a:r>
              <a:rPr lang="en-US" sz="3200" dirty="0" smtClean="0"/>
              <a:t>Robotic kidney surgery might be required when one kidney or a part of a kidney needs to be removed. </a:t>
            </a:r>
          </a:p>
          <a:p>
            <a:pPr marL="457200" indent="-457200">
              <a:buFont typeface="Arial" panose="020B0604020202020204" pitchFamily="34" charset="0"/>
              <a:buChar char="•"/>
            </a:pPr>
            <a:r>
              <a:rPr lang="en-US" sz="3200" dirty="0" smtClean="0"/>
              <a:t>In traditional open surgery, a large incision, up to eight inches, might be required in order for the surgery to be performed. </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r>
              <a:rPr lang="en-US" altLang="en-US" sz="1400" dirty="0" smtClean="0">
                <a:latin typeface="Times New Roman" panose="02020603050405020304"/>
                <a:cs typeface="Times New Roman" panose="02020603050405020304"/>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9</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theme/theme1.xml><?xml version="1.0" encoding="utf-8"?>
<a:theme xmlns:a="http://schemas.openxmlformats.org/drawingml/2006/main" name="7_SEPDPO">
  <a:themeElements>
    <a:clrScheme name="OSELS Light PPT Colors">
      <a:dk1>
        <a:srgbClr val="0039A6"/>
      </a:dk1>
      <a:lt1>
        <a:srgbClr val="FFFFFF"/>
      </a:lt1>
      <a:dk2>
        <a:srgbClr val="3077FF"/>
      </a:dk2>
      <a:lt2>
        <a:srgbClr val="4B4B4B"/>
      </a:lt2>
      <a:accent1>
        <a:srgbClr val="0039A6"/>
      </a:accent1>
      <a:accent2>
        <a:srgbClr val="9E302D"/>
      </a:accent2>
      <a:accent3>
        <a:srgbClr val="5B8F22"/>
      </a:accent3>
      <a:accent4>
        <a:srgbClr val="532E60"/>
      </a:accent4>
      <a:accent5>
        <a:srgbClr val="FDC82F"/>
      </a:accent5>
      <a:accent6>
        <a:srgbClr val="0CC6DE"/>
      </a:accent6>
      <a:hlink>
        <a:srgbClr val="002060"/>
      </a:hlink>
      <a:folHlink>
        <a:srgbClr val="0053F2"/>
      </a:folHlink>
    </a:clrScheme>
    <a:fontScheme name="CDC Myriad Web Pro">
      <a:majorFont>
        <a:latin typeface="Myriad Web Pro"/>
        <a:ea typeface=""/>
        <a:cs typeface=""/>
      </a:majorFont>
      <a:minorFont>
        <a:latin typeface="Myriad Web Pro"/>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66CCFF"/>
        </a:solidFill>
        <a:ln w="9525">
          <a:miter lim="800000"/>
        </a:ln>
      </a:spPr>
      <a:bodyPr wrap="none" rtlCol="0" anchor="ctr">
        <a:flatTx/>
      </a:bodyPr>
      <a:lstStyle>
        <a:defPPr algn="ctr">
          <a:defRPr sz="1200" b="1" dirty="0">
            <a:solidFill>
              <a:schemeClr val="bg1"/>
            </a:solidFill>
            <a:latin typeface="Tahoma" panose="020B0604030504040204" pitchFamily="34" charset="0"/>
          </a:defRPr>
        </a:defPPr>
      </a:lstStyle>
    </a:spDef>
    <a:lnDef>
      <a:spPr>
        <a:ln w="22225">
          <a:solidFill>
            <a:srgbClr val="0A0A0A"/>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Business Cooperate">
  <a:themeElements>
    <a:clrScheme name="Business Cooper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usiness Cooperate">
      <a:majorFont>
        <a:latin typeface="Arial"/>
        <a:ea typeface="SimSun"/>
        <a:cs typeface=""/>
      </a:majorFont>
      <a:minorFont>
        <a:latin typeface="Arial"/>
        <a:ea typeface="SimSun"/>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gradFill rotWithShape="0">
          <a:gsLst>
            <a:gs pos="0">
              <a:schemeClr val="accent1"/>
            </a:gs>
            <a:gs pos="100000">
              <a:schemeClr val="accent2"/>
            </a:gs>
          </a:gsLst>
          <a:lin ang="5400000" scaled="1"/>
        </a:gradFill>
        <a:ln w="9525" cap="flat" cmpd="sng" algn="ctr">
          <a:solidFill>
            <a:schemeClr val="accent1"/>
          </a:solidFill>
          <a:prstDash val="solid"/>
          <a:round/>
          <a:headEnd type="none" w="med" len="med"/>
          <a:tailEnd type="none" w="med" len="med"/>
        </a:ln>
      </a:spPr>
      <a:bodyPr vert="horz" wrap="none" lIns="91440" tIns="45720" rIns="91440" bIns="45720" numCol="1" anchor="ctr"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latin typeface="Arial" panose="020B0604020202020204" pitchFamily="34" charset="0"/>
            <a:ea typeface="SimSun" panose="02010600030101010101" pitchFamily="2" charset="-122"/>
          </a:defRPr>
        </a:defPPr>
      </a:lstStyle>
    </a:spDef>
    <a:lnDef>
      <a:spPr bwMode="auto">
        <a:xfrm>
          <a:off x="0" y="0"/>
          <a:ext cx="1" cy="1"/>
        </a:xfrm>
        <a:custGeom>
          <a:avLst/>
          <a:gdLst/>
          <a:ahLst/>
          <a:cxnLst/>
          <a:rect l="0" t="0" r="0" b="0"/>
          <a:pathLst/>
        </a:custGeom>
        <a:gradFill rotWithShape="0">
          <a:gsLst>
            <a:gs pos="0">
              <a:schemeClr val="accent1"/>
            </a:gs>
            <a:gs pos="100000">
              <a:schemeClr val="accent2"/>
            </a:gs>
          </a:gsLst>
          <a:lin ang="5400000" scaled="1"/>
        </a:gradFill>
        <a:ln w="9525" cap="flat" cmpd="sng" algn="ctr">
          <a:solidFill>
            <a:schemeClr val="accent1"/>
          </a:solidFill>
          <a:prstDash val="solid"/>
          <a:round/>
          <a:headEnd type="none" w="med" len="med"/>
          <a:tailEnd type="none" w="med" len="med"/>
        </a:ln>
      </a:spPr>
      <a:bodyPr vert="horz" wrap="none" lIns="91440" tIns="45720" rIns="91440" bIns="45720" numCol="1" anchor="ctr"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latin typeface="Arial" panose="020B0604020202020204" pitchFamily="34" charset="0"/>
            <a:ea typeface="SimSun" panose="02010600030101010101" pitchFamily="2" charset="-122"/>
          </a:defRPr>
        </a:defPPr>
      </a:lstStyle>
    </a:lnDef>
  </a:objectDefaults>
  <a:extraClrSchemeLst>
    <a:extraClrScheme>
      <a:clrScheme name="Business Cooper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usiness Coopera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usiness Coopera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usiness Coopera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usiness Coopera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usiness Coopera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usiness Cooperat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usiness Coopera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usiness Coopera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usiness Cooperat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usiness Coopera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usiness Cooperat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270</TotalTime>
  <Words>899</Words>
  <Application>Microsoft Office PowerPoint</Application>
  <PresentationFormat>On-screen Show (4:3)</PresentationFormat>
  <Paragraphs>250</Paragraphs>
  <Slides>20</Slides>
  <Notes>17</Notes>
  <HiddenSlides>0</HiddenSlides>
  <MMClips>0</MMClips>
  <ScaleCrop>false</ScaleCrop>
  <HeadingPairs>
    <vt:vector size="4" baseType="variant">
      <vt:variant>
        <vt:lpstr>Theme</vt:lpstr>
      </vt:variant>
      <vt:variant>
        <vt:i4>2</vt:i4>
      </vt:variant>
      <vt:variant>
        <vt:lpstr>Slide Titles</vt:lpstr>
      </vt:variant>
      <vt:variant>
        <vt:i4>20</vt:i4>
      </vt:variant>
    </vt:vector>
  </HeadingPairs>
  <TitlesOfParts>
    <vt:vector size="22" baseType="lpstr">
      <vt:lpstr>7_SEPDPO</vt:lpstr>
      <vt:lpstr>Business Cooperate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References</vt:lpstr>
      <vt:lpstr>Thanks To  StudyMafia.org</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NISHA PANDITA</dc:creator>
  <cp:lastModifiedBy>CRP</cp:lastModifiedBy>
  <cp:revision>910</cp:revision>
  <cp:lastPrinted>2014-09-05T11:57:00Z</cp:lastPrinted>
  <dcterms:created xsi:type="dcterms:W3CDTF">2014-04-08T13:15:00Z</dcterms:created>
  <dcterms:modified xsi:type="dcterms:W3CDTF">2023-01-09T10:35:20Z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19DC43B992554CB482C1382B4F8B13C8</vt:lpwstr>
  </property>
  <property fmtid="{D5CDD505-2E9C-101B-9397-08002B2CF9AE}" pid="3" name="KSOProductBuildVer">
    <vt:lpwstr>1033-11.2.0.11440</vt:lpwstr>
  </property>
</Properties>
</file>