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95" r:id="rId2"/>
    <p:sldId id="293" r:id="rId3"/>
    <p:sldId id="259" r:id="rId4"/>
    <p:sldId id="260" r:id="rId5"/>
    <p:sldId id="261" r:id="rId6"/>
    <p:sldId id="267" r:id="rId7"/>
    <p:sldId id="268" r:id="rId8"/>
    <p:sldId id="269" r:id="rId9"/>
    <p:sldId id="270" r:id="rId10"/>
    <p:sldId id="271" r:id="rId11"/>
    <p:sldId id="272" r:id="rId12"/>
    <p:sldId id="273" r:id="rId13"/>
    <p:sldId id="274" r:id="rId14"/>
    <p:sldId id="294" r:id="rId15"/>
    <p:sldId id="278" r:id="rId16"/>
    <p:sldId id="296" r:id="rId17"/>
    <p:sldId id="297" r:id="rId18"/>
  </p:sldIdLst>
  <p:sldSz cx="6076950" cy="455295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48" y="-180"/>
      </p:cViewPr>
      <p:guideLst>
        <p:guide orient="horz" pos="1434"/>
        <p:guide pos="1914"/>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90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BA49C0-8131-4B3D-85EB-C8071E21C27F}" type="datetimeFigureOut">
              <a:rPr lang="en-US" smtClean="0"/>
              <a:t>1/10/2023</a:t>
            </a:fld>
            <a:endParaRPr lang="en-IN"/>
          </a:p>
        </p:txBody>
      </p:sp>
      <p:sp>
        <p:nvSpPr>
          <p:cNvPr id="4" name="Slide Image Placeholder 3"/>
          <p:cNvSpPr>
            <a:spLocks noGrp="1" noRot="1" noChangeAspect="1"/>
          </p:cNvSpPr>
          <p:nvPr>
            <p:ph type="sldImg" idx="2"/>
          </p:nvPr>
        </p:nvSpPr>
        <p:spPr>
          <a:xfrm>
            <a:off x="1141413" y="685800"/>
            <a:ext cx="4575175"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8876EF-98E8-4AAB-B47B-273C3ED0CA1D}" type="slidenum">
              <a:rPr lang="en-IN" smtClean="0"/>
              <a:t>‹#›</a:t>
            </a:fld>
            <a:endParaRPr lang="en-IN"/>
          </a:p>
        </p:txBody>
      </p:sp>
    </p:spTree>
    <p:extLst>
      <p:ext uri="{BB962C8B-B14F-4D97-AF65-F5344CB8AC3E}">
        <p14:creationId xmlns:p14="http://schemas.microsoft.com/office/powerpoint/2010/main" val="4052321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xfrm>
            <a:off x="3884028" y="8684926"/>
            <a:ext cx="2972421" cy="457513"/>
          </a:xfrm>
          <a:prstGeom prst="rect">
            <a:avLst/>
          </a:prstGeom>
          <a:ln>
            <a:miter lim="800000"/>
            <a:headEnd/>
            <a:tailEnd/>
          </a:ln>
        </p:spPr>
        <p:txBody>
          <a:bodyPr wrap="square" lIns="89725" tIns="44862" rIns="89725" bIns="44862"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xfrm>
            <a:off x="1141413" y="685800"/>
            <a:ext cx="4575175" cy="3429000"/>
          </a:xfrm>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p:spPr>
        <p:txBody>
          <a:bodyPr/>
          <a:lstStyle/>
          <a:p>
            <a:fld id="{FDE934FF-F4E1-47C5-9CA5-30A81DDE2BE4}" type="datetimeFigureOut">
              <a:rPr lang="en-US" smtClean="0"/>
              <a:t>1/10/2023</a:t>
            </a:fld>
            <a:endParaRPr lang="en-US"/>
          </a:p>
        </p:txBody>
      </p:sp>
      <p:sp>
        <p:nvSpPr>
          <p:cNvPr id="5" name="Footer Placeholder 4"/>
          <p:cNvSpPr>
            <a:spLocks noGrp="1"/>
          </p:cNvSpPr>
          <p:nvPr>
            <p:ph type="ftr" sz="quarter" idx="11"/>
          </p:nvPr>
        </p:nvSpPr>
        <p:spPr>
          <a:xfrm>
            <a:off x="4038600" y="6356350"/>
            <a:ext cx="4114800" cy="365125"/>
          </a:xfrm>
        </p:spPr>
        <p:txBody>
          <a:bodyPr/>
          <a:lstStyle/>
          <a:p>
            <a:endParaRPr lang="en-US"/>
          </a:p>
        </p:txBody>
      </p:sp>
      <p:sp>
        <p:nvSpPr>
          <p:cNvPr id="6" name="Slide Number Placeholder 5"/>
          <p:cNvSpPr>
            <a:spLocks noGrp="1"/>
          </p:cNvSpPr>
          <p:nvPr>
            <p:ph type="sldNum" sz="quarter" idx="12"/>
          </p:nvPr>
        </p:nvSpPr>
        <p:spPr>
          <a:xfrm>
            <a:off x="8610600" y="6356350"/>
            <a:ext cx="2743200" cy="365125"/>
          </a:xfrm>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172843"/>
            <a:ext cx="6076950" cy="4380107"/>
          </a:xfrm>
          <a:prstGeom prst="rect">
            <a:avLst/>
          </a:prstGeom>
          <a:noFill/>
          <a:ln w="9525">
            <a:noFill/>
          </a:ln>
        </p:spPr>
      </p:pic>
      <p:sp>
        <p:nvSpPr>
          <p:cNvPr id="2051" name="Rectangle 3"/>
          <p:cNvSpPr>
            <a:spLocks noGrp="1" noChangeArrowheads="1"/>
          </p:cNvSpPr>
          <p:nvPr>
            <p:ph type="ctrTitle"/>
          </p:nvPr>
        </p:nvSpPr>
        <p:spPr>
          <a:xfrm>
            <a:off x="311233" y="412085"/>
            <a:ext cx="5454485" cy="718776"/>
          </a:xfrm>
          <a:prstGeom prst="rect">
            <a:avLst/>
          </a:prstGeom>
        </p:spPr>
        <p:txBody>
          <a:bodyPr lIns="60734" tIns="30367" rIns="60734" bIns="30367"/>
          <a:lstStyle>
            <a:lvl1pP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312288" y="1223606"/>
            <a:ext cx="5457650" cy="651325"/>
          </a:xfrm>
          <a:prstGeom prst="rect">
            <a:avLst/>
          </a:prstGeom>
        </p:spPr>
        <p:txBody>
          <a:bodyPr lIns="60734" tIns="30367" rIns="60734" bIns="30367"/>
          <a:lstStyle>
            <a:lvl1pPr marL="0" indent="0">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303848" y="4146136"/>
            <a:ext cx="1417955" cy="31617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0734" tIns="30367" rIns="60734" bIns="30367" numCol="1" anchor="t" anchorCtr="0" compatLnSpc="1"/>
          <a:lstStyle>
            <a:lvl1pPr>
              <a:defRPr/>
            </a:lvl1pPr>
          </a:lstStyle>
          <a:p>
            <a:fld id="{544213AF-26F6-41FA-8D85-E2C5388D6E58}" type="datetimeFigureOut">
              <a:rPr lang="en-US" smtClean="0"/>
              <a:t>1/9/2023</a:t>
            </a:fld>
            <a:endParaRPr lang="en-US" dirty="0">
              <a:solidFill>
                <a:srgbClr val="FFFFFF"/>
              </a:solidFill>
            </a:endParaRPr>
          </a:p>
        </p:txBody>
      </p:sp>
      <p:sp>
        <p:nvSpPr>
          <p:cNvPr id="10" name="Rectangle 6"/>
          <p:cNvSpPr>
            <a:spLocks noGrp="1" noChangeArrowheads="1"/>
          </p:cNvSpPr>
          <p:nvPr>
            <p:ph type="ftr" sz="quarter" idx="3"/>
          </p:nvPr>
        </p:nvSpPr>
        <p:spPr bwMode="auto">
          <a:xfrm>
            <a:off x="2076291" y="4146136"/>
            <a:ext cx="1924368" cy="31617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0734" tIns="30367" rIns="60734" bIns="30367"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4355148" y="4146136"/>
            <a:ext cx="1417955" cy="31617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0734" tIns="30367" rIns="60734" bIns="30367"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extLst>
      <p:ext uri="{BB962C8B-B14F-4D97-AF65-F5344CB8AC3E}">
        <p14:creationId xmlns:p14="http://schemas.microsoft.com/office/powerpoint/2010/main" val="2354744764"/>
      </p:ext>
    </p:extLst>
  </p:cSld>
  <p:clrMapOvr>
    <a:masterClrMapping/>
  </p:clrMapOvr>
  <p:transition spd="slow">
    <p:comb/>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3848" y="126471"/>
            <a:ext cx="5469255" cy="386790"/>
          </a:xfrm>
          <a:prstGeom prst="rect">
            <a:avLst/>
          </a:prstGeom>
        </p:spPr>
        <p:txBody>
          <a:bodyPr lIns="60734" tIns="30367" rIns="60734" bIns="30367"/>
          <a:lstStyle/>
          <a:p>
            <a:r>
              <a:rPr lang="en-US" smtClean="0"/>
              <a:t>Click to edit Master title style</a:t>
            </a:r>
            <a:endParaRPr lang="en-US"/>
          </a:p>
        </p:txBody>
      </p:sp>
      <p:sp>
        <p:nvSpPr>
          <p:cNvPr id="3" name="Content Placeholder 2"/>
          <p:cNvSpPr>
            <a:spLocks noGrp="1"/>
          </p:cNvSpPr>
          <p:nvPr>
            <p:ph idx="1"/>
          </p:nvPr>
        </p:nvSpPr>
        <p:spPr>
          <a:xfrm>
            <a:off x="303848" y="779903"/>
            <a:ext cx="5469255" cy="3288242"/>
          </a:xfrm>
          <a:prstGeom prst="rect">
            <a:avLst/>
          </a:prstGeom>
        </p:spPr>
        <p:txBody>
          <a:bodyPr lIns="60734" tIns="30367" rIns="60734" bIns="3036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03848" y="4146136"/>
            <a:ext cx="1417955" cy="316177"/>
          </a:xfrm>
          <a:prstGeom prst="rect">
            <a:avLst/>
          </a:prstGeom>
        </p:spPr>
        <p:txBody>
          <a:bodyPr lIns="60734" tIns="30367" rIns="60734" bIns="30367"/>
          <a:lstStyle/>
          <a:p>
            <a:pPr>
              <a:defRPr/>
            </a:pPr>
            <a:endParaRPr lang="en-US"/>
          </a:p>
        </p:txBody>
      </p:sp>
      <p:sp>
        <p:nvSpPr>
          <p:cNvPr id="5" name="Footer Placeholder 4"/>
          <p:cNvSpPr>
            <a:spLocks noGrp="1"/>
          </p:cNvSpPr>
          <p:nvPr>
            <p:ph type="ftr" sz="quarter" idx="11"/>
          </p:nvPr>
        </p:nvSpPr>
        <p:spPr>
          <a:xfrm>
            <a:off x="2076291" y="4146136"/>
            <a:ext cx="1924368" cy="316177"/>
          </a:xfrm>
          <a:prstGeom prst="rect">
            <a:avLst/>
          </a:prstGeom>
        </p:spPr>
        <p:txBody>
          <a:bodyPr lIns="60734" tIns="30367" rIns="60734" bIns="30367"/>
          <a:lstStyle/>
          <a:p>
            <a:pPr>
              <a:defRPr/>
            </a:pPr>
            <a:endParaRPr lang="en-US"/>
          </a:p>
        </p:txBody>
      </p:sp>
      <p:sp>
        <p:nvSpPr>
          <p:cNvPr id="6" name="Slide Number Placeholder 5"/>
          <p:cNvSpPr>
            <a:spLocks noGrp="1"/>
          </p:cNvSpPr>
          <p:nvPr>
            <p:ph type="sldNum" sz="quarter" idx="12"/>
          </p:nvPr>
        </p:nvSpPr>
        <p:spPr>
          <a:xfrm>
            <a:off x="4355148" y="4146136"/>
            <a:ext cx="1417955" cy="316177"/>
          </a:xfrm>
          <a:prstGeom prst="rect">
            <a:avLst/>
          </a:prstGeom>
        </p:spPr>
        <p:txBody>
          <a:bodyPr lIns="60734" tIns="30367" rIns="60734" bIns="30367"/>
          <a:lstStyle/>
          <a:p>
            <a:pPr>
              <a:defRPr/>
            </a:pPr>
            <a:fld id="{9EDE2762-D309-4A1B-90D4-EE2DB97D9608}" type="slidenum">
              <a:rPr lang="en-US" altLang="en-US" smtClean="0"/>
              <a:t>‹#›</a:t>
            </a:fld>
            <a:endParaRPr lang="en-US" altLang="en-US" dirty="0"/>
          </a:p>
        </p:txBody>
      </p:sp>
    </p:spTree>
    <p:extLst>
      <p:ext uri="{BB962C8B-B14F-4D97-AF65-F5344CB8AC3E}">
        <p14:creationId xmlns:p14="http://schemas.microsoft.com/office/powerpoint/2010/main" val="3504681995"/>
      </p:ext>
    </p:extLst>
  </p:cSld>
  <p:clrMapOvr>
    <a:masterClrMapping/>
  </p:clrMapOvr>
  <p:transition spd="slow">
    <p:comb/>
  </p:transition>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a:defRPr sz="4400" kern="1200">
          <a:solidFill>
            <a:schemeClr val="lt1"/>
          </a:solidFill>
        </a:defRPr>
      </a:lvl1pPr>
    </p:titleStyle>
    <p:bodyStyle>
      <a:lvl1pPr indent="-325120" algn="ctr">
        <a:defRPr sz="3200" kern="1200">
          <a:solidFill>
            <a:schemeClr val="tx1"/>
          </a:solidFill>
        </a:defRPr>
      </a:lvl1pPr>
    </p:bodyStyle>
    <p:otherStyle>
      <a:defPPr algn="ctr">
        <a:defRPr kern="1200">
          <a:solidFill>
            <a:schemeClr val="tx1"/>
          </a:solidFill>
        </a:defRPr>
      </a:def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274712"/>
            <a:ext cx="759619" cy="758825"/>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708978" y="628830"/>
            <a:ext cx="5064125" cy="50588"/>
          </a:xfrm>
          <a:prstGeom prst="rect">
            <a:avLst/>
          </a:prstGeom>
          <a:noFill/>
          <a:ln w="9525">
            <a:noFill/>
            <a:miter lim="800000"/>
            <a:headEnd/>
            <a:tailEnd/>
          </a:ln>
        </p:spPr>
      </p:pic>
      <p:sp>
        <p:nvSpPr>
          <p:cNvPr id="3076" name="Rectangle 5"/>
          <p:cNvSpPr>
            <a:spLocks noChangeArrowheads="1"/>
          </p:cNvSpPr>
          <p:nvPr/>
        </p:nvSpPr>
        <p:spPr bwMode="auto">
          <a:xfrm>
            <a:off x="877211" y="50589"/>
            <a:ext cx="4668589" cy="525858"/>
          </a:xfrm>
          <a:prstGeom prst="rect">
            <a:avLst/>
          </a:prstGeom>
          <a:solidFill>
            <a:srgbClr val="FFFFFF"/>
          </a:solidFill>
          <a:ln w="9525">
            <a:noFill/>
            <a:miter lim="800000"/>
            <a:headEnd/>
            <a:tailEnd/>
          </a:ln>
        </p:spPr>
        <p:txBody>
          <a:bodyPr lIns="60734" tIns="30367" rIns="60734" bIns="30367" anchor="ctr"/>
          <a:lstStyle/>
          <a:p>
            <a:pPr algn="ctr" eaLnBrk="0" hangingPunct="0">
              <a:defRPr/>
            </a:pPr>
            <a:r>
              <a:rPr lang="en-US" sz="1900" b="1" dirty="0">
                <a:solidFill>
                  <a:srgbClr val="00B0F0"/>
                </a:solidFill>
                <a:latin typeface="Verdana" pitchFamily="34" charset="0"/>
              </a:rPr>
              <a:t>StudyMafia</a:t>
            </a:r>
            <a:r>
              <a:rPr lang="en-US" sz="1900" b="1" dirty="0">
                <a:solidFill>
                  <a:schemeClr val="accent4">
                    <a:lumMod val="25000"/>
                  </a:schemeClr>
                </a:solidFill>
                <a:latin typeface="Verdana" pitchFamily="34" charset="0"/>
              </a:rPr>
              <a:t>.Org</a:t>
            </a:r>
            <a:endParaRPr lang="en-US" sz="1900" b="1" dirty="0">
              <a:solidFill>
                <a:schemeClr val="accent4">
                  <a:lumMod val="25000"/>
                </a:schemeClr>
              </a:solidFill>
              <a:latin typeface="Tahoma" pitchFamily="34" charset="0"/>
            </a:endParaRPr>
          </a:p>
        </p:txBody>
      </p:sp>
      <p:sp>
        <p:nvSpPr>
          <p:cNvPr id="16389" name="Text Box 9"/>
          <p:cNvSpPr txBox="1">
            <a:spLocks noChangeArrowheads="1"/>
          </p:cNvSpPr>
          <p:nvPr/>
        </p:nvSpPr>
        <p:spPr bwMode="auto">
          <a:xfrm>
            <a:off x="4480" y="3844715"/>
            <a:ext cx="6072471" cy="399881"/>
          </a:xfrm>
          <a:prstGeom prst="rect">
            <a:avLst/>
          </a:prstGeom>
          <a:solidFill>
            <a:schemeClr val="tx1">
              <a:lumMod val="95000"/>
              <a:lumOff val="5000"/>
            </a:schemeClr>
          </a:solidFill>
          <a:ln w="9525">
            <a:noFill/>
            <a:miter lim="800000"/>
            <a:headEnd/>
            <a:tailEnd/>
          </a:ln>
        </p:spPr>
        <p:txBody>
          <a:bodyPr wrap="square" lIns="60734" tIns="30367" rIns="60734" bIns="30367">
            <a:spAutoFit/>
          </a:bodyPr>
          <a:lstStyle/>
          <a:p>
            <a:pPr eaLnBrk="0" hangingPunct="0">
              <a:spcBef>
                <a:spcPct val="50000"/>
              </a:spcBef>
            </a:pPr>
            <a:r>
              <a:rPr lang="en-US" sz="1100" b="1" dirty="0">
                <a:solidFill>
                  <a:schemeClr val="bg1"/>
                </a:solidFill>
                <a:cs typeface="Times New Roman" pitchFamily="18" charset="0"/>
              </a:rPr>
              <a:t>                                      Submitted </a:t>
            </a:r>
            <a:r>
              <a:rPr lang="en-US" sz="1100" b="1" dirty="0">
                <a:solidFill>
                  <a:schemeClr val="bg1"/>
                </a:solidFill>
                <a:cs typeface="Times New Roman" pitchFamily="18" charset="0"/>
              </a:rPr>
              <a:t>To:	 </a:t>
            </a:r>
            <a:r>
              <a:rPr lang="en-US" sz="1100" b="1" dirty="0">
                <a:solidFill>
                  <a:schemeClr val="bg1"/>
                </a:solidFill>
                <a:cs typeface="Times New Roman" pitchFamily="18" charset="0"/>
              </a:rPr>
              <a:t>             </a:t>
            </a:r>
            <a:r>
              <a:rPr lang="en-US" sz="1100" b="1" dirty="0">
                <a:solidFill>
                  <a:schemeClr val="bg1"/>
                </a:solidFill>
                <a:cs typeface="Times New Roman" pitchFamily="18" charset="0"/>
              </a:rPr>
              <a:t> </a:t>
            </a:r>
            <a:r>
              <a:rPr lang="en-US" sz="1100" b="1" dirty="0">
                <a:solidFill>
                  <a:schemeClr val="bg1"/>
                </a:solidFill>
                <a:cs typeface="Times New Roman" pitchFamily="18" charset="0"/>
              </a:rPr>
              <a:t>                        </a:t>
            </a:r>
            <a:r>
              <a:rPr lang="en-US" sz="1100" b="1" dirty="0" smtClean="0">
                <a:solidFill>
                  <a:schemeClr val="bg1"/>
                </a:solidFill>
                <a:cs typeface="Times New Roman" pitchFamily="18" charset="0"/>
              </a:rPr>
              <a:t>  </a:t>
            </a:r>
            <a:r>
              <a:rPr lang="en-US" sz="1100" b="1" dirty="0">
                <a:solidFill>
                  <a:schemeClr val="bg1"/>
                </a:solidFill>
                <a:cs typeface="Times New Roman" pitchFamily="18" charset="0"/>
              </a:rPr>
              <a:t>Submitted </a:t>
            </a:r>
            <a:r>
              <a:rPr lang="en-US" sz="1100" b="1" dirty="0">
                <a:solidFill>
                  <a:schemeClr val="bg1"/>
                </a:solidFill>
                <a:cs typeface="Times New Roman" pitchFamily="18" charset="0"/>
              </a:rPr>
              <a:t>By:</a:t>
            </a:r>
          </a:p>
          <a:p>
            <a:pPr eaLnBrk="0" hangingPunct="0"/>
            <a:r>
              <a:rPr lang="en-US" sz="1100" b="1" dirty="0">
                <a:solidFill>
                  <a:schemeClr val="bg1"/>
                </a:solidFill>
                <a:cs typeface="Times New Roman" pitchFamily="18" charset="0"/>
              </a:rPr>
              <a:t>                                      Studymafia.org                                            </a:t>
            </a:r>
            <a:r>
              <a:rPr lang="en-US" sz="1100" b="1" dirty="0" smtClean="0">
                <a:solidFill>
                  <a:schemeClr val="bg1"/>
                </a:solidFill>
                <a:cs typeface="Times New Roman" pitchFamily="18" charset="0"/>
              </a:rPr>
              <a:t>                 Studymafia.org               </a:t>
            </a:r>
            <a:endParaRPr lang="en-US" sz="1100" b="1" dirty="0">
              <a:solidFill>
                <a:schemeClr val="bg1"/>
              </a:solidFill>
              <a:cs typeface="Times New Roman" pitchFamily="18" charset="0"/>
            </a:endParaRPr>
          </a:p>
        </p:txBody>
      </p:sp>
      <p:sp>
        <p:nvSpPr>
          <p:cNvPr id="8" name="Rectangle 7"/>
          <p:cNvSpPr/>
          <p:nvPr/>
        </p:nvSpPr>
        <p:spPr>
          <a:xfrm>
            <a:off x="1046835" y="1359956"/>
            <a:ext cx="4388411" cy="1169323"/>
          </a:xfrm>
          <a:prstGeom prst="rect">
            <a:avLst/>
          </a:prstGeom>
          <a:solidFill>
            <a:schemeClr val="bg1"/>
          </a:solidFill>
        </p:spPr>
        <p:txBody>
          <a:bodyPr wrap="square" lIns="60734" tIns="30367" rIns="60734" bIns="30367">
            <a:spAutoFit/>
          </a:bodyPr>
          <a:lstStyle/>
          <a:p>
            <a:pPr algn="ctr">
              <a:defRPr/>
            </a:pPr>
            <a:r>
              <a:rPr lang="en-US" altLang="en-US" sz="3600" b="1" dirty="0" smtClean="0">
                <a:solidFill>
                  <a:schemeClr val="accent5">
                    <a:lumMod val="75000"/>
                  </a:schemeClr>
                </a:solidFill>
                <a:latin typeface="Times New Roman" pitchFamily="18" charset="0"/>
                <a:cs typeface="Times New Roman" pitchFamily="18" charset="0"/>
              </a:rPr>
              <a:t>Impact</a:t>
            </a:r>
            <a:r>
              <a:rPr lang="en-US" altLang="en-US" sz="3600" b="1" dirty="0" smtClean="0">
                <a:solidFill>
                  <a:srgbClr val="0070C0"/>
                </a:solidFill>
                <a:latin typeface="Times New Roman" pitchFamily="18" charset="0"/>
                <a:cs typeface="Times New Roman" pitchFamily="18" charset="0"/>
              </a:rPr>
              <a:t> of </a:t>
            </a:r>
            <a:r>
              <a:rPr lang="en-US" altLang="en-US" sz="3600" b="1" dirty="0" smtClean="0">
                <a:solidFill>
                  <a:schemeClr val="accent6">
                    <a:lumMod val="75000"/>
                  </a:schemeClr>
                </a:solidFill>
                <a:latin typeface="Times New Roman" pitchFamily="18" charset="0"/>
                <a:cs typeface="Times New Roman" pitchFamily="18" charset="0"/>
              </a:rPr>
              <a:t>Education</a:t>
            </a:r>
            <a:r>
              <a:rPr lang="en-US" altLang="en-US" sz="3600" b="1" dirty="0" smtClean="0">
                <a:solidFill>
                  <a:srgbClr val="0070C0"/>
                </a:solidFill>
                <a:latin typeface="Times New Roman" pitchFamily="18" charset="0"/>
                <a:cs typeface="Times New Roman" pitchFamily="18" charset="0"/>
              </a:rPr>
              <a:t> on </a:t>
            </a:r>
            <a:r>
              <a:rPr lang="en-US" altLang="en-US" sz="3600" b="1" dirty="0" smtClean="0">
                <a:solidFill>
                  <a:srgbClr val="00B050"/>
                </a:solidFill>
                <a:latin typeface="Times New Roman" pitchFamily="18" charset="0"/>
                <a:cs typeface="Times New Roman" pitchFamily="18" charset="0"/>
              </a:rPr>
              <a:t>Technology</a:t>
            </a:r>
            <a:endParaRPr lang="en-US" sz="3600" b="1" spc="199" dirty="0">
              <a:ln w="11430" cmpd="sng">
                <a:solidFill>
                  <a:schemeClr val="accent1">
                    <a:tint val="10000"/>
                  </a:schemeClr>
                </a:solidFill>
                <a:prstDash val="solid"/>
                <a:miter lim="800000"/>
              </a:ln>
              <a:solidFill>
                <a:srgbClr val="00B05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811231550"/>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6076950" cy="4552950"/>
          <a:chOff x="0" y="0"/>
          <a:chExt cx="6076950" cy="4552950"/>
        </a:xfrm>
      </p:grpSpPr>
      <p:pic>
        <p:nvPicPr>
          <p:cNvPr id="2" name="Picture 4294967295"/>
          <p:cNvPicPr>
            <a:picLocks noChangeAspect="1"/>
          </p:cNvPicPr>
          <p:nvPr/>
        </p:nvPicPr>
        <p:blipFill>
          <a:blip r:embed="rId2"/>
          <a:stretch>
            <a:fillRect/>
          </a:stretch>
        </p:blipFill>
        <p:spPr>
          <a:xfrm>
            <a:off x="0" y="0"/>
            <a:ext cx="6076950" cy="45529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6076950" cy="4552950"/>
          <a:chOff x="0" y="0"/>
          <a:chExt cx="6076950" cy="4552950"/>
        </a:xfrm>
      </p:grpSpPr>
      <p:pic>
        <p:nvPicPr>
          <p:cNvPr id="2" name="Picture 4294967295"/>
          <p:cNvPicPr>
            <a:picLocks noChangeAspect="1"/>
          </p:cNvPicPr>
          <p:nvPr/>
        </p:nvPicPr>
        <p:blipFill>
          <a:blip r:embed="rId2"/>
          <a:stretch>
            <a:fillRect/>
          </a:stretch>
        </p:blipFill>
        <p:spPr>
          <a:xfrm>
            <a:off x="0" y="0"/>
            <a:ext cx="6076950" cy="45529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6076950" cy="4552950"/>
          <a:chOff x="0" y="0"/>
          <a:chExt cx="6076950" cy="4552950"/>
        </a:xfrm>
      </p:grpSpPr>
      <p:pic>
        <p:nvPicPr>
          <p:cNvPr id="2" name="Picture 4294967295"/>
          <p:cNvPicPr>
            <a:picLocks noChangeAspect="1"/>
          </p:cNvPicPr>
          <p:nvPr/>
        </p:nvPicPr>
        <p:blipFill>
          <a:blip r:embed="rId2"/>
          <a:stretch>
            <a:fillRect/>
          </a:stretch>
        </p:blipFill>
        <p:spPr>
          <a:xfrm>
            <a:off x="0" y="0"/>
            <a:ext cx="6076950" cy="45529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6076950" cy="4552950"/>
          <a:chOff x="0" y="0"/>
          <a:chExt cx="6076950" cy="4552950"/>
        </a:xfrm>
      </p:grpSpPr>
      <p:pic>
        <p:nvPicPr>
          <p:cNvPr id="2" name="Picture 4294967295"/>
          <p:cNvPicPr>
            <a:picLocks noChangeAspect="1"/>
          </p:cNvPicPr>
          <p:nvPr/>
        </p:nvPicPr>
        <p:blipFill>
          <a:blip r:embed="rId2"/>
          <a:stretch>
            <a:fillRect/>
          </a:stretch>
        </p:blipFill>
        <p:spPr>
          <a:xfrm>
            <a:off x="0" y="0"/>
            <a:ext cx="6076950" cy="45529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492760" y="1052195"/>
            <a:ext cx="5217795" cy="2030095"/>
          </a:xfrm>
          <a:prstGeom prst="rect">
            <a:avLst/>
          </a:prstGeom>
          <a:noFill/>
        </p:spPr>
        <p:txBody>
          <a:bodyPr wrap="square" rtlCol="0">
            <a:spAutoFit/>
          </a:bodyPr>
          <a:lstStyle/>
          <a:p>
            <a:pPr marL="285750" indent="-285750">
              <a:buFont typeface="Arial" panose="020B0604020202020204" pitchFamily="34" charset="0"/>
              <a:buChar char="•"/>
            </a:pPr>
            <a:r>
              <a:rPr lang="en-US"/>
              <a:t>A very important technological impact on education is increased interactivity and class engagement. In addition, better overall comprehension, practical learning, time management, and combined learning methodologies are just some of the impacts that technology has had on student learning.</a:t>
            </a:r>
          </a:p>
        </p:txBody>
      </p:sp>
      <p:sp>
        <p:nvSpPr>
          <p:cNvPr id="5" name="Text Box 4"/>
          <p:cNvSpPr txBox="1"/>
          <p:nvPr/>
        </p:nvSpPr>
        <p:spPr>
          <a:xfrm>
            <a:off x="555625" y="464820"/>
            <a:ext cx="3460115" cy="521970"/>
          </a:xfrm>
          <a:prstGeom prst="rect">
            <a:avLst/>
          </a:prstGeom>
          <a:noFill/>
        </p:spPr>
        <p:txBody>
          <a:bodyPr wrap="square" rtlCol="0">
            <a:spAutoFit/>
          </a:bodyPr>
          <a:lstStyle/>
          <a:p>
            <a:r>
              <a:rPr lang="en-IN" altLang="en-US" sz="2800" b="1">
                <a:solidFill>
                  <a:srgbClr val="C00000"/>
                </a:solidFill>
              </a:rPr>
              <a:t>CONCLUSION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6076950" cy="4552950"/>
          <a:chOff x="0" y="0"/>
          <a:chExt cx="6076950" cy="4552950"/>
        </a:xfrm>
      </p:grpSpPr>
      <p:pic>
        <p:nvPicPr>
          <p:cNvPr id="2" name="Picture 4294967295"/>
          <p:cNvPicPr>
            <a:picLocks noChangeAspect="1"/>
          </p:cNvPicPr>
          <p:nvPr/>
        </p:nvPicPr>
        <p:blipFill>
          <a:blip r:embed="rId2"/>
          <a:stretch>
            <a:fillRect/>
          </a:stretch>
        </p:blipFill>
        <p:spPr>
          <a:xfrm>
            <a:off x="0" y="0"/>
            <a:ext cx="6076950" cy="45529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771" y="455295"/>
            <a:ext cx="5438870" cy="449524"/>
          </a:xfrm>
        </p:spPr>
        <p:txBody>
          <a:bodyPr>
            <a:normAutofit fontScale="90000"/>
          </a:bodyPr>
          <a:lstStyle/>
          <a:p>
            <a:r>
              <a:rPr lang="en-US" sz="2900" dirty="0">
                <a:solidFill>
                  <a:schemeClr val="tx1"/>
                </a:solidFill>
              </a:rPr>
              <a:t>References</a:t>
            </a:r>
          </a:p>
        </p:txBody>
      </p:sp>
      <p:sp>
        <p:nvSpPr>
          <p:cNvPr id="3" name="Content Placeholder 2"/>
          <p:cNvSpPr>
            <a:spLocks noGrp="1"/>
          </p:cNvSpPr>
          <p:nvPr>
            <p:ph idx="1"/>
          </p:nvPr>
        </p:nvSpPr>
        <p:spPr>
          <a:xfrm>
            <a:off x="101283" y="1163531"/>
            <a:ext cx="5438870" cy="980782"/>
          </a:xfrm>
        </p:spPr>
        <p:txBody>
          <a:bodyPr>
            <a:noAutofit/>
          </a:bodyPr>
          <a:lstStyle/>
          <a:p>
            <a:pPr marL="531426" lvl="1" indent="-227754">
              <a:buFont typeface="Arial" pitchFamily="34" charset="0"/>
              <a:buChar char="•"/>
            </a:pPr>
            <a:r>
              <a:rPr lang="en-US" sz="1300" dirty="0">
                <a:solidFill>
                  <a:schemeClr val="tx1">
                    <a:lumMod val="75000"/>
                    <a:lumOff val="25000"/>
                  </a:schemeClr>
                </a:solidFill>
              </a:rPr>
              <a:t>Google.com</a:t>
            </a:r>
          </a:p>
          <a:p>
            <a:pPr marL="531426" lvl="1" indent="-227754">
              <a:buFont typeface="Arial" pitchFamily="34" charset="0"/>
              <a:buChar char="•"/>
            </a:pPr>
            <a:r>
              <a:rPr lang="en-US" sz="1300" dirty="0">
                <a:solidFill>
                  <a:schemeClr val="tx1">
                    <a:lumMod val="75000"/>
                    <a:lumOff val="25000"/>
                  </a:schemeClr>
                </a:solidFill>
              </a:rPr>
              <a:t>Wikipedia.org</a:t>
            </a:r>
          </a:p>
          <a:p>
            <a:pPr marL="531426" lvl="1" indent="-227754">
              <a:buFont typeface="Arial" pitchFamily="34" charset="0"/>
              <a:buChar char="•"/>
            </a:pPr>
            <a:r>
              <a:rPr lang="en-US" sz="1300" dirty="0">
                <a:solidFill>
                  <a:schemeClr val="tx1">
                    <a:lumMod val="75000"/>
                    <a:lumOff val="25000"/>
                  </a:schemeClr>
                </a:solidFill>
              </a:rPr>
              <a:t>Studymafia.org</a:t>
            </a:r>
          </a:p>
          <a:p>
            <a:pPr marL="531426" lvl="1" indent="-227754">
              <a:buFont typeface="Arial" pitchFamily="34" charset="0"/>
              <a:buChar char="•"/>
            </a:pPr>
            <a:r>
              <a:rPr lang="en-US" sz="1300" dirty="0">
                <a:solidFill>
                  <a:schemeClr val="tx1">
                    <a:lumMod val="75000"/>
                    <a:lumOff val="25000"/>
                  </a:schemeClr>
                </a:solidFill>
              </a:rPr>
              <a:t>Slidespanda.com</a:t>
            </a:r>
          </a:p>
        </p:txBody>
      </p:sp>
    </p:spTree>
    <p:extLst>
      <p:ext uri="{BB962C8B-B14F-4D97-AF65-F5344CB8AC3E}">
        <p14:creationId xmlns:p14="http://schemas.microsoft.com/office/powerpoint/2010/main" val="1405893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107" y="1416473"/>
            <a:ext cx="3950018" cy="1669415"/>
          </a:xfrm>
          <a:noFill/>
        </p:spPr>
        <p:txBody>
          <a:bodyPr>
            <a:normAutofit fontScale="90000"/>
          </a:bodyPr>
          <a:lstStyle/>
          <a:p>
            <a:r>
              <a:rPr lang="en-US" sz="3600" b="1" dirty="0">
                <a:solidFill>
                  <a:srgbClr val="FF0000"/>
                </a:solidFill>
              </a:rPr>
              <a:t>Thanks</a:t>
            </a:r>
            <a:br>
              <a:rPr lang="en-US" sz="3600" b="1" dirty="0">
                <a:solidFill>
                  <a:srgbClr val="FF0000"/>
                </a:solidFill>
              </a:rPr>
            </a:br>
            <a:r>
              <a:rPr lang="en-US" sz="3600" b="1" dirty="0">
                <a:solidFill>
                  <a:srgbClr val="FF0000"/>
                </a:solidFill>
              </a:rPr>
              <a:t>To </a:t>
            </a:r>
            <a:r>
              <a:rPr lang="en-US" sz="3600" b="1" dirty="0">
                <a:solidFill>
                  <a:schemeClr val="bg2">
                    <a:lumMod val="50000"/>
                  </a:schemeClr>
                </a:solidFill>
              </a:rPr>
              <a:t/>
            </a:r>
            <a:br>
              <a:rPr lang="en-US" sz="3600" b="1" dirty="0">
                <a:solidFill>
                  <a:schemeClr val="bg2">
                    <a:lumMod val="50000"/>
                  </a:schemeClr>
                </a:solidFill>
              </a:rPr>
            </a:br>
            <a:r>
              <a:rPr lang="en-US" sz="3600" b="1" dirty="0">
                <a:solidFill>
                  <a:srgbClr val="0070C0"/>
                </a:solidFill>
              </a:rPr>
              <a:t>StudyMafia</a:t>
            </a:r>
            <a:r>
              <a:rPr lang="en-US" sz="3600" b="1" dirty="0">
                <a:solidFill>
                  <a:schemeClr val="tx1">
                    <a:lumMod val="75000"/>
                    <a:lumOff val="25000"/>
                  </a:schemeClr>
                </a:solidFill>
              </a:rPr>
              <a:t>.org</a:t>
            </a:r>
            <a:endParaRPr lang="en-US" sz="3600" b="1" dirty="0">
              <a:solidFill>
                <a:schemeClr val="tx1">
                  <a:lumMod val="75000"/>
                  <a:lumOff val="25000"/>
                </a:schemeClr>
              </a:solidFill>
            </a:endParaRPr>
          </a:p>
        </p:txBody>
      </p:sp>
    </p:spTree>
    <p:extLst>
      <p:ext uri="{BB962C8B-B14F-4D97-AF65-F5344CB8AC3E}">
        <p14:creationId xmlns:p14="http://schemas.microsoft.com/office/powerpoint/2010/main" val="1116537460"/>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518160" y="260350"/>
            <a:ext cx="3661410" cy="583565"/>
          </a:xfrm>
          <a:prstGeom prst="rect">
            <a:avLst/>
          </a:prstGeom>
          <a:noFill/>
        </p:spPr>
        <p:txBody>
          <a:bodyPr wrap="square" rtlCol="0">
            <a:spAutoFit/>
          </a:bodyPr>
          <a:lstStyle/>
          <a:p>
            <a:r>
              <a:rPr lang="en-IN" altLang="en-US" sz="3200" b="1">
                <a:solidFill>
                  <a:srgbClr val="C00000"/>
                </a:solidFill>
              </a:rPr>
              <a:t>TABLE CONTENTS</a:t>
            </a:r>
          </a:p>
        </p:txBody>
      </p:sp>
      <p:sp>
        <p:nvSpPr>
          <p:cNvPr id="5" name="Text Box 4"/>
          <p:cNvSpPr txBox="1"/>
          <p:nvPr/>
        </p:nvSpPr>
        <p:spPr>
          <a:xfrm>
            <a:off x="663575" y="1118870"/>
            <a:ext cx="3599180" cy="2245360"/>
          </a:xfrm>
          <a:prstGeom prst="rect">
            <a:avLst/>
          </a:prstGeom>
          <a:noFill/>
        </p:spPr>
        <p:txBody>
          <a:bodyPr wrap="square" rtlCol="0">
            <a:spAutoFit/>
          </a:bodyPr>
          <a:lstStyle/>
          <a:p>
            <a:pPr marL="457200" indent="-457200">
              <a:buFont typeface="Arial" panose="020B0604020202020204" pitchFamily="34" charset="0"/>
              <a:buChar char="•"/>
            </a:pPr>
            <a:r>
              <a:rPr lang="en-IN" altLang="en-US" sz="2800"/>
              <a:t>Definition</a:t>
            </a:r>
          </a:p>
          <a:p>
            <a:pPr marL="457200" indent="-457200">
              <a:buFont typeface="Arial" panose="020B0604020202020204" pitchFamily="34" charset="0"/>
              <a:buChar char="•"/>
            </a:pPr>
            <a:r>
              <a:rPr lang="en-IN" altLang="en-US" sz="2800"/>
              <a:t>Introduction</a:t>
            </a:r>
          </a:p>
          <a:p>
            <a:pPr marL="457200" indent="-457200">
              <a:buFont typeface="Arial" panose="020B0604020202020204" pitchFamily="34" charset="0"/>
              <a:buChar char="•"/>
            </a:pPr>
            <a:r>
              <a:rPr lang="en-IN" altLang="en-US" sz="2800"/>
              <a:t>Positive Impacts</a:t>
            </a:r>
          </a:p>
          <a:p>
            <a:pPr marL="457200" indent="-457200">
              <a:buFont typeface="Arial" panose="020B0604020202020204" pitchFamily="34" charset="0"/>
              <a:buChar char="•"/>
            </a:pPr>
            <a:r>
              <a:rPr lang="en-IN" altLang="en-US" sz="2800"/>
              <a:t>Negative Impacts</a:t>
            </a:r>
          </a:p>
          <a:p>
            <a:pPr marL="457200" indent="-457200">
              <a:buFont typeface="Arial" panose="020B0604020202020204" pitchFamily="34" charset="0"/>
              <a:buChar char="•"/>
            </a:pPr>
            <a:r>
              <a:rPr lang="en-IN" altLang="en-US" sz="2800"/>
              <a:t>Conclusion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6076950" cy="4552950"/>
          <a:chOff x="0" y="0"/>
          <a:chExt cx="6076950" cy="4552950"/>
        </a:xfrm>
      </p:grpSpPr>
      <p:pic>
        <p:nvPicPr>
          <p:cNvPr id="2" name="Picture 4294967295"/>
          <p:cNvPicPr>
            <a:picLocks noChangeAspect="1"/>
          </p:cNvPicPr>
          <p:nvPr/>
        </p:nvPicPr>
        <p:blipFill>
          <a:blip r:embed="rId2"/>
          <a:stretch>
            <a:fillRect/>
          </a:stretch>
        </p:blipFill>
        <p:spPr>
          <a:xfrm>
            <a:off x="0" y="0"/>
            <a:ext cx="6076950" cy="45529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6076950" cy="4552950"/>
          <a:chOff x="0" y="0"/>
          <a:chExt cx="6076950" cy="4552950"/>
        </a:xfrm>
      </p:grpSpPr>
      <p:pic>
        <p:nvPicPr>
          <p:cNvPr id="2" name="Picture 4294967295"/>
          <p:cNvPicPr>
            <a:picLocks noChangeAspect="1"/>
          </p:cNvPicPr>
          <p:nvPr/>
        </p:nvPicPr>
        <p:blipFill>
          <a:blip r:embed="rId2"/>
          <a:stretch>
            <a:fillRect/>
          </a:stretch>
        </p:blipFill>
        <p:spPr>
          <a:xfrm>
            <a:off x="0" y="0"/>
            <a:ext cx="6076950" cy="45529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6076950" cy="4552950"/>
          <a:chOff x="0" y="0"/>
          <a:chExt cx="6076950" cy="4552950"/>
        </a:xfrm>
      </p:grpSpPr>
      <p:pic>
        <p:nvPicPr>
          <p:cNvPr id="2" name="Picture 4294967295"/>
          <p:cNvPicPr>
            <a:picLocks noChangeAspect="1"/>
          </p:cNvPicPr>
          <p:nvPr/>
        </p:nvPicPr>
        <p:blipFill>
          <a:blip r:embed="rId2"/>
          <a:stretch>
            <a:fillRect/>
          </a:stretch>
        </p:blipFill>
        <p:spPr>
          <a:xfrm>
            <a:off x="0" y="0"/>
            <a:ext cx="6076950" cy="45529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6076950" cy="4552950"/>
          <a:chOff x="0" y="0"/>
          <a:chExt cx="6076950" cy="4552950"/>
        </a:xfrm>
      </p:grpSpPr>
      <p:pic>
        <p:nvPicPr>
          <p:cNvPr id="2" name="Picture 4294967295"/>
          <p:cNvPicPr>
            <a:picLocks noChangeAspect="1"/>
          </p:cNvPicPr>
          <p:nvPr/>
        </p:nvPicPr>
        <p:blipFill>
          <a:blip r:embed="rId2"/>
          <a:stretch>
            <a:fillRect/>
          </a:stretch>
        </p:blipFill>
        <p:spPr>
          <a:xfrm>
            <a:off x="0" y="0"/>
            <a:ext cx="6076950" cy="45529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6076950" cy="4552950"/>
          <a:chOff x="0" y="0"/>
          <a:chExt cx="6076950" cy="4552950"/>
        </a:xfrm>
      </p:grpSpPr>
      <p:pic>
        <p:nvPicPr>
          <p:cNvPr id="2" name="Picture 4294967295"/>
          <p:cNvPicPr>
            <a:picLocks noChangeAspect="1"/>
          </p:cNvPicPr>
          <p:nvPr/>
        </p:nvPicPr>
        <p:blipFill>
          <a:blip r:embed="rId2"/>
          <a:stretch>
            <a:fillRect/>
          </a:stretch>
        </p:blipFill>
        <p:spPr>
          <a:xfrm>
            <a:off x="0" y="0"/>
            <a:ext cx="6076950" cy="45529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6076950" cy="4552950"/>
          <a:chOff x="0" y="0"/>
          <a:chExt cx="6076950" cy="4552950"/>
        </a:xfrm>
      </p:grpSpPr>
      <p:pic>
        <p:nvPicPr>
          <p:cNvPr id="2" name="Picture 4294967295"/>
          <p:cNvPicPr>
            <a:picLocks noChangeAspect="1"/>
          </p:cNvPicPr>
          <p:nvPr/>
        </p:nvPicPr>
        <p:blipFill>
          <a:blip r:embed="rId2"/>
          <a:stretch>
            <a:fillRect/>
          </a:stretch>
        </p:blipFill>
        <p:spPr>
          <a:xfrm>
            <a:off x="0" y="0"/>
            <a:ext cx="6076950" cy="45529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6076950" cy="4552950"/>
          <a:chOff x="0" y="0"/>
          <a:chExt cx="6076950" cy="4552950"/>
        </a:xfrm>
      </p:grpSpPr>
      <p:pic>
        <p:nvPicPr>
          <p:cNvPr id="2" name="Picture 4294967295"/>
          <p:cNvPicPr>
            <a:picLocks noChangeAspect="1"/>
          </p:cNvPicPr>
          <p:nvPr/>
        </p:nvPicPr>
        <p:blipFill>
          <a:blip r:embed="rId2"/>
          <a:stretch>
            <a:fillRect/>
          </a:stretch>
        </p:blipFill>
        <p:spPr>
          <a:xfrm>
            <a:off x="0" y="0"/>
            <a:ext cx="6076950" cy="455295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72</Words>
  <Application>Microsoft Office PowerPoint</Application>
  <PresentationFormat>Custom</PresentationFormat>
  <Paragraphs>19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creator>Unknown Creator</dc:creator>
  <cp:lastModifiedBy>CRP</cp:lastModifiedBy>
  <cp:revision>6</cp:revision>
  <dcterms:created xsi:type="dcterms:W3CDTF">2022-12-07T09:33:00Z</dcterms:created>
  <dcterms:modified xsi:type="dcterms:W3CDTF">2023-01-10T09:31:20Z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AF9696B47EC84C93807ED400101D6E5E</vt:lpwstr>
  </property>
  <property fmtid="{D5CDD505-2E9C-101B-9397-08002B2CF9AE}" pid="3" name="KSOProductBuildVer">
    <vt:lpwstr>1033-11.2.0.11440</vt:lpwstr>
  </property>
</Properties>
</file>