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handoutMasterIdLst>
    <p:handoutMasterId r:id="rId22"/>
  </p:handoutMasterIdLst>
  <p:sldIdLst>
    <p:sldId id="308" r:id="rId2"/>
    <p:sldId id="303" r:id="rId3"/>
    <p:sldId id="273" r:id="rId4"/>
    <p:sldId id="275" r:id="rId5"/>
    <p:sldId id="285" r:id="rId6"/>
    <p:sldId id="261" r:id="rId7"/>
    <p:sldId id="259" r:id="rId8"/>
    <p:sldId id="262" r:id="rId9"/>
    <p:sldId id="263" r:id="rId10"/>
    <p:sldId id="266" r:id="rId11"/>
    <p:sldId id="270" r:id="rId12"/>
    <p:sldId id="276" r:id="rId13"/>
    <p:sldId id="304" r:id="rId14"/>
    <p:sldId id="305" r:id="rId15"/>
    <p:sldId id="306" r:id="rId16"/>
    <p:sldId id="307" r:id="rId17"/>
    <p:sldId id="272" r:id="rId18"/>
    <p:sldId id="309" r:id="rId19"/>
    <p:sldId id="31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uneet Bhardwaj" initials="P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601" autoAdjust="0"/>
    <p:restoredTop sz="94660"/>
  </p:normalViewPr>
  <p:slideViewPr>
    <p:cSldViewPr snapToGrid="0">
      <p:cViewPr>
        <p:scale>
          <a:sx n="50" d="100"/>
          <a:sy n="50" d="100"/>
        </p:scale>
        <p:origin x="-876" y="-476"/>
      </p:cViewPr>
      <p:guideLst>
        <p:guide orient="horz" pos="2160"/>
        <p:guide pos="3840"/>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svg"/><Relationship Id="rId1" Type="http://schemas.openxmlformats.org/officeDocument/2006/relationships/image" Target="../media/image14.png"/><Relationship Id="rId4" Type="http://schemas.openxmlformats.org/officeDocument/2006/relationships/image" Target="../media/image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svg"/><Relationship Id="rId1" Type="http://schemas.openxmlformats.org/officeDocument/2006/relationships/image" Target="../media/image14.png"/><Relationship Id="rId4" Type="http://schemas.openxmlformats.org/officeDocument/2006/relationships/image" Target="../media/image2.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C0F20A4-ABBD-4559-AEC1-8504E85EB6EE}" type="doc">
      <dgm:prSet loTypeId="urn:microsoft.com/office/officeart/2018/5/layout/IconLeafLabelList" loCatId="icon" qsTypeId="urn:microsoft.com/office/officeart/2005/8/quickstyle/simple1#2" qsCatId="simple" csTypeId="urn:microsoft.com/office/officeart/2018/5/colors/Iconchunking_neutralicon_colorful1" csCatId="colorful" phldr="1"/>
      <dgm:spPr/>
      <dgm:t>
        <a:bodyPr/>
        <a:lstStyle/>
        <a:p>
          <a:endParaRPr lang="en-US"/>
        </a:p>
      </dgm:t>
    </dgm:pt>
    <dgm:pt modelId="{C3339B73-57A1-495E-B5E0-4FCB492FFAF3}">
      <dgm:prSet/>
      <dgm:spPr/>
      <dgm:t>
        <a:bodyPr/>
        <a:lstStyle/>
        <a:p>
          <a:pPr>
            <a:lnSpc>
              <a:spcPct val="100000"/>
            </a:lnSpc>
          </a:pPr>
          <a:r>
            <a:rPr lang="en-US" dirty="0"/>
            <a:t>Document management software provides a means for sharing, distributing, and searching through documents by converting them into a format that can be viewed by any user.</a:t>
          </a:r>
        </a:p>
      </dgm:t>
    </dgm:pt>
    <dgm:pt modelId="{622B7B78-5A7D-444D-94B4-E418860FDEAB}" type="parTrans" cxnId="{A36B6E97-DFA6-4238-B073-6CF57DED33FA}">
      <dgm:prSet/>
      <dgm:spPr/>
      <dgm:t>
        <a:bodyPr/>
        <a:lstStyle/>
        <a:p>
          <a:endParaRPr lang="en-US"/>
        </a:p>
      </dgm:t>
    </dgm:pt>
    <dgm:pt modelId="{BD127B62-7405-48D0-836F-DDB88F5C672C}" type="sibTrans" cxnId="{A36B6E97-DFA6-4238-B073-6CF57DED33FA}">
      <dgm:prSet/>
      <dgm:spPr/>
      <dgm:t>
        <a:bodyPr/>
        <a:lstStyle/>
        <a:p>
          <a:endParaRPr lang="en-US"/>
        </a:p>
      </dgm:t>
    </dgm:pt>
    <dgm:pt modelId="{9DCF948E-0977-4A75-B196-4AE6A3F84D64}">
      <dgm:prSet/>
      <dgm:spPr/>
      <dgm:t>
        <a:bodyPr/>
        <a:lstStyle/>
        <a:p>
          <a:pPr>
            <a:lnSpc>
              <a:spcPct val="100000"/>
            </a:lnSpc>
          </a:pPr>
          <a:r>
            <a:rPr lang="en-US" dirty="0"/>
            <a:t>The converted document, which mirrors the original document’s appearance, can be viewed and printed without the software that created the original document.</a:t>
          </a:r>
        </a:p>
      </dgm:t>
    </dgm:pt>
    <dgm:pt modelId="{45F458CD-6CED-4362-849C-844F8D7E2BC7}" type="parTrans" cxnId="{861A69C1-90EE-43E0-8990-63BB4C8573A3}">
      <dgm:prSet/>
      <dgm:spPr/>
      <dgm:t>
        <a:bodyPr/>
        <a:lstStyle/>
        <a:p>
          <a:endParaRPr lang="en-US"/>
        </a:p>
      </dgm:t>
    </dgm:pt>
    <dgm:pt modelId="{30773BA4-B11D-4CDF-B86E-F8215BE03088}" type="sibTrans" cxnId="{861A69C1-90EE-43E0-8990-63BB4C8573A3}">
      <dgm:prSet/>
      <dgm:spPr/>
      <dgm:t>
        <a:bodyPr/>
        <a:lstStyle/>
        <a:p>
          <a:endParaRPr lang="en-US"/>
        </a:p>
      </dgm:t>
    </dgm:pt>
    <dgm:pt modelId="{78BB659F-3405-47A9-A7D9-3BCC99B3A795}" type="pres">
      <dgm:prSet presAssocID="{5C0F20A4-ABBD-4559-AEC1-8504E85EB6EE}" presName="root" presStyleCnt="0">
        <dgm:presLayoutVars>
          <dgm:dir/>
          <dgm:resizeHandles val="exact"/>
        </dgm:presLayoutVars>
      </dgm:prSet>
      <dgm:spPr/>
      <dgm:t>
        <a:bodyPr/>
        <a:lstStyle/>
        <a:p>
          <a:endParaRPr lang="en-US"/>
        </a:p>
      </dgm:t>
    </dgm:pt>
    <dgm:pt modelId="{BBCE6EBF-937E-47B8-AFA1-3462A129D207}" type="pres">
      <dgm:prSet presAssocID="{C3339B73-57A1-495E-B5E0-4FCB492FFAF3}" presName="compNode" presStyleCnt="0"/>
      <dgm:spPr/>
    </dgm:pt>
    <dgm:pt modelId="{347D3CE9-2D4C-41BC-B868-F0E59E3AA67D}" type="pres">
      <dgm:prSet presAssocID="{C3339B73-57A1-495E-B5E0-4FCB492FFAF3}" presName="iconBgRect" presStyleLbl="bgShp" presStyleIdx="0" presStyleCnt="2"/>
      <dgm:spPr>
        <a:prstGeom prst="round2DiagRect">
          <a:avLst>
            <a:gd name="adj1" fmla="val 29727"/>
            <a:gd name="adj2" fmla="val 0"/>
          </a:avLst>
        </a:prstGeom>
      </dgm:spPr>
    </dgm:pt>
    <dgm:pt modelId="{3E0AED10-C3AD-4C06-B001-05EB085CD7AC}" type="pres">
      <dgm:prSet presAssocID="{C3339B73-57A1-495E-B5E0-4FCB492FFAF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pt>
    <dgm:pt modelId="{E000F043-00A4-452C-9899-D9044A296B20}" type="pres">
      <dgm:prSet presAssocID="{C3339B73-57A1-495E-B5E0-4FCB492FFAF3}" presName="spaceRect" presStyleCnt="0"/>
      <dgm:spPr/>
    </dgm:pt>
    <dgm:pt modelId="{653EE354-F6E7-44AE-9106-F8F13C92D993}" type="pres">
      <dgm:prSet presAssocID="{C3339B73-57A1-495E-B5E0-4FCB492FFAF3}" presName="textRect" presStyleLbl="revTx" presStyleIdx="0" presStyleCnt="2">
        <dgm:presLayoutVars>
          <dgm:chMax val="1"/>
          <dgm:chPref val="1"/>
        </dgm:presLayoutVars>
      </dgm:prSet>
      <dgm:spPr/>
      <dgm:t>
        <a:bodyPr/>
        <a:lstStyle/>
        <a:p>
          <a:endParaRPr lang="en-US"/>
        </a:p>
      </dgm:t>
    </dgm:pt>
    <dgm:pt modelId="{3EB2DC1A-B390-4AE2-941F-60D6BE5C4BAB}" type="pres">
      <dgm:prSet presAssocID="{BD127B62-7405-48D0-836F-DDB88F5C672C}" presName="sibTrans" presStyleCnt="0"/>
      <dgm:spPr/>
    </dgm:pt>
    <dgm:pt modelId="{49E7D9FB-BC4D-4E07-A972-1F6B9D98DD39}" type="pres">
      <dgm:prSet presAssocID="{9DCF948E-0977-4A75-B196-4AE6A3F84D64}" presName="compNode" presStyleCnt="0"/>
      <dgm:spPr/>
    </dgm:pt>
    <dgm:pt modelId="{919E1D32-C07A-46B8-B2F1-06F9F6C8A20A}" type="pres">
      <dgm:prSet presAssocID="{9DCF948E-0977-4A75-B196-4AE6A3F84D64}" presName="iconBgRect" presStyleLbl="bgShp" presStyleIdx="1" presStyleCnt="2"/>
      <dgm:spPr>
        <a:prstGeom prst="round2DiagRect">
          <a:avLst>
            <a:gd name="adj1" fmla="val 29727"/>
            <a:gd name="adj2" fmla="val 0"/>
          </a:avLst>
        </a:prstGeom>
      </dgm:spPr>
    </dgm:pt>
    <dgm:pt modelId="{09157DAB-AD0E-4A76-BB39-D24EC17416AF}" type="pres">
      <dgm:prSet presAssocID="{9DCF948E-0977-4A75-B196-4AE6A3F84D6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pt>
    <dgm:pt modelId="{9E7442EF-C894-49DF-AE2C-F27C15584B04}" type="pres">
      <dgm:prSet presAssocID="{9DCF948E-0977-4A75-B196-4AE6A3F84D64}" presName="spaceRect" presStyleCnt="0"/>
      <dgm:spPr/>
    </dgm:pt>
    <dgm:pt modelId="{55D1338D-49E8-4F4E-B0CC-BB8C4BE28F25}" type="pres">
      <dgm:prSet presAssocID="{9DCF948E-0977-4A75-B196-4AE6A3F84D64}" presName="textRect" presStyleLbl="revTx" presStyleIdx="1" presStyleCnt="2">
        <dgm:presLayoutVars>
          <dgm:chMax val="1"/>
          <dgm:chPref val="1"/>
        </dgm:presLayoutVars>
      </dgm:prSet>
      <dgm:spPr/>
      <dgm:t>
        <a:bodyPr/>
        <a:lstStyle/>
        <a:p>
          <a:endParaRPr lang="en-US"/>
        </a:p>
      </dgm:t>
    </dgm:pt>
  </dgm:ptLst>
  <dgm:cxnLst>
    <dgm:cxn modelId="{6704C9D3-78A3-4218-87B0-E2E434833501}" type="presOf" srcId="{9DCF948E-0977-4A75-B196-4AE6A3F84D64}" destId="{55D1338D-49E8-4F4E-B0CC-BB8C4BE28F25}" srcOrd="0" destOrd="0" presId="urn:microsoft.com/office/officeart/2018/5/layout/IconLeafLabelList"/>
    <dgm:cxn modelId="{70C3F4AE-F859-49B8-AC0B-1DA3B70D28BA}" type="presOf" srcId="{C3339B73-57A1-495E-B5E0-4FCB492FFAF3}" destId="{653EE354-F6E7-44AE-9106-F8F13C92D993}" srcOrd="0" destOrd="0" presId="urn:microsoft.com/office/officeart/2018/5/layout/IconLeafLabelList"/>
    <dgm:cxn modelId="{861A69C1-90EE-43E0-8990-63BB4C8573A3}" srcId="{5C0F20A4-ABBD-4559-AEC1-8504E85EB6EE}" destId="{9DCF948E-0977-4A75-B196-4AE6A3F84D64}" srcOrd="1" destOrd="0" parTransId="{45F458CD-6CED-4362-849C-844F8D7E2BC7}" sibTransId="{30773BA4-B11D-4CDF-B86E-F8215BE03088}"/>
    <dgm:cxn modelId="{A36B6E97-DFA6-4238-B073-6CF57DED33FA}" srcId="{5C0F20A4-ABBD-4559-AEC1-8504E85EB6EE}" destId="{C3339B73-57A1-495E-B5E0-4FCB492FFAF3}" srcOrd="0" destOrd="0" parTransId="{622B7B78-5A7D-444D-94B4-E418860FDEAB}" sibTransId="{BD127B62-7405-48D0-836F-DDB88F5C672C}"/>
    <dgm:cxn modelId="{53508DAF-826A-4AD3-AFE2-9D0889620EBB}" type="presOf" srcId="{5C0F20A4-ABBD-4559-AEC1-8504E85EB6EE}" destId="{78BB659F-3405-47A9-A7D9-3BCC99B3A795}" srcOrd="0" destOrd="0" presId="urn:microsoft.com/office/officeart/2018/5/layout/IconLeafLabelList"/>
    <dgm:cxn modelId="{61BF5C3A-CAF1-44CA-A845-527AD60B9EBE}" type="presParOf" srcId="{78BB659F-3405-47A9-A7D9-3BCC99B3A795}" destId="{BBCE6EBF-937E-47B8-AFA1-3462A129D207}" srcOrd="0" destOrd="0" presId="urn:microsoft.com/office/officeart/2018/5/layout/IconLeafLabelList"/>
    <dgm:cxn modelId="{1495DD83-8F31-4319-9FD6-D94AF9E6AAC8}" type="presParOf" srcId="{BBCE6EBF-937E-47B8-AFA1-3462A129D207}" destId="{347D3CE9-2D4C-41BC-B868-F0E59E3AA67D}" srcOrd="0" destOrd="0" presId="urn:microsoft.com/office/officeart/2018/5/layout/IconLeafLabelList"/>
    <dgm:cxn modelId="{63190B76-07D1-4535-A04D-08AD650BCAED}" type="presParOf" srcId="{BBCE6EBF-937E-47B8-AFA1-3462A129D207}" destId="{3E0AED10-C3AD-4C06-B001-05EB085CD7AC}" srcOrd="1" destOrd="0" presId="urn:microsoft.com/office/officeart/2018/5/layout/IconLeafLabelList"/>
    <dgm:cxn modelId="{3162E327-5669-42CC-A4CA-13950660DB7B}" type="presParOf" srcId="{BBCE6EBF-937E-47B8-AFA1-3462A129D207}" destId="{E000F043-00A4-452C-9899-D9044A296B20}" srcOrd="2" destOrd="0" presId="urn:microsoft.com/office/officeart/2018/5/layout/IconLeafLabelList"/>
    <dgm:cxn modelId="{6865502A-E866-4143-BAAC-50F9ED59C4F3}" type="presParOf" srcId="{BBCE6EBF-937E-47B8-AFA1-3462A129D207}" destId="{653EE354-F6E7-44AE-9106-F8F13C92D993}" srcOrd="3" destOrd="0" presId="urn:microsoft.com/office/officeart/2018/5/layout/IconLeafLabelList"/>
    <dgm:cxn modelId="{2A191532-F925-4733-A379-567FAE1E9A57}" type="presParOf" srcId="{78BB659F-3405-47A9-A7D9-3BCC99B3A795}" destId="{3EB2DC1A-B390-4AE2-941F-60D6BE5C4BAB}" srcOrd="1" destOrd="0" presId="urn:microsoft.com/office/officeart/2018/5/layout/IconLeafLabelList"/>
    <dgm:cxn modelId="{3B5B49D8-84E2-4EE0-A9C1-87E639AB914F}" type="presParOf" srcId="{78BB659F-3405-47A9-A7D9-3BCC99B3A795}" destId="{49E7D9FB-BC4D-4E07-A972-1F6B9D98DD39}" srcOrd="2" destOrd="0" presId="urn:microsoft.com/office/officeart/2018/5/layout/IconLeafLabelList"/>
    <dgm:cxn modelId="{BBB9E5E7-1B8F-404D-A780-CD9B533CF1CA}" type="presParOf" srcId="{49E7D9FB-BC4D-4E07-A972-1F6B9D98DD39}" destId="{919E1D32-C07A-46B8-B2F1-06F9F6C8A20A}" srcOrd="0" destOrd="0" presId="urn:microsoft.com/office/officeart/2018/5/layout/IconLeafLabelList"/>
    <dgm:cxn modelId="{1539C46B-DFC6-4E5B-BDA7-42E449005CC4}" type="presParOf" srcId="{49E7D9FB-BC4D-4E07-A972-1F6B9D98DD39}" destId="{09157DAB-AD0E-4A76-BB39-D24EC17416AF}" srcOrd="1" destOrd="0" presId="urn:microsoft.com/office/officeart/2018/5/layout/IconLeafLabelList"/>
    <dgm:cxn modelId="{D0AAC41D-9409-4A4A-845A-A152B5822FB9}" type="presParOf" srcId="{49E7D9FB-BC4D-4E07-A972-1F6B9D98DD39}" destId="{9E7442EF-C894-49DF-AE2C-F27C15584B04}" srcOrd="2" destOrd="0" presId="urn:microsoft.com/office/officeart/2018/5/layout/IconLeafLabelList"/>
    <dgm:cxn modelId="{4DCA48CB-5B80-4C19-AC7B-4A8D337B367E}" type="presParOf" srcId="{49E7D9FB-BC4D-4E07-A972-1F6B9D98DD39}" destId="{55D1338D-49E8-4F4E-B0CC-BB8C4BE28F25}"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D3CE9-2D4C-41BC-B868-F0E59E3AA67D}">
      <dsp:nvSpPr>
        <dsp:cNvPr id="0" name=""/>
        <dsp:cNvSpPr/>
      </dsp:nvSpPr>
      <dsp:spPr>
        <a:xfrm>
          <a:off x="1840406" y="15855"/>
          <a:ext cx="2127375" cy="212737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0AED10-C3AD-4C06-B001-05EB085CD7AC}">
      <dsp:nvSpPr>
        <dsp:cNvPr id="0" name=""/>
        <dsp:cNvSpPr/>
      </dsp:nvSpPr>
      <dsp:spPr>
        <a:xfrm>
          <a:off x="2293781" y="469230"/>
          <a:ext cx="1220625" cy="12206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3EE354-F6E7-44AE-9106-F8F13C92D993}">
      <dsp:nvSpPr>
        <dsp:cNvPr id="0" name=""/>
        <dsp:cNvSpPr/>
      </dsp:nvSpPr>
      <dsp:spPr>
        <a:xfrm>
          <a:off x="1160343" y="2805856"/>
          <a:ext cx="34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100000"/>
            </a:lnSpc>
            <a:spcBef>
              <a:spcPct val="0"/>
            </a:spcBef>
            <a:spcAft>
              <a:spcPct val="35000"/>
            </a:spcAft>
          </a:pPr>
          <a:r>
            <a:rPr lang="en-US" sz="1200" kern="1200" dirty="0"/>
            <a:t>Document management software provides a means for sharing, distributing, and searching through documents by converting them into a format that can be viewed by any user.</a:t>
          </a:r>
        </a:p>
      </dsp:txBody>
      <dsp:txXfrm>
        <a:off x="1160343" y="2805856"/>
        <a:ext cx="3487500" cy="720000"/>
      </dsp:txXfrm>
    </dsp:sp>
    <dsp:sp modelId="{919E1D32-C07A-46B8-B2F1-06F9F6C8A20A}">
      <dsp:nvSpPr>
        <dsp:cNvPr id="0" name=""/>
        <dsp:cNvSpPr/>
      </dsp:nvSpPr>
      <dsp:spPr>
        <a:xfrm>
          <a:off x="5938218" y="15855"/>
          <a:ext cx="2127375" cy="212737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157DAB-AD0E-4A76-BB39-D24EC17416AF}">
      <dsp:nvSpPr>
        <dsp:cNvPr id="0" name=""/>
        <dsp:cNvSpPr/>
      </dsp:nvSpPr>
      <dsp:spPr>
        <a:xfrm>
          <a:off x="6391593" y="469230"/>
          <a:ext cx="1220625" cy="12206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D1338D-49E8-4F4E-B0CC-BB8C4BE28F25}">
      <dsp:nvSpPr>
        <dsp:cNvPr id="0" name=""/>
        <dsp:cNvSpPr/>
      </dsp:nvSpPr>
      <dsp:spPr>
        <a:xfrm>
          <a:off x="5258156" y="2805856"/>
          <a:ext cx="34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100000"/>
            </a:lnSpc>
            <a:spcBef>
              <a:spcPct val="0"/>
            </a:spcBef>
            <a:spcAft>
              <a:spcPct val="35000"/>
            </a:spcAft>
          </a:pPr>
          <a:r>
            <a:rPr lang="en-US" sz="1200" kern="1200" dirty="0"/>
            <a:t>The converted document, which mirrors the original document’s appearance, can be viewed and printed without the software that created the original document.</a:t>
          </a:r>
        </a:p>
      </dsp:txBody>
      <dsp:txXfrm>
        <a:off x="5258156" y="2805856"/>
        <a:ext cx="34875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off" val="ctr"/>
          <dgm:param type="contDir" val="sameDir"/>
          <dgm:param type="grDir" val="tL"/>
          <dgm:param type="flowDir" val="row"/>
          <dgm:param type="horzAlign" val="ctr"/>
          <dgm:param type="vertAlign" val="mid"/>
        </dgm:alg>
      </dgm:if>
      <dgm:else name="Name2">
        <dgm:alg type="snake">
          <dgm:param type="off" val="ctr"/>
          <dgm:param type="contDir" val="sameDir"/>
          <dgm:param type="grDir" val="tR"/>
          <dgm:param type="flowDir" val="row"/>
          <dgm:param type="horzAlign" val="ctr"/>
          <dgm:param type="vertAlign" val="mid"/>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438802-F28A-42D1-9BCA-40E34B52D6F0}" type="datetimeFigureOut">
              <a:rPr lang="en-US" smtClean="0"/>
              <a:t>1/9/2023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8A98BC-2DB8-47A3-A77F-B9E32C266238}" type="slidenum">
              <a:rPr lang="en-US" smtClean="0"/>
              <a:t>‹#›</a:t>
            </a:fld>
            <a:endParaRPr lang="en-US" dirty="0"/>
          </a:p>
        </p:txBody>
      </p:sp>
    </p:spTree>
    <p:extLst>
      <p:ext uri="{BB962C8B-B14F-4D97-AF65-F5344CB8AC3E}">
        <p14:creationId xmlns:p14="http://schemas.microsoft.com/office/powerpoint/2010/main" val="848826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65794D-BDB5-4811-AA4A-B25E4EF28521}" type="datetimeFigureOut">
              <a:rPr lang="en-US" smtClean="0"/>
              <a:t>1/9/2023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BB1A04-13E8-48CD-97F9-AC2568E1A8D4}" type="slidenum">
              <a:rPr lang="en-US" smtClean="0"/>
              <a:t>‹#›</a:t>
            </a:fld>
            <a:endParaRPr lang="en-US" dirty="0"/>
          </a:p>
        </p:txBody>
      </p:sp>
    </p:spTree>
    <p:extLst>
      <p:ext uri="{BB962C8B-B14F-4D97-AF65-F5344CB8AC3E}">
        <p14:creationId xmlns:p14="http://schemas.microsoft.com/office/powerpoint/2010/main" val="83413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xfrm>
            <a:off x="3884027" y="8684926"/>
            <a:ext cx="2972421" cy="457513"/>
          </a:xfrm>
          <a:prstGeom prst="rect">
            <a:avLst/>
          </a:prstGeom>
          <a:ln>
            <a:miter lim="800000"/>
            <a:headEnd/>
            <a:tailEnd/>
          </a:ln>
        </p:spPr>
        <p:txBody>
          <a:bodyPr wrap="square" lIns="89730" tIns="44865" rIns="89730" bIns="44865" numCol="1" anchorCtr="0" compatLnSpc="1">
            <a:prstTxWarp prst="textNoShape">
              <a:avLst/>
            </a:prstTxWarp>
          </a:bodyPr>
          <a:lstStyle/>
          <a:p>
            <a:pPr fontAlgn="base">
              <a:spcBef>
                <a:spcPct val="0"/>
              </a:spcBef>
              <a:spcAft>
                <a:spcPct val="0"/>
              </a:spcAft>
              <a:defRPr/>
            </a:pPr>
            <a:fld id="{AC72EDED-AAB0-413F-9A10-EE6D060E3242}" type="slidenum">
              <a:rPr lang="en-US" smtClean="0"/>
              <a:pPr fontAlgn="base">
                <a:spcBef>
                  <a:spcPct val="0"/>
                </a:spcBef>
                <a:spcAft>
                  <a:spcPct val="0"/>
                </a:spcAft>
                <a:defRPr/>
              </a:pPr>
              <a:t>1</a:t>
            </a:fld>
            <a:endParaRPr lang="en-US" dirty="0" smtClean="0"/>
          </a:p>
        </p:txBody>
      </p:sp>
      <p:sp>
        <p:nvSpPr>
          <p:cNvPr id="38915"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2051" name="Rectangle 3"/>
          <p:cNvSpPr>
            <a:spLocks noGrp="1" noChangeArrowheads="1"/>
          </p:cNvSpPr>
          <p:nvPr>
            <p:ph type="ctrTitle"/>
          </p:nvPr>
        </p:nvSpPr>
        <p:spPr>
          <a:xfrm>
            <a:off x="2063751" y="1701800"/>
            <a:ext cx="9211733" cy="1082675"/>
          </a:xfrm>
        </p:spPr>
        <p:txBody>
          <a:bodyPr/>
          <a:lstStyle>
            <a:lvl1pPr algn="r">
              <a:defRPr/>
            </a:lvl1pPr>
          </a:lstStyle>
          <a:p>
            <a:pPr lvl="0"/>
            <a:r>
              <a:rPr lang="en-US" altLang="zh-CN" noProof="0" smtClean="0"/>
              <a:t>Click to edit Master title style</a:t>
            </a:r>
          </a:p>
        </p:txBody>
      </p:sp>
      <p:sp>
        <p:nvSpPr>
          <p:cNvPr id="2052" name="Rectangle 4"/>
          <p:cNvSpPr>
            <a:spLocks noGrp="1" noChangeArrowheads="1"/>
          </p:cNvSpPr>
          <p:nvPr>
            <p:ph type="subTitle" idx="1"/>
          </p:nvPr>
        </p:nvSpPr>
        <p:spPr>
          <a:xfrm>
            <a:off x="2063751" y="2927350"/>
            <a:ext cx="9218083" cy="1752600"/>
          </a:xfrm>
        </p:spPr>
        <p:txBody>
          <a:bodyPr/>
          <a:lstStyle>
            <a:lvl1pPr marL="0" indent="0" algn="r">
              <a:buFontTx/>
              <a:buNone/>
              <a:defRPr/>
            </a:lvl1pPr>
          </a:lstStyle>
          <a:p>
            <a:pPr lvl="0"/>
            <a:r>
              <a:rPr lang="en-US" altLang="zh-CN" noProof="0" smtClean="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48A87A34-81AB-432B-8DAE-1953F412C126}" type="datetimeFigureOut">
              <a:rPr lang="en-US" smtClean="0"/>
              <a:t>1/9/2023</a:t>
            </a:fld>
            <a:endParaRPr lang="en-US" dirty="0"/>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dirty="0"/>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D22F896-40B5-4ADD-8801-0D06FADFA095}" type="slidenum">
              <a:rPr lang="en-US" smtClean="0"/>
              <a:t>‹#›</a:t>
            </a:fld>
            <a:endParaRPr 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A87A34-81AB-432B-8DAE-1953F412C126}" type="datetimeFigureOut">
              <a:rPr lang="en-US" smtClean="0"/>
              <a:t>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A87A34-81AB-432B-8DAE-1953F412C126}" type="datetimeFigureOut">
              <a:rPr lang="en-US" smtClean="0"/>
              <a:t>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A87A34-81AB-432B-8DAE-1953F412C126}" type="datetimeFigureOut">
              <a:rPr lang="en-US" smtClean="0"/>
              <a:t>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A87A34-81AB-432B-8DAE-1953F412C126}" type="datetimeFigureOut">
              <a:rPr lang="en-US" smtClean="0"/>
              <a:t>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15"/>
          <a:stretch>
            <a:fillRect/>
          </a:stretch>
        </p:blipFill>
        <p:spPr>
          <a:xfrm>
            <a:off x="-8467" y="0"/>
            <a:ext cx="12200467"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48A87A34-81AB-432B-8DAE-1953F412C126}" type="datetimeFigureOut">
              <a:rPr lang="en-US" smtClean="0"/>
              <a:t>1/9/2023</a:t>
            </a:fld>
            <a:endParaRPr lang="en-US" dirty="0"/>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dirty="0"/>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6D22F896-40B5-4ADD-8801-0D06FADFA095}"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logo1"/>
          <p:cNvPicPr>
            <a:picLocks noChangeAspect="1" noChangeArrowheads="1"/>
          </p:cNvPicPr>
          <p:nvPr/>
        </p:nvPicPr>
        <p:blipFill>
          <a:blip r:embed="rId3" cstate="print"/>
          <a:srcRect/>
          <a:stretch>
            <a:fillRect/>
          </a:stretch>
        </p:blipFill>
        <p:spPr bwMode="auto">
          <a:xfrm>
            <a:off x="0" y="413792"/>
            <a:ext cx="1524000" cy="1143000"/>
          </a:xfrm>
          <a:prstGeom prst="rect">
            <a:avLst/>
          </a:prstGeom>
          <a:noFill/>
          <a:ln w="9525">
            <a:noFill/>
            <a:miter lim="800000"/>
            <a:headEnd/>
            <a:tailEnd/>
          </a:ln>
        </p:spPr>
      </p:pic>
      <p:pic>
        <p:nvPicPr>
          <p:cNvPr id="16387" name="Picture 3" descr="strip1"/>
          <p:cNvPicPr>
            <a:picLocks noChangeAspect="1" noChangeArrowheads="1"/>
          </p:cNvPicPr>
          <p:nvPr/>
        </p:nvPicPr>
        <p:blipFill>
          <a:blip r:embed="rId4" cstate="print"/>
          <a:srcRect/>
          <a:stretch>
            <a:fillRect/>
          </a:stretch>
        </p:blipFill>
        <p:spPr bwMode="auto">
          <a:xfrm>
            <a:off x="1422400" y="947192"/>
            <a:ext cx="10160000" cy="76200"/>
          </a:xfrm>
          <a:prstGeom prst="rect">
            <a:avLst/>
          </a:prstGeom>
          <a:noFill/>
          <a:ln w="9525">
            <a:noFill/>
            <a:miter lim="800000"/>
            <a:headEnd/>
            <a:tailEnd/>
          </a:ln>
        </p:spPr>
      </p:pic>
      <p:sp>
        <p:nvSpPr>
          <p:cNvPr id="3076" name="Rectangle 5"/>
          <p:cNvSpPr>
            <a:spLocks noChangeArrowheads="1"/>
          </p:cNvSpPr>
          <p:nvPr/>
        </p:nvSpPr>
        <p:spPr bwMode="auto">
          <a:xfrm>
            <a:off x="1759923" y="76200"/>
            <a:ext cx="9366448" cy="792088"/>
          </a:xfrm>
          <a:prstGeom prst="rect">
            <a:avLst/>
          </a:prstGeom>
          <a:solidFill>
            <a:srgbClr val="FFFFFF"/>
          </a:solidFill>
          <a:ln w="9525">
            <a:noFill/>
            <a:miter lim="800000"/>
            <a:headEnd/>
            <a:tailEnd/>
          </a:ln>
        </p:spPr>
        <p:txBody>
          <a:bodyPr anchor="ctr"/>
          <a:lstStyle/>
          <a:p>
            <a:pPr algn="ctr" eaLnBrk="0" fontAlgn="auto" hangingPunct="0">
              <a:spcBef>
                <a:spcPts val="0"/>
              </a:spcBef>
              <a:spcAft>
                <a:spcPts val="0"/>
              </a:spcAft>
              <a:defRPr/>
            </a:pPr>
            <a:r>
              <a:rPr lang="en-US" sz="2800" b="1" dirty="0" smtClean="0">
                <a:solidFill>
                  <a:srgbClr val="00B0F0"/>
                </a:solidFill>
                <a:latin typeface="Verdana" pitchFamily="34" charset="0"/>
                <a:cs typeface="+mn-cs"/>
              </a:rPr>
              <a:t>StudyMafia</a:t>
            </a:r>
            <a:r>
              <a:rPr lang="en-US" sz="2800" b="1" dirty="0" smtClean="0">
                <a:solidFill>
                  <a:schemeClr val="accent4">
                    <a:lumMod val="25000"/>
                  </a:schemeClr>
                </a:solidFill>
                <a:latin typeface="Verdana" pitchFamily="34" charset="0"/>
                <a:cs typeface="+mn-cs"/>
              </a:rPr>
              <a:t>.Org</a:t>
            </a:r>
            <a:endParaRPr lang="en-US" sz="2800" b="1" dirty="0">
              <a:solidFill>
                <a:schemeClr val="accent4">
                  <a:lumMod val="25000"/>
                </a:schemeClr>
              </a:solidFill>
              <a:latin typeface="Tahoma" pitchFamily="34" charset="0"/>
              <a:cs typeface="+mn-cs"/>
            </a:endParaRPr>
          </a:p>
        </p:txBody>
      </p:sp>
      <p:sp>
        <p:nvSpPr>
          <p:cNvPr id="16389" name="Text Box 9"/>
          <p:cNvSpPr txBox="1">
            <a:spLocks noChangeArrowheads="1"/>
          </p:cNvSpPr>
          <p:nvPr/>
        </p:nvSpPr>
        <p:spPr bwMode="auto">
          <a:xfrm>
            <a:off x="8987" y="5791201"/>
            <a:ext cx="12183013" cy="646331"/>
          </a:xfrm>
          <a:prstGeom prst="rect">
            <a:avLst/>
          </a:prstGeom>
          <a:solidFill>
            <a:schemeClr val="tx1">
              <a:lumMod val="95000"/>
              <a:lumOff val="5000"/>
            </a:schemeClr>
          </a:solidFill>
          <a:ln w="9525">
            <a:noFill/>
            <a:miter lim="800000"/>
            <a:headEnd/>
            <a:tailEnd/>
          </a:ln>
        </p:spPr>
        <p:txBody>
          <a:bodyPr wrap="square">
            <a:spAutoFit/>
          </a:bodyPr>
          <a:lstStyle/>
          <a:p>
            <a:pPr eaLnBrk="0" hangingPunct="0">
              <a:spcBef>
                <a:spcPct val="50000"/>
              </a:spcBef>
            </a:pPr>
            <a:r>
              <a:rPr lang="en-US" b="1" dirty="0" smtClean="0">
                <a:solidFill>
                  <a:schemeClr val="bg1"/>
                </a:solidFill>
                <a:latin typeface="+mn-lt"/>
                <a:cs typeface="Times New Roman" pitchFamily="18" charset="0"/>
              </a:rPr>
              <a:t>                     </a:t>
            </a:r>
            <a:r>
              <a:rPr lang="en-US" b="1" dirty="0" smtClean="0">
                <a:solidFill>
                  <a:schemeClr val="bg1"/>
                </a:solidFill>
                <a:latin typeface="+mn-lt"/>
                <a:cs typeface="Times New Roman" pitchFamily="18" charset="0"/>
              </a:rPr>
              <a:t>                              Submitted </a:t>
            </a:r>
            <a:r>
              <a:rPr lang="en-US" b="1" dirty="0">
                <a:solidFill>
                  <a:schemeClr val="bg1"/>
                </a:solidFill>
                <a:latin typeface="+mn-lt"/>
                <a:cs typeface="Times New Roman" pitchFamily="18" charset="0"/>
              </a:rPr>
              <a:t>To:	 </a:t>
            </a:r>
            <a:r>
              <a:rPr lang="en-US" b="1" dirty="0" smtClean="0">
                <a:solidFill>
                  <a:schemeClr val="bg1"/>
                </a:solidFill>
                <a:latin typeface="+mn-lt"/>
                <a:cs typeface="Times New Roman" pitchFamily="18" charset="0"/>
              </a:rPr>
              <a:t>             </a:t>
            </a:r>
            <a:r>
              <a:rPr lang="en-US" b="1" dirty="0">
                <a:solidFill>
                  <a:schemeClr val="bg1"/>
                </a:solidFill>
                <a:latin typeface="+mn-lt"/>
                <a:cs typeface="Times New Roman" pitchFamily="18" charset="0"/>
              </a:rPr>
              <a:t> </a:t>
            </a:r>
            <a:r>
              <a:rPr lang="en-US" b="1" dirty="0" smtClean="0">
                <a:solidFill>
                  <a:schemeClr val="bg1"/>
                </a:solidFill>
                <a:latin typeface="+mn-lt"/>
                <a:cs typeface="Times New Roman" pitchFamily="18" charset="0"/>
              </a:rPr>
              <a:t>                </a:t>
            </a:r>
            <a:r>
              <a:rPr lang="en-US" b="1" dirty="0" smtClean="0">
                <a:solidFill>
                  <a:schemeClr val="bg1"/>
                </a:solidFill>
                <a:latin typeface="+mn-lt"/>
                <a:cs typeface="Times New Roman" pitchFamily="18" charset="0"/>
              </a:rPr>
              <a:t>             Submitted </a:t>
            </a:r>
            <a:r>
              <a:rPr lang="en-US" b="1" dirty="0">
                <a:solidFill>
                  <a:schemeClr val="bg1"/>
                </a:solidFill>
                <a:latin typeface="+mn-lt"/>
                <a:cs typeface="Times New Roman" pitchFamily="18" charset="0"/>
              </a:rPr>
              <a:t>By:</a:t>
            </a:r>
          </a:p>
          <a:p>
            <a:pPr eaLnBrk="0" hangingPunct="0"/>
            <a:r>
              <a:rPr lang="en-US" b="1" dirty="0" smtClean="0">
                <a:solidFill>
                  <a:schemeClr val="bg1"/>
                </a:solidFill>
                <a:latin typeface="+mn-lt"/>
                <a:cs typeface="Times New Roman" pitchFamily="18" charset="0"/>
              </a:rPr>
              <a:t>                     </a:t>
            </a:r>
            <a:r>
              <a:rPr lang="en-US" b="1" dirty="0" smtClean="0">
                <a:solidFill>
                  <a:schemeClr val="bg1"/>
                </a:solidFill>
                <a:latin typeface="+mn-lt"/>
                <a:cs typeface="Times New Roman" pitchFamily="18" charset="0"/>
              </a:rPr>
              <a:t>                              Studymafia.org                                              Studymafia.org               </a:t>
            </a:r>
            <a:endParaRPr lang="en-US" b="1" dirty="0">
              <a:solidFill>
                <a:schemeClr val="bg1"/>
              </a:solidFill>
              <a:latin typeface="+mn-lt"/>
              <a:cs typeface="Times New Roman" pitchFamily="18" charset="0"/>
            </a:endParaRPr>
          </a:p>
        </p:txBody>
      </p:sp>
      <p:sp>
        <p:nvSpPr>
          <p:cNvPr id="8" name="Rectangle 7"/>
          <p:cNvSpPr/>
          <p:nvPr/>
        </p:nvSpPr>
        <p:spPr>
          <a:xfrm>
            <a:off x="2100233" y="2048470"/>
            <a:ext cx="8804335" cy="923330"/>
          </a:xfrm>
          <a:prstGeom prst="rect">
            <a:avLst/>
          </a:prstGeom>
          <a:noFill/>
        </p:spPr>
        <p:txBody>
          <a:bodyPr wrap="square">
            <a:spAutoFit/>
          </a:bodyPr>
          <a:lstStyle/>
          <a:p>
            <a:pPr algn="ctr" fontAlgn="auto">
              <a:spcBef>
                <a:spcPts val="0"/>
              </a:spcBef>
              <a:spcAft>
                <a:spcPts val="0"/>
              </a:spcAft>
              <a:defRPr/>
            </a:pPr>
            <a:r>
              <a:rPr lang="en-US" altLang="en-US" sz="5400" b="1" dirty="0" smtClean="0">
                <a:solidFill>
                  <a:srgbClr val="0070C0"/>
                </a:solidFill>
                <a:latin typeface="Times New Roman" pitchFamily="18" charset="0"/>
                <a:cs typeface="Times New Roman" pitchFamily="18" charset="0"/>
              </a:rPr>
              <a:t>Business </a:t>
            </a:r>
            <a:r>
              <a:rPr lang="en-US" altLang="en-US" sz="5400" b="1" dirty="0" smtClean="0">
                <a:solidFill>
                  <a:srgbClr val="C00000"/>
                </a:solidFill>
                <a:latin typeface="Times New Roman" pitchFamily="18" charset="0"/>
                <a:cs typeface="Times New Roman" pitchFamily="18" charset="0"/>
              </a:rPr>
              <a:t>Software</a:t>
            </a:r>
            <a:endParaRPr lang="en-US" sz="5400" b="1" spc="300" dirty="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endParaRPr>
          </a:p>
        </p:txBody>
      </p:sp>
    </p:spTree>
    <p:extLst>
      <p:ext uri="{BB962C8B-B14F-4D97-AF65-F5344CB8AC3E}">
        <p14:creationId xmlns:p14="http://schemas.microsoft.com/office/powerpoint/2010/main" val="3622399286"/>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fillRect/>
          </a:stretch>
        </a:blipFill>
        <a:effectLst/>
      </p:bgPr>
    </p:bg>
    <p:spTree>
      <p:nvGrpSpPr>
        <p:cNvPr id="1" name=""/>
        <p:cNvGrpSpPr/>
        <p:nvPr/>
      </p:nvGrpSpPr>
      <p:grpSpPr>
        <a:xfrm>
          <a:off x="0" y="0"/>
          <a:ext cx="0" cy="0"/>
          <a:chOff x="0" y="0"/>
          <a:chExt cx="0" cy="0"/>
        </a:xfrm>
      </p:grpSpPr>
      <p:pic>
        <p:nvPicPr>
          <p:cNvPr id="169" name="Picture 2"/>
          <p:cNvPicPr>
            <a:picLocks noGrp="1" noRot="1" noChangeAspect="1" noMove="1" noResize="1" noEditPoints="1" noAdjustHandles="1" noChangeArrowheads="1" noChangeShapeType="1" noCrop="1"/>
          </p:cNvPicPr>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p:spPr>
      </p:pic>
      <p:grpSp>
        <p:nvGrpSpPr>
          <p:cNvPr id="171" name="Group 170"/>
          <p:cNvGrpSpPr>
            <a:grpSpLocks noGrp="1" noUngrp="1" noRot="1" noChangeAspect="1" noMove="1" noResize="1"/>
          </p:cNvGrpSpPr>
          <p:nvPr/>
        </p:nvGrpSpPr>
        <p:grpSpPr>
          <a:xfrm>
            <a:off x="-14288" y="0"/>
            <a:ext cx="12053888" cy="6858001"/>
            <a:chOff x="-14288" y="0"/>
            <a:chExt cx="12053888" cy="6858001"/>
          </a:xfrm>
        </p:grpSpPr>
        <p:grpSp>
          <p:nvGrpSpPr>
            <p:cNvPr id="172" name="Group 171"/>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84" name="Rectangle 5"/>
              <p:cNvSpPr>
                <a:spLocks noChangeArrowheads="1"/>
              </p:cNvSpPr>
              <p:nvPr/>
            </p:nvSpPr>
            <p:spPr bwMode="auto">
              <a:xfrm>
                <a:off x="114300" y="4763"/>
                <a:ext cx="23813" cy="2181225"/>
              </a:xfrm>
              <a:prstGeom prst="rect">
                <a:avLst/>
              </a:prstGeom>
              <a:grpFill/>
              <a:ln>
                <a:noFill/>
              </a:ln>
            </p:spPr>
          </p:sp>
          <p:sp>
            <p:nvSpPr>
              <p:cNvPr id="185"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86"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187"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p:spPr>
          </p:sp>
          <p:sp>
            <p:nvSpPr>
              <p:cNvPr id="188"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p:spPr>
          </p:sp>
          <p:sp>
            <p:nvSpPr>
              <p:cNvPr id="189"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p:spPr>
          </p:sp>
          <p:sp>
            <p:nvSpPr>
              <p:cNvPr id="190"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191"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p:spPr>
          </p:sp>
          <p:sp>
            <p:nvSpPr>
              <p:cNvPr id="192"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93"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p:spPr>
          </p:sp>
          <p:sp>
            <p:nvSpPr>
              <p:cNvPr id="194"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195" name="Line 16"/>
              <p:cNvSpPr>
                <a:spLocks noChangeShapeType="1"/>
              </p:cNvSpPr>
              <p:nvPr/>
            </p:nvSpPr>
            <p:spPr bwMode="auto">
              <a:xfrm>
                <a:off x="-4763" y="9525"/>
                <a:ext cx="0" cy="0"/>
              </a:xfrm>
              <a:prstGeom prst="line">
                <a:avLst/>
              </a:prstGeom>
              <a:grpFill/>
              <a:ln w="15" cap="flat">
                <a:solidFill>
                  <a:srgbClr val="FFFFFF"/>
                </a:solidFill>
                <a:prstDash val="solid"/>
                <a:miter lim="800000"/>
              </a:ln>
            </p:spPr>
          </p:sp>
          <p:sp>
            <p:nvSpPr>
              <p:cNvPr id="196"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p:spPr>
          </p:sp>
          <p:sp>
            <p:nvSpPr>
              <p:cNvPr id="197"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p:spPr>
          </p:sp>
          <p:sp>
            <p:nvSpPr>
              <p:cNvPr id="198"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199"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p:spPr>
          </p:sp>
          <p:sp>
            <p:nvSpPr>
              <p:cNvPr id="200" name="Rectangle 21"/>
              <p:cNvSpPr>
                <a:spLocks noChangeArrowheads="1"/>
              </p:cNvSpPr>
              <p:nvPr/>
            </p:nvSpPr>
            <p:spPr bwMode="auto">
              <a:xfrm>
                <a:off x="133350" y="4662488"/>
                <a:ext cx="23813" cy="2181225"/>
              </a:xfrm>
              <a:prstGeom prst="rect">
                <a:avLst/>
              </a:prstGeom>
              <a:grpFill/>
              <a:ln>
                <a:noFill/>
              </a:ln>
            </p:spPr>
          </p:sp>
          <p:sp>
            <p:nvSpPr>
              <p:cNvPr id="201"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p:spPr>
          </p:sp>
          <p:sp>
            <p:nvSpPr>
              <p:cNvPr id="202"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203"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p:spPr>
          </p:sp>
          <p:sp>
            <p:nvSpPr>
              <p:cNvPr id="204"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05"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p:spPr>
          </p:sp>
          <p:sp>
            <p:nvSpPr>
              <p:cNvPr id="206"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207"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08"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09"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p:spPr>
          </p:sp>
          <p:sp>
            <p:nvSpPr>
              <p:cNvPr id="210"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grpSp>
        <p:grpSp>
          <p:nvGrpSpPr>
            <p:cNvPr id="173" name="Group 172"/>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74"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p:spPr>
          </p:sp>
          <p:sp>
            <p:nvSpPr>
              <p:cNvPr id="175"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p:spPr>
          </p:sp>
          <p:sp>
            <p:nvSpPr>
              <p:cNvPr id="176"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77"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p:spPr>
          </p:sp>
          <p:sp>
            <p:nvSpPr>
              <p:cNvPr id="178"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p:spPr>
          </p:sp>
          <p:sp>
            <p:nvSpPr>
              <p:cNvPr id="179"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p:spPr>
          </p:sp>
          <p:sp>
            <p:nvSpPr>
              <p:cNvPr id="180"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81"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p:spPr>
          </p:sp>
          <p:sp>
            <p:nvSpPr>
              <p:cNvPr id="182"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183" name="Rectangle 41"/>
              <p:cNvSpPr>
                <a:spLocks noChangeArrowheads="1"/>
              </p:cNvSpPr>
              <p:nvPr/>
            </p:nvSpPr>
            <p:spPr bwMode="auto">
              <a:xfrm>
                <a:off x="11939587" y="6596063"/>
                <a:ext cx="23813" cy="252413"/>
              </a:xfrm>
              <a:prstGeom prst="rect">
                <a:avLst/>
              </a:prstGeom>
              <a:grpFill/>
              <a:ln>
                <a:noFill/>
              </a:ln>
            </p:spPr>
          </p:sp>
        </p:grpSp>
      </p:grpSp>
      <p:grpSp>
        <p:nvGrpSpPr>
          <p:cNvPr id="212" name="Group 211"/>
          <p:cNvGrpSpPr>
            <a:grpSpLocks noGrp="1" noUngrp="1" noRot="1" noChangeAspect="1" noMove="1" noResize="1"/>
          </p:cNvGrpSpPr>
          <p:nvPr/>
        </p:nvGrpSpPr>
        <p:grpSpPr>
          <a:xfrm>
            <a:off x="0" y="-1"/>
            <a:ext cx="12192003" cy="6858001"/>
            <a:chOff x="0" y="-1"/>
            <a:chExt cx="12192003" cy="6858001"/>
          </a:xfrm>
        </p:grpSpPr>
        <p:sp useBgFill="1">
          <p:nvSpPr>
            <p:cNvPr id="213" name="Rectangle 212"/>
            <p:cNvSpPr/>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4" name="Picture 2"/>
            <p:cNvPicPr>
              <a:picLocks noChangeAspect="1" noChangeArrowheads="1"/>
            </p:cNvPicPr>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p:spPr>
        </p:pic>
      </p:grpSp>
      <p:grpSp>
        <p:nvGrpSpPr>
          <p:cNvPr id="216" name="Group 215"/>
          <p:cNvGrpSpPr>
            <a:grpSpLocks noGrp="1" noUngrp="1" noRot="1" noChangeAspect="1" noMove="1" noResize="1"/>
          </p:cNvGrpSpPr>
          <p:nvPr/>
        </p:nvGrpSpPr>
        <p:grpSpPr>
          <a:xfrm>
            <a:off x="4640302"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217" name="Rectangle 5"/>
            <p:cNvSpPr>
              <a:spLocks noChangeArrowheads="1"/>
            </p:cNvSpPr>
            <p:nvPr/>
          </p:nvSpPr>
          <p:spPr bwMode="auto">
            <a:xfrm>
              <a:off x="1209675" y="4763"/>
              <a:ext cx="23813" cy="2181225"/>
            </a:xfrm>
            <a:prstGeom prst="rect">
              <a:avLst/>
            </a:prstGeom>
            <a:grpFill/>
            <a:ln>
              <a:noFill/>
            </a:ln>
          </p:spPr>
        </p:sp>
        <p:sp>
          <p:nvSpPr>
            <p:cNvPr id="21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21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20" name="Rectangle 8"/>
            <p:cNvSpPr>
              <a:spLocks noChangeArrowheads="1"/>
            </p:cNvSpPr>
            <p:nvPr/>
          </p:nvSpPr>
          <p:spPr bwMode="auto">
            <a:xfrm>
              <a:off x="414338" y="9525"/>
              <a:ext cx="28575" cy="4481513"/>
            </a:xfrm>
            <a:prstGeom prst="rect">
              <a:avLst/>
            </a:prstGeom>
            <a:grpFill/>
            <a:ln>
              <a:noFill/>
            </a:ln>
          </p:spPr>
        </p:sp>
        <p:sp>
          <p:nvSpPr>
            <p:cNvPr id="22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2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p:spPr>
        </p:sp>
        <p:sp>
          <p:nvSpPr>
            <p:cNvPr id="22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p:spPr>
        </p:sp>
        <p:sp>
          <p:nvSpPr>
            <p:cNvPr id="22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22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p:spPr>
        </p:sp>
        <p:sp>
          <p:nvSpPr>
            <p:cNvPr id="22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22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2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2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p:spPr>
        </p:sp>
        <p:sp>
          <p:nvSpPr>
            <p:cNvPr id="23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23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p:spPr>
        </p:sp>
        <p:sp>
          <p:nvSpPr>
            <p:cNvPr id="23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p:spPr>
        </p:sp>
        <p:sp>
          <p:nvSpPr>
            <p:cNvPr id="23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23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p:spPr>
        </p:sp>
        <p:sp>
          <p:nvSpPr>
            <p:cNvPr id="23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p:spPr>
        </p:sp>
        <p:sp>
          <p:nvSpPr>
            <p:cNvPr id="23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p:spPr>
        </p:sp>
        <p:sp>
          <p:nvSpPr>
            <p:cNvPr id="23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p:spPr>
        </p:sp>
        <p:sp>
          <p:nvSpPr>
            <p:cNvPr id="23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23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p:spPr>
        </p:sp>
        <p:sp>
          <p:nvSpPr>
            <p:cNvPr id="24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24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p:spPr>
        </p:sp>
        <p:sp>
          <p:nvSpPr>
            <p:cNvPr id="24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4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p:spPr>
        </p:sp>
        <p:sp>
          <p:nvSpPr>
            <p:cNvPr id="24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45" name="Rectangle 33"/>
            <p:cNvSpPr>
              <a:spLocks noChangeArrowheads="1"/>
            </p:cNvSpPr>
            <p:nvPr/>
          </p:nvSpPr>
          <p:spPr bwMode="auto">
            <a:xfrm>
              <a:off x="642938" y="6610350"/>
              <a:ext cx="23813" cy="242888"/>
            </a:xfrm>
            <a:prstGeom prst="rect">
              <a:avLst/>
            </a:prstGeom>
            <a:grpFill/>
            <a:ln>
              <a:noFill/>
            </a:ln>
          </p:spPr>
        </p:sp>
        <p:sp>
          <p:nvSpPr>
            <p:cNvPr id="24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4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p:spPr>
        </p:sp>
        <p:sp>
          <p:nvSpPr>
            <p:cNvPr id="24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p:spPr>
        </p:sp>
        <p:sp>
          <p:nvSpPr>
            <p:cNvPr id="24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p:spPr>
        </p:sp>
        <p:sp>
          <p:nvSpPr>
            <p:cNvPr id="25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p:spPr>
        </p:sp>
        <p:sp>
          <p:nvSpPr>
            <p:cNvPr id="25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25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25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p:spPr>
        </p:sp>
        <p:sp>
          <p:nvSpPr>
            <p:cNvPr id="25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p:spPr>
        </p:sp>
        <p:sp>
          <p:nvSpPr>
            <p:cNvPr id="25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p:spPr>
        </p:sp>
        <p:sp>
          <p:nvSpPr>
            <p:cNvPr id="25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257" name="Rectangle 45"/>
            <p:cNvSpPr>
              <a:spLocks noChangeArrowheads="1"/>
            </p:cNvSpPr>
            <p:nvPr/>
          </p:nvSpPr>
          <p:spPr bwMode="auto">
            <a:xfrm>
              <a:off x="1228725" y="4662488"/>
              <a:ext cx="23813" cy="2181225"/>
            </a:xfrm>
            <a:prstGeom prst="rect">
              <a:avLst/>
            </a:prstGeom>
            <a:grpFill/>
            <a:ln>
              <a:noFill/>
            </a:ln>
          </p:spPr>
        </p:sp>
        <p:sp>
          <p:nvSpPr>
            <p:cNvPr id="25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p:spPr>
        </p:sp>
        <p:sp>
          <p:nvSpPr>
            <p:cNvPr id="25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26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p:spPr>
        </p:sp>
        <p:sp>
          <p:nvSpPr>
            <p:cNvPr id="26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26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26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p:spPr>
        </p:sp>
        <p:sp>
          <p:nvSpPr>
            <p:cNvPr id="26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26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6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6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p:spPr>
        </p:sp>
        <p:sp>
          <p:nvSpPr>
            <p:cNvPr id="26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sp>
          <p:nvSpPr>
            <p:cNvPr id="26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p:spPr>
        </p:sp>
        <p:sp>
          <p:nvSpPr>
            <p:cNvPr id="27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p:spPr>
        </p:sp>
      </p:grpSp>
      <p:sp>
        <p:nvSpPr>
          <p:cNvPr id="2" name="Title 1"/>
          <p:cNvSpPr>
            <a:spLocks noGrp="1"/>
          </p:cNvSpPr>
          <p:nvPr>
            <p:ph type="title"/>
          </p:nvPr>
        </p:nvSpPr>
        <p:spPr>
          <a:xfrm>
            <a:off x="6945353" y="445798"/>
            <a:ext cx="4413736" cy="1478570"/>
          </a:xfrm>
        </p:spPr>
        <p:txBody>
          <a:bodyPr vert="horz" lIns="91440" tIns="45720" rIns="91440" bIns="45720" rtlCol="0" anchor="ctr">
            <a:normAutofit/>
          </a:bodyPr>
          <a:lstStyle/>
          <a:p>
            <a:r>
              <a:rPr lang="en-US" sz="3300" dirty="0"/>
              <a:t>Project management software</a:t>
            </a:r>
          </a:p>
        </p:txBody>
      </p:sp>
      <p:pic>
        <p:nvPicPr>
          <p:cNvPr id="6" name="Picture 5" descr="A person looking at a screen&#10;&#10;Description automatically generated with low confidence"/>
          <p:cNvPicPr>
            <a:picLocks noChangeAspect="1"/>
          </p:cNvPicPr>
          <p:nvPr/>
        </p:nvPicPr>
        <p:blipFill rotWithShape="1">
          <a:blip r:embed="rId4"/>
          <a:srcRect l="4313" r="-3" b="-3"/>
          <a:stretch>
            <a:fillRect/>
          </a:stretch>
        </p:blipFill>
        <p:spPr>
          <a:xfrm>
            <a:off x="-5597" y="0"/>
            <a:ext cx="6101597" cy="3427413"/>
          </a:xfrm>
          <a:custGeom>
            <a:avLst/>
            <a:gdLst/>
            <a:ahLst/>
            <a:cxnLst/>
            <a:rect l="l" t="t" r="r" b="b"/>
            <a:pathLst>
              <a:path w="6101597" h="3427413">
                <a:moveTo>
                  <a:pt x="0" y="0"/>
                </a:moveTo>
                <a:lnTo>
                  <a:pt x="6101597" y="0"/>
                </a:lnTo>
                <a:lnTo>
                  <a:pt x="6101597" y="3427413"/>
                </a:lnTo>
                <a:lnTo>
                  <a:pt x="0" y="3427413"/>
                </a:lnTo>
                <a:close/>
              </a:path>
            </a:pathLst>
          </a:custGeom>
        </p:spPr>
      </p:pic>
      <p:pic>
        <p:nvPicPr>
          <p:cNvPr id="115" name="Picture 5"/>
          <p:cNvPicPr>
            <a:picLocks noChangeAspect="1"/>
          </p:cNvPicPr>
          <p:nvPr/>
        </p:nvPicPr>
        <p:blipFill rotWithShape="1">
          <a:blip r:embed="rId5"/>
          <a:srcRect l="6191" r="25778" b="-1"/>
          <a:stretch>
            <a:fillRect/>
          </a:stretch>
        </p:blipFill>
        <p:spPr>
          <a:xfrm>
            <a:off x="-5597" y="3427414"/>
            <a:ext cx="6101597" cy="3430587"/>
          </a:xfrm>
          <a:custGeom>
            <a:avLst/>
            <a:gdLst/>
            <a:ahLst/>
            <a:cxnLst/>
            <a:rect l="l" t="t" r="r" b="b"/>
            <a:pathLst>
              <a:path w="6101597" h="3430587">
                <a:moveTo>
                  <a:pt x="0" y="0"/>
                </a:moveTo>
                <a:lnTo>
                  <a:pt x="6101597" y="0"/>
                </a:lnTo>
                <a:lnTo>
                  <a:pt x="6101597" y="3430587"/>
                </a:lnTo>
                <a:lnTo>
                  <a:pt x="0" y="3430587"/>
                </a:lnTo>
                <a:close/>
              </a:path>
            </a:pathLst>
          </a:custGeom>
        </p:spPr>
      </p:pic>
      <p:sp>
        <p:nvSpPr>
          <p:cNvPr id="118" name="Text Placeholder 3"/>
          <p:cNvSpPr>
            <a:spLocks noGrp="1"/>
          </p:cNvSpPr>
          <p:nvPr>
            <p:ph type="body" sz="half" idx="2"/>
          </p:nvPr>
        </p:nvSpPr>
        <p:spPr>
          <a:xfrm>
            <a:off x="6945630" y="2005330"/>
            <a:ext cx="4685665" cy="3542030"/>
          </a:xfrm>
        </p:spPr>
        <p:txBody>
          <a:bodyPr vert="horz" lIns="91440" tIns="45720" rIns="91440" bIns="45720" rtlCol="0">
            <a:noAutofit/>
          </a:bodyPr>
          <a:lstStyle/>
          <a:p>
            <a:pPr marL="457200" indent="-285750">
              <a:buFont typeface="Wingdings" panose="05000000000000000000" pitchFamily="2" charset="2"/>
              <a:buChar char="v"/>
            </a:pPr>
            <a:r>
              <a:rPr lang="en-US" sz="2400" dirty="0"/>
              <a:t>Project management software allows a user to plan, schedule, track, and analyze the events, resources, and costs of a project.</a:t>
            </a:r>
          </a:p>
          <a:p>
            <a:pPr marL="457200" indent="-285750">
              <a:buFont typeface="Wingdings" panose="05000000000000000000" pitchFamily="2" charset="2"/>
              <a:buChar char="v"/>
            </a:pPr>
            <a:r>
              <a:rPr lang="en-US" sz="2400" dirty="0"/>
              <a:t>Project management software helps user manage project variables, allowing them to complete a project on time and within budget.</a:t>
            </a:r>
          </a:p>
          <a:p>
            <a:pPr marL="457200" indent="-285750">
              <a:buFont typeface="Wingdings" panose="05000000000000000000" pitchFamily="2" charset="2"/>
              <a:buChar char="v"/>
            </a:pPr>
            <a:r>
              <a:rPr lang="en-US" sz="2400" dirty="0"/>
              <a:t>EXAMPLE : SMARTSHEET.</a:t>
            </a:r>
          </a:p>
        </p:txBody>
      </p:sp>
      <p:cxnSp>
        <p:nvCxnSpPr>
          <p:cNvPr id="272" name="Straight Connector 271"/>
          <p:cNvCxnSpPr>
            <a:cxnSpLocks noGrp="1" noRot="1" noChangeAspect="1" noMove="1" noResize="1" noEditPoints="1" noAdjustHandles="1" noChangeArrowheads="1" noChangeShapeType="1"/>
          </p:cNvCxnSpPr>
          <p:nvPr/>
        </p:nvCxnSpPr>
        <p:spPr>
          <a:xfrm>
            <a:off x="6093354" y="-464"/>
            <a:ext cx="2646" cy="6858465"/>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cxnSp>
        <p:nvCxnSpPr>
          <p:cNvPr id="274" name="Straight Connector 273"/>
          <p:cNvCxnSpPr>
            <a:cxnSpLocks noGrp="1" noRot="1" noChangeAspect="1" noMove="1" noResize="1" noEditPoints="1" noAdjustHandles="1" noChangeArrowheads="1" noChangeShapeType="1"/>
          </p:cNvCxnSpPr>
          <p:nvPr/>
        </p:nvCxnSpPr>
        <p:spPr>
          <a:xfrm>
            <a:off x="-5597" y="3427414"/>
            <a:ext cx="6101597" cy="0"/>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15"/>
                                        </p:tgtEl>
                                        <p:attrNameLst>
                                          <p:attrName>style.visibility</p:attrName>
                                        </p:attrNameLst>
                                      </p:cBhvr>
                                      <p:to>
                                        <p:strVal val="visible"/>
                                      </p:to>
                                    </p:set>
                                    <p:animEffect transition="in" filter="fade">
                                      <p:cBhvr>
                                        <p:cTn id="13" dur="500"/>
                                        <p:tgtEl>
                                          <p:spTgt spid="115"/>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18">
                                            <p:txEl>
                                              <p:pRg st="0" end="0"/>
                                            </p:txEl>
                                          </p:spTgt>
                                        </p:tgtEl>
                                        <p:attrNameLst>
                                          <p:attrName>style.visibility</p:attrName>
                                        </p:attrNameLst>
                                      </p:cBhvr>
                                      <p:to>
                                        <p:strVal val="visible"/>
                                      </p:to>
                                    </p:set>
                                    <p:animEffect transition="in" filter="fade">
                                      <p:cBhvr>
                                        <p:cTn id="17" dur="500"/>
                                        <p:tgtEl>
                                          <p:spTgt spid="118">
                                            <p:txEl>
                                              <p:pRg st="0" end="0"/>
                                            </p:txEl>
                                          </p:spTgt>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18">
                                            <p:txEl>
                                              <p:pRg st="1" end="1"/>
                                            </p:txEl>
                                          </p:spTgt>
                                        </p:tgtEl>
                                        <p:attrNameLst>
                                          <p:attrName>style.visibility</p:attrName>
                                        </p:attrNameLst>
                                      </p:cBhvr>
                                      <p:to>
                                        <p:strVal val="visible"/>
                                      </p:to>
                                    </p:set>
                                    <p:animEffect transition="in" filter="fade">
                                      <p:cBhvr>
                                        <p:cTn id="21" dur="500"/>
                                        <p:tgtEl>
                                          <p:spTgt spid="118">
                                            <p:txEl>
                                              <p:pRg st="1" end="1"/>
                                            </p:txEl>
                                          </p:spTgt>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18">
                                            <p:txEl>
                                              <p:pRg st="2" end="2"/>
                                            </p:txEl>
                                          </p:spTgt>
                                        </p:tgtEl>
                                        <p:attrNameLst>
                                          <p:attrName>style.visibility</p:attrName>
                                        </p:attrNameLst>
                                      </p:cBhvr>
                                      <p:to>
                                        <p:strVal val="visible"/>
                                      </p:to>
                                    </p:set>
                                    <p:animEffect transition="in" filter="fade">
                                      <p:cBhvr>
                                        <p:cTn id="25" dur="500"/>
                                        <p:tgtEl>
                                          <p:spTgt spid="1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fillRect/>
          </a:stretch>
        </a:blipFill>
        <a:effectLst/>
      </p:bgPr>
    </p:bg>
    <p:spTree>
      <p:nvGrpSpPr>
        <p:cNvPr id="1" name=""/>
        <p:cNvGrpSpPr/>
        <p:nvPr/>
      </p:nvGrpSpPr>
      <p:grpSpPr>
        <a:xfrm>
          <a:off x="0" y="0"/>
          <a:ext cx="0" cy="0"/>
          <a:chOff x="0" y="0"/>
          <a:chExt cx="0" cy="0"/>
        </a:xfrm>
      </p:grpSpPr>
      <p:pic>
        <p:nvPicPr>
          <p:cNvPr id="11" name="Picture 2"/>
          <p:cNvPicPr>
            <a:picLocks noGrp="1" noRot="1" noChangeAspect="1" noMove="1" noResize="1" noEditPoints="1" noAdjustHandles="1" noChangeArrowheads="1" noChangeShapeType="1" noCrop="1"/>
          </p:cNvPicPr>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591" y="0"/>
            <a:ext cx="12192003" cy="6858001"/>
          </a:xfrm>
          <a:prstGeom prst="rect">
            <a:avLst/>
          </a:prstGeom>
          <a:noFill/>
        </p:spPr>
      </p:pic>
      <p:grpSp>
        <p:nvGrpSpPr>
          <p:cNvPr id="13" name="Group 12"/>
          <p:cNvGrpSpPr>
            <a:grpSpLocks noGrp="1" noUngrp="1" noRot="1" noChangeAspect="1" noMove="1" noResize="1"/>
          </p:cNvGrpSpPr>
          <p:nvPr/>
        </p:nvGrpSpPr>
        <p:grpSpPr>
          <a:xfrm>
            <a:off x="0" y="0"/>
            <a:ext cx="12053888" cy="6858001"/>
            <a:chOff x="-14288" y="0"/>
            <a:chExt cx="12053888" cy="6858001"/>
          </a:xfrm>
        </p:grpSpPr>
        <p:grpSp>
          <p:nvGrpSpPr>
            <p:cNvPr id="14" name="Group 13"/>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6" name="Rectangle 5"/>
              <p:cNvSpPr>
                <a:spLocks noChangeArrowheads="1"/>
              </p:cNvSpPr>
              <p:nvPr/>
            </p:nvSpPr>
            <p:spPr bwMode="auto">
              <a:xfrm>
                <a:off x="114300" y="4763"/>
                <a:ext cx="23813" cy="2181225"/>
              </a:xfrm>
              <a:prstGeom prst="rect">
                <a:avLst/>
              </a:prstGeom>
              <a:grpFill/>
              <a:ln>
                <a:noFill/>
              </a:ln>
            </p:spPr>
          </p:sp>
          <p:sp>
            <p:nvSpPr>
              <p:cNvPr id="27"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28"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9"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p:spPr>
          </p:sp>
          <p:sp>
            <p:nvSpPr>
              <p:cNvPr id="30"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p:spPr>
          </p:sp>
          <p:sp>
            <p:nvSpPr>
              <p:cNvPr id="31"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p:spPr>
          </p:sp>
          <p:sp>
            <p:nvSpPr>
              <p:cNvPr id="32"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33"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p:spPr>
          </p:sp>
          <p:sp>
            <p:nvSpPr>
              <p:cNvPr id="34"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35"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p:spPr>
          </p:sp>
          <p:sp>
            <p:nvSpPr>
              <p:cNvPr id="36"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37" name="Line 16"/>
              <p:cNvSpPr>
                <a:spLocks noChangeShapeType="1"/>
              </p:cNvSpPr>
              <p:nvPr/>
            </p:nvSpPr>
            <p:spPr bwMode="auto">
              <a:xfrm>
                <a:off x="-4763" y="9525"/>
                <a:ext cx="0" cy="0"/>
              </a:xfrm>
              <a:prstGeom prst="line">
                <a:avLst/>
              </a:prstGeom>
              <a:grpFill/>
              <a:ln w="15" cap="flat">
                <a:solidFill>
                  <a:srgbClr val="FFFFFF"/>
                </a:solidFill>
                <a:prstDash val="solid"/>
                <a:miter lim="800000"/>
              </a:ln>
            </p:spPr>
          </p:sp>
          <p:sp>
            <p:nvSpPr>
              <p:cNvPr id="38"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p:spPr>
          </p:sp>
          <p:sp>
            <p:nvSpPr>
              <p:cNvPr id="39"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p:spPr>
          </p:sp>
          <p:sp>
            <p:nvSpPr>
              <p:cNvPr id="40"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41"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p:spPr>
          </p:sp>
          <p:sp>
            <p:nvSpPr>
              <p:cNvPr id="42" name="Rectangle 21"/>
              <p:cNvSpPr>
                <a:spLocks noChangeArrowheads="1"/>
              </p:cNvSpPr>
              <p:nvPr/>
            </p:nvSpPr>
            <p:spPr bwMode="auto">
              <a:xfrm>
                <a:off x="133350" y="4662488"/>
                <a:ext cx="23813" cy="2181225"/>
              </a:xfrm>
              <a:prstGeom prst="rect">
                <a:avLst/>
              </a:prstGeom>
              <a:grpFill/>
              <a:ln>
                <a:noFill/>
              </a:ln>
            </p:spPr>
          </p:sp>
          <p:sp>
            <p:nvSpPr>
              <p:cNvPr id="43"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p:spPr>
          </p:sp>
          <p:sp>
            <p:nvSpPr>
              <p:cNvPr id="44"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45"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p:spPr>
          </p:sp>
          <p:sp>
            <p:nvSpPr>
              <p:cNvPr id="46"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47"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p:spPr>
          </p:sp>
          <p:sp>
            <p:nvSpPr>
              <p:cNvPr id="48"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49"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50"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51"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p:spPr>
          </p:sp>
          <p:sp>
            <p:nvSpPr>
              <p:cNvPr id="52"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grpSp>
        <p:grpSp>
          <p:nvGrpSpPr>
            <p:cNvPr id="15" name="Group 14"/>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6"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p:spPr>
          </p:sp>
          <p:sp>
            <p:nvSpPr>
              <p:cNvPr id="17"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p:spPr>
          </p:sp>
          <p:sp>
            <p:nvSpPr>
              <p:cNvPr id="18"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9"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p:spPr>
          </p:sp>
          <p:sp>
            <p:nvSpPr>
              <p:cNvPr id="20"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p:spPr>
          </p:sp>
          <p:sp>
            <p:nvSpPr>
              <p:cNvPr id="21"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p:spPr>
          </p:sp>
          <p:sp>
            <p:nvSpPr>
              <p:cNvPr id="22"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3"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p:spPr>
          </p:sp>
          <p:sp>
            <p:nvSpPr>
              <p:cNvPr id="24"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5" name="Rectangle 41"/>
              <p:cNvSpPr>
                <a:spLocks noChangeArrowheads="1"/>
              </p:cNvSpPr>
              <p:nvPr/>
            </p:nvSpPr>
            <p:spPr bwMode="auto">
              <a:xfrm>
                <a:off x="11939587" y="6596063"/>
                <a:ext cx="23813" cy="252413"/>
              </a:xfrm>
              <a:prstGeom prst="rect">
                <a:avLst/>
              </a:prstGeom>
              <a:grpFill/>
              <a:ln>
                <a:noFill/>
              </a:ln>
            </p:spPr>
          </p:sp>
        </p:grpSp>
      </p:grpSp>
      <p:sp useBgFill="1">
        <p:nvSpPr>
          <p:cNvPr id="54" name="Rectangle 53"/>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0533" y="323878"/>
            <a:ext cx="9905998" cy="1478570"/>
          </a:xfrm>
        </p:spPr>
        <p:txBody>
          <a:bodyPr vert="horz" lIns="91440" tIns="45720" rIns="91440" bIns="45720" rtlCol="0" anchor="ctr">
            <a:normAutofit/>
          </a:bodyPr>
          <a:lstStyle/>
          <a:p>
            <a:r>
              <a:rPr lang="en-US" sz="3600" dirty="0"/>
              <a:t> </a:t>
            </a:r>
            <a:r>
              <a:rPr lang="en-IN" altLang="en-US" sz="3600" dirty="0"/>
              <a:t>D</a:t>
            </a:r>
            <a:r>
              <a:rPr lang="en-US" sz="3600" dirty="0"/>
              <a:t>ocument management software </a:t>
            </a:r>
          </a:p>
        </p:txBody>
      </p:sp>
      <p:graphicFrame>
        <p:nvGraphicFramePr>
          <p:cNvPr id="6" name="Text Placeholder 3"/>
          <p:cNvGraphicFramePr/>
          <p:nvPr/>
        </p:nvGraphicFramePr>
        <p:xfrm>
          <a:off x="712788" y="1539558"/>
          <a:ext cx="9906000" cy="3541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flipH="1">
            <a:off x="2178050" y="5694680"/>
            <a:ext cx="6583680" cy="368300"/>
          </a:xfrm>
          <a:prstGeom prst="rect">
            <a:avLst/>
          </a:prstGeom>
          <a:noFill/>
        </p:spPr>
        <p:txBody>
          <a:bodyPr wrap="square" rtlCol="0">
            <a:spAutoFit/>
          </a:bodyPr>
          <a:lstStyle/>
          <a:p>
            <a:r>
              <a:rPr lang="en-US" dirty="0"/>
              <a:t>EXAMPLES : Google Drive, Dropbox Business</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fillRect/>
          </a:stretch>
        </a:blipFill>
        <a:effectLst/>
      </p:bgPr>
    </p:bg>
    <p:spTree>
      <p:nvGrpSpPr>
        <p:cNvPr id="1" name=""/>
        <p:cNvGrpSpPr/>
        <p:nvPr/>
      </p:nvGrpSpPr>
      <p:grpSpPr>
        <a:xfrm>
          <a:off x="0" y="0"/>
          <a:ext cx="0" cy="0"/>
          <a:chOff x="0" y="0"/>
          <a:chExt cx="0" cy="0"/>
        </a:xfrm>
      </p:grpSpPr>
      <p:grpSp>
        <p:nvGrpSpPr>
          <p:cNvPr id="7" name="Group 9"/>
          <p:cNvGrpSpPr>
            <a:grpSpLocks noGrp="1" noUngrp="1" noRot="1" noChangeAspect="1" noMove="1" noResize="1"/>
          </p:cNvGrpSpPr>
          <p:nvPr/>
        </p:nvGrpSpPr>
        <p:grpSpPr>
          <a:xfrm>
            <a:off x="0" y="-1"/>
            <a:ext cx="12192003" cy="6858001"/>
            <a:chOff x="0" y="-1"/>
            <a:chExt cx="12192003" cy="6858001"/>
          </a:xfrm>
        </p:grpSpPr>
        <p:sp useBgFill="1">
          <p:nvSpPr>
            <p:cNvPr id="11" name="Rectangle 10"/>
            <p:cNvSpPr/>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p:spPr>
        </p:pic>
      </p:grpSp>
      <p:grpSp>
        <p:nvGrpSpPr>
          <p:cNvPr id="8" name="Group 13"/>
          <p:cNvGrpSpPr>
            <a:grpSpLocks noGrp="1" noUngrp="1" noRot="1" noChangeAspect="1" noMove="1" noResize="1"/>
          </p:cNvGrpSpPr>
          <p:nvPr/>
        </p:nvGrpSpPr>
        <p:grpSpPr>
          <a:xfrm>
            <a:off x="372533" y="0"/>
            <a:ext cx="11455400" cy="6848476"/>
            <a:chOff x="372533" y="0"/>
            <a:chExt cx="11455400" cy="6848476"/>
          </a:xfrm>
        </p:grpSpPr>
        <p:sp>
          <p:nvSpPr>
            <p:cNvPr id="15" name="Round Diagonal Corner Rectangle 7"/>
            <p:cNvSpPr/>
            <p:nvPr/>
          </p:nvSpPr>
          <p:spPr>
            <a:xfrm>
              <a:off x="922867" y="766234"/>
              <a:ext cx="10346266" cy="5325532"/>
            </a:xfrm>
            <a:prstGeom prst="round2DiagRect">
              <a:avLst>
                <a:gd name="adj1" fmla="val 4147"/>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p:nvGrpSpPr>
          <p:grpSpPr>
            <a:xfrm>
              <a:off x="11085512" y="0"/>
              <a:ext cx="650875" cy="1730375"/>
              <a:chOff x="11347978" y="0"/>
              <a:chExt cx="650875" cy="1730375"/>
            </a:xfrm>
          </p:grpSpPr>
          <p:sp>
            <p:nvSpPr>
              <p:cNvPr id="36" name="Freeform 32"/>
              <p:cNvSpPr/>
              <p:nvPr/>
            </p:nvSpPr>
            <p:spPr bwMode="auto">
              <a:xfrm>
                <a:off x="11467041"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37" name="Freeform 33"/>
              <p:cNvSpPr>
                <a:spLocks noEditPoints="1"/>
              </p:cNvSpPr>
              <p:nvPr/>
            </p:nvSpPr>
            <p:spPr bwMode="auto">
              <a:xfrm>
                <a:off x="11347978"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38" name="Freeform 34"/>
              <p:cNvSpPr>
                <a:spLocks noEditPoints="1"/>
              </p:cNvSpPr>
              <p:nvPr/>
            </p:nvSpPr>
            <p:spPr bwMode="auto">
              <a:xfrm>
                <a:off x="11614678"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39" name="Freeform 37"/>
              <p:cNvSpPr/>
              <p:nvPr/>
            </p:nvSpPr>
            <p:spPr bwMode="auto">
              <a:xfrm>
                <a:off x="11694053"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17" name="Group 16"/>
            <p:cNvGrpSpPr/>
            <p:nvPr/>
          </p:nvGrpSpPr>
          <p:grpSpPr>
            <a:xfrm flipH="1">
              <a:off x="11229445" y="4867275"/>
              <a:ext cx="598488" cy="1981201"/>
              <a:chOff x="11424178" y="4867275"/>
              <a:chExt cx="598488" cy="1981201"/>
            </a:xfrm>
          </p:grpSpPr>
          <p:sp>
            <p:nvSpPr>
              <p:cNvPr id="30" name="Freeform 35"/>
              <p:cNvSpPr/>
              <p:nvPr/>
            </p:nvSpPr>
            <p:spPr bwMode="auto">
              <a:xfrm>
                <a:off x="11514666"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31" name="Freeform 36"/>
              <p:cNvSpPr>
                <a:spLocks noEditPoints="1"/>
              </p:cNvSpPr>
              <p:nvPr/>
            </p:nvSpPr>
            <p:spPr bwMode="auto">
              <a:xfrm>
                <a:off x="11755966"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32" name="Freeform 38"/>
              <p:cNvSpPr>
                <a:spLocks noEditPoints="1"/>
              </p:cNvSpPr>
              <p:nvPr/>
            </p:nvSpPr>
            <p:spPr bwMode="auto">
              <a:xfrm>
                <a:off x="11619441"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33" name="Freeform 39"/>
              <p:cNvSpPr/>
              <p:nvPr/>
            </p:nvSpPr>
            <p:spPr bwMode="auto">
              <a:xfrm>
                <a:off x="11424178"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34" name="Freeform 40"/>
              <p:cNvSpPr>
                <a:spLocks noEditPoints="1"/>
              </p:cNvSpPr>
              <p:nvPr/>
            </p:nvSpPr>
            <p:spPr bwMode="auto">
              <a:xfrm>
                <a:off x="11832166"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35" name="Rectangle 41"/>
              <p:cNvSpPr>
                <a:spLocks noChangeArrowheads="1"/>
              </p:cNvSpPr>
              <p:nvPr/>
            </p:nvSpPr>
            <p:spPr bwMode="auto">
              <a:xfrm>
                <a:off x="11922653" y="6596063"/>
                <a:ext cx="23813" cy="252413"/>
              </a:xfrm>
              <a:prstGeom prst="rect">
                <a:avLst/>
              </a:prstGeom>
              <a:solidFill>
                <a:schemeClr val="tx2">
                  <a:alpha val="80000"/>
                </a:schemeClr>
              </a:solidFill>
              <a:ln>
                <a:noFill/>
              </a:ln>
            </p:spPr>
          </p:sp>
        </p:grpSp>
        <p:grpSp>
          <p:nvGrpSpPr>
            <p:cNvPr id="18" name="Group 17"/>
            <p:cNvGrpSpPr/>
            <p:nvPr/>
          </p:nvGrpSpPr>
          <p:grpSpPr>
            <a:xfrm flipH="1">
              <a:off x="440267" y="5118101"/>
              <a:ext cx="650875" cy="1730375"/>
              <a:chOff x="118533" y="5118101"/>
              <a:chExt cx="650875" cy="1730375"/>
            </a:xfrm>
          </p:grpSpPr>
          <p:sp>
            <p:nvSpPr>
              <p:cNvPr id="26" name="Freeform 32"/>
              <p:cNvSpPr/>
              <p:nvPr/>
            </p:nvSpPr>
            <p:spPr bwMode="auto">
              <a:xfrm flipV="1">
                <a:off x="237596" y="6335713"/>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27" name="Freeform 33"/>
              <p:cNvSpPr>
                <a:spLocks noEditPoints="1"/>
              </p:cNvSpPr>
              <p:nvPr/>
            </p:nvSpPr>
            <p:spPr bwMode="auto">
              <a:xfrm flipV="1">
                <a:off x="118533" y="622141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28" name="Freeform 34"/>
              <p:cNvSpPr>
                <a:spLocks noEditPoints="1"/>
              </p:cNvSpPr>
              <p:nvPr/>
            </p:nvSpPr>
            <p:spPr bwMode="auto">
              <a:xfrm flipV="1">
                <a:off x="385233" y="5118101"/>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29" name="Freeform 37"/>
              <p:cNvSpPr/>
              <p:nvPr/>
            </p:nvSpPr>
            <p:spPr bwMode="auto">
              <a:xfrm flipV="1">
                <a:off x="464608" y="5299075"/>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19" name="Group 18"/>
            <p:cNvGrpSpPr/>
            <p:nvPr/>
          </p:nvGrpSpPr>
          <p:grpSpPr>
            <a:xfrm>
              <a:off x="372533" y="0"/>
              <a:ext cx="598488" cy="1981201"/>
              <a:chOff x="194733" y="0"/>
              <a:chExt cx="598488" cy="1981201"/>
            </a:xfrm>
          </p:grpSpPr>
          <p:sp>
            <p:nvSpPr>
              <p:cNvPr id="20" name="Freeform 35"/>
              <p:cNvSpPr/>
              <p:nvPr/>
            </p:nvSpPr>
            <p:spPr bwMode="auto">
              <a:xfrm flipV="1">
                <a:off x="285221" y="0"/>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21" name="Freeform 36"/>
              <p:cNvSpPr>
                <a:spLocks noEditPoints="1"/>
              </p:cNvSpPr>
              <p:nvPr/>
            </p:nvSpPr>
            <p:spPr bwMode="auto">
              <a:xfrm flipV="1">
                <a:off x="526521" y="1141413"/>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22" name="Freeform 38"/>
              <p:cNvSpPr>
                <a:spLocks noEditPoints="1"/>
              </p:cNvSpPr>
              <p:nvPr/>
            </p:nvSpPr>
            <p:spPr bwMode="auto">
              <a:xfrm flipV="1">
                <a:off x="389996" y="1792288"/>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23" name="Freeform 39"/>
              <p:cNvSpPr/>
              <p:nvPr/>
            </p:nvSpPr>
            <p:spPr bwMode="auto">
              <a:xfrm flipV="1">
                <a:off x="194733" y="0"/>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24" name="Freeform 40"/>
              <p:cNvSpPr>
                <a:spLocks noEditPoints="1"/>
              </p:cNvSpPr>
              <p:nvPr/>
            </p:nvSpPr>
            <p:spPr bwMode="auto">
              <a:xfrm flipV="1">
                <a:off x="602721" y="24288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25" name="Rectangle 41"/>
              <p:cNvSpPr>
                <a:spLocks noChangeArrowheads="1"/>
              </p:cNvSpPr>
              <p:nvPr/>
            </p:nvSpPr>
            <p:spPr bwMode="auto">
              <a:xfrm flipV="1">
                <a:off x="693208" y="0"/>
                <a:ext cx="23813" cy="252413"/>
              </a:xfrm>
              <a:prstGeom prst="rect">
                <a:avLst/>
              </a:prstGeom>
              <a:solidFill>
                <a:schemeClr val="tx2">
                  <a:alpha val="80000"/>
                </a:schemeClr>
              </a:solidFill>
              <a:ln>
                <a:noFill/>
              </a:ln>
            </p:spPr>
          </p:sp>
        </p:grpSp>
      </p:grpSp>
      <p:sp>
        <p:nvSpPr>
          <p:cNvPr id="2" name="Title 1"/>
          <p:cNvSpPr>
            <a:spLocks noGrp="1"/>
          </p:cNvSpPr>
          <p:nvPr>
            <p:ph type="title"/>
          </p:nvPr>
        </p:nvSpPr>
        <p:spPr>
          <a:xfrm>
            <a:off x="1143001" y="1007533"/>
            <a:ext cx="9905998" cy="1092200"/>
          </a:xfrm>
        </p:spPr>
        <p:txBody>
          <a:bodyPr>
            <a:normAutofit fontScale="90000"/>
          </a:bodyPr>
          <a:lstStyle/>
          <a:p>
            <a:pPr algn="ctr"/>
            <a:r>
              <a:rPr lang="en-US" dirty="0"/>
              <a:t>Benefits of using business management software</a:t>
            </a:r>
          </a:p>
        </p:txBody>
      </p:sp>
      <p:sp>
        <p:nvSpPr>
          <p:cNvPr id="3" name="Content Placeholder 2"/>
          <p:cNvSpPr>
            <a:spLocks noGrp="1"/>
          </p:cNvSpPr>
          <p:nvPr>
            <p:ph idx="1"/>
          </p:nvPr>
        </p:nvSpPr>
        <p:spPr>
          <a:xfrm>
            <a:off x="1143001" y="2252134"/>
            <a:ext cx="9905999" cy="3454399"/>
          </a:xfrm>
        </p:spPr>
        <p:txBody>
          <a:bodyPr anchor="ctr">
            <a:normAutofit/>
          </a:bodyPr>
          <a:lstStyle/>
          <a:p>
            <a:pPr marL="0" indent="0">
              <a:buNone/>
            </a:pPr>
            <a:r>
              <a:rPr lang="en-US" sz="2000" b="0" dirty="0">
                <a:effectLst/>
              </a:rPr>
              <a:t>These are the benefits of using business management software for better decision making:</a:t>
            </a:r>
          </a:p>
          <a:p>
            <a:pPr>
              <a:buFont typeface="Wingdings" panose="05000000000000000000" pitchFamily="2" charset="2"/>
              <a:buChar char="v"/>
            </a:pPr>
            <a:r>
              <a:rPr lang="en-US" sz="2000" b="1" dirty="0"/>
              <a:t>Ensures Visibility</a:t>
            </a:r>
          </a:p>
          <a:p>
            <a:pPr>
              <a:buFont typeface="Wingdings" panose="05000000000000000000" pitchFamily="2" charset="2"/>
              <a:buChar char="v"/>
            </a:pPr>
            <a:r>
              <a:rPr lang="en-US" sz="2000" b="1" dirty="0"/>
              <a:t>Helps Increase Revenue</a:t>
            </a:r>
          </a:p>
          <a:p>
            <a:pPr>
              <a:buFont typeface="Wingdings" panose="05000000000000000000" pitchFamily="2" charset="2"/>
              <a:buChar char="v"/>
            </a:pPr>
            <a:r>
              <a:rPr lang="en-US" sz="2000" b="1" dirty="0"/>
              <a:t>Automation Saves Time</a:t>
            </a:r>
          </a:p>
          <a:p>
            <a:pPr>
              <a:buFont typeface="Wingdings" panose="05000000000000000000" pitchFamily="2" charset="2"/>
              <a:buChar char="v"/>
            </a:pPr>
            <a:r>
              <a:rPr lang="en-US" sz="2000" b="1" dirty="0"/>
              <a:t>Software helps identify trends</a:t>
            </a:r>
          </a:p>
          <a:p>
            <a:pPr>
              <a:buFont typeface="Wingdings" panose="05000000000000000000" pitchFamily="2" charset="2"/>
              <a:buChar char="v"/>
            </a:pPr>
            <a:r>
              <a:rPr lang="en-US" sz="2000" b="1" dirty="0"/>
              <a:t>Helps in benchmarking</a:t>
            </a:r>
          </a:p>
          <a:p>
            <a:pPr>
              <a:buFont typeface="Wingdings" panose="05000000000000000000" pitchFamily="2" charset="2"/>
              <a:buChar char="v"/>
            </a:pPr>
            <a:r>
              <a:rPr lang="en-US" sz="2000" b="1" dirty="0"/>
              <a:t>Helps track progress</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anim calcmode="lin" valueType="num">
                                      <p:cBhvr>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anim calcmode="lin" valueType="num">
                                      <p:cBhvr>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anim calcmode="lin" valueType="num">
                                      <p:cBhvr>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anim calcmode="lin" valueType="num">
                                      <p:cBhvr>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500"/>
                                        <p:tgtEl>
                                          <p:spTgt spid="3">
                                            <p:txEl>
                                              <p:pRg st="5" end="5"/>
                                            </p:txEl>
                                          </p:spTgt>
                                        </p:tgtEl>
                                      </p:cBhvr>
                                    </p:animEffect>
                                    <p:anim calcmode="lin" valueType="num">
                                      <p:cBhvr>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500"/>
                                        <p:tgtEl>
                                          <p:spTgt spid="3">
                                            <p:txEl>
                                              <p:pRg st="6" end="6"/>
                                            </p:txEl>
                                          </p:spTgt>
                                        </p:tgtEl>
                                      </p:cBhvr>
                                    </p:animEffect>
                                    <p:anim calcmode="lin" valueType="num">
                                      <p:cBhvr>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fillRect/>
          </a:stretch>
        </a:blipFill>
        <a:effectLst/>
      </p:bgPr>
    </p:bg>
    <p:spTree>
      <p:nvGrpSpPr>
        <p:cNvPr id="1" name=""/>
        <p:cNvGrpSpPr/>
        <p:nvPr/>
      </p:nvGrpSpPr>
      <p:grpSpPr>
        <a:xfrm>
          <a:off x="0" y="0"/>
          <a:ext cx="0" cy="0"/>
          <a:chOff x="0" y="0"/>
          <a:chExt cx="0" cy="0"/>
        </a:xfrm>
      </p:grpSpPr>
      <p:grpSp>
        <p:nvGrpSpPr>
          <p:cNvPr id="7" name="Group 9"/>
          <p:cNvGrpSpPr>
            <a:grpSpLocks noGrp="1" noUngrp="1" noRot="1" noChangeAspect="1" noMove="1" noResize="1"/>
          </p:cNvGrpSpPr>
          <p:nvPr/>
        </p:nvGrpSpPr>
        <p:grpSpPr>
          <a:xfrm>
            <a:off x="0" y="-1"/>
            <a:ext cx="12192003" cy="6858001"/>
            <a:chOff x="0" y="-1"/>
            <a:chExt cx="12192003" cy="6858001"/>
          </a:xfrm>
        </p:grpSpPr>
        <p:sp useBgFill="1">
          <p:nvSpPr>
            <p:cNvPr id="11" name="Rectangle 10"/>
            <p:cNvSpPr/>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p:spPr>
        </p:pic>
      </p:grpSp>
      <p:grpSp>
        <p:nvGrpSpPr>
          <p:cNvPr id="8" name="Group 13"/>
          <p:cNvGrpSpPr>
            <a:grpSpLocks noGrp="1" noUngrp="1" noRot="1" noChangeAspect="1" noMove="1" noResize="1"/>
          </p:cNvGrpSpPr>
          <p:nvPr/>
        </p:nvGrpSpPr>
        <p:grpSpPr>
          <a:xfrm>
            <a:off x="372533" y="0"/>
            <a:ext cx="11455400" cy="6848476"/>
            <a:chOff x="372533" y="0"/>
            <a:chExt cx="11455400" cy="6848476"/>
          </a:xfrm>
        </p:grpSpPr>
        <p:sp>
          <p:nvSpPr>
            <p:cNvPr id="15" name="Round Diagonal Corner Rectangle 7"/>
            <p:cNvSpPr/>
            <p:nvPr/>
          </p:nvSpPr>
          <p:spPr>
            <a:xfrm>
              <a:off x="922867" y="766234"/>
              <a:ext cx="10346266" cy="5325532"/>
            </a:xfrm>
            <a:prstGeom prst="round2DiagRect">
              <a:avLst>
                <a:gd name="adj1" fmla="val 4147"/>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p:nvGrpSpPr>
          <p:grpSpPr>
            <a:xfrm>
              <a:off x="11085512" y="0"/>
              <a:ext cx="650875" cy="1730375"/>
              <a:chOff x="11347978" y="0"/>
              <a:chExt cx="650875" cy="1730375"/>
            </a:xfrm>
          </p:grpSpPr>
          <p:sp>
            <p:nvSpPr>
              <p:cNvPr id="36" name="Freeform 32"/>
              <p:cNvSpPr/>
              <p:nvPr/>
            </p:nvSpPr>
            <p:spPr bwMode="auto">
              <a:xfrm>
                <a:off x="11467041"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37" name="Freeform 33"/>
              <p:cNvSpPr>
                <a:spLocks noEditPoints="1"/>
              </p:cNvSpPr>
              <p:nvPr/>
            </p:nvSpPr>
            <p:spPr bwMode="auto">
              <a:xfrm>
                <a:off x="11347978"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38" name="Freeform 34"/>
              <p:cNvSpPr>
                <a:spLocks noEditPoints="1"/>
              </p:cNvSpPr>
              <p:nvPr/>
            </p:nvSpPr>
            <p:spPr bwMode="auto">
              <a:xfrm>
                <a:off x="11614678"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39" name="Freeform 37"/>
              <p:cNvSpPr/>
              <p:nvPr/>
            </p:nvSpPr>
            <p:spPr bwMode="auto">
              <a:xfrm>
                <a:off x="11694053"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17" name="Group 16"/>
            <p:cNvGrpSpPr/>
            <p:nvPr/>
          </p:nvGrpSpPr>
          <p:grpSpPr>
            <a:xfrm flipH="1">
              <a:off x="11229445" y="4867275"/>
              <a:ext cx="598488" cy="1981201"/>
              <a:chOff x="11424178" y="4867275"/>
              <a:chExt cx="598488" cy="1981201"/>
            </a:xfrm>
          </p:grpSpPr>
          <p:sp>
            <p:nvSpPr>
              <p:cNvPr id="30" name="Freeform 35"/>
              <p:cNvSpPr/>
              <p:nvPr/>
            </p:nvSpPr>
            <p:spPr bwMode="auto">
              <a:xfrm>
                <a:off x="11514666"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31" name="Freeform 36"/>
              <p:cNvSpPr>
                <a:spLocks noEditPoints="1"/>
              </p:cNvSpPr>
              <p:nvPr/>
            </p:nvSpPr>
            <p:spPr bwMode="auto">
              <a:xfrm>
                <a:off x="11755966"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32" name="Freeform 38"/>
              <p:cNvSpPr>
                <a:spLocks noEditPoints="1"/>
              </p:cNvSpPr>
              <p:nvPr/>
            </p:nvSpPr>
            <p:spPr bwMode="auto">
              <a:xfrm>
                <a:off x="11619441"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33" name="Freeform 39"/>
              <p:cNvSpPr/>
              <p:nvPr/>
            </p:nvSpPr>
            <p:spPr bwMode="auto">
              <a:xfrm>
                <a:off x="11424178"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34" name="Freeform 40"/>
              <p:cNvSpPr>
                <a:spLocks noEditPoints="1"/>
              </p:cNvSpPr>
              <p:nvPr/>
            </p:nvSpPr>
            <p:spPr bwMode="auto">
              <a:xfrm>
                <a:off x="11832166"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35" name="Rectangle 41"/>
              <p:cNvSpPr>
                <a:spLocks noChangeArrowheads="1"/>
              </p:cNvSpPr>
              <p:nvPr/>
            </p:nvSpPr>
            <p:spPr bwMode="auto">
              <a:xfrm>
                <a:off x="11922653" y="6596063"/>
                <a:ext cx="23813" cy="252413"/>
              </a:xfrm>
              <a:prstGeom prst="rect">
                <a:avLst/>
              </a:prstGeom>
              <a:solidFill>
                <a:schemeClr val="tx2">
                  <a:alpha val="80000"/>
                </a:schemeClr>
              </a:solidFill>
              <a:ln>
                <a:noFill/>
              </a:ln>
            </p:spPr>
          </p:sp>
        </p:grpSp>
        <p:grpSp>
          <p:nvGrpSpPr>
            <p:cNvPr id="18" name="Group 17"/>
            <p:cNvGrpSpPr/>
            <p:nvPr/>
          </p:nvGrpSpPr>
          <p:grpSpPr>
            <a:xfrm flipH="1">
              <a:off x="440267" y="5118101"/>
              <a:ext cx="650875" cy="1730375"/>
              <a:chOff x="118533" y="5118101"/>
              <a:chExt cx="650875" cy="1730375"/>
            </a:xfrm>
          </p:grpSpPr>
          <p:sp>
            <p:nvSpPr>
              <p:cNvPr id="26" name="Freeform 32"/>
              <p:cNvSpPr/>
              <p:nvPr/>
            </p:nvSpPr>
            <p:spPr bwMode="auto">
              <a:xfrm flipV="1">
                <a:off x="237596" y="6335713"/>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27" name="Freeform 33"/>
              <p:cNvSpPr>
                <a:spLocks noEditPoints="1"/>
              </p:cNvSpPr>
              <p:nvPr/>
            </p:nvSpPr>
            <p:spPr bwMode="auto">
              <a:xfrm flipV="1">
                <a:off x="118533" y="622141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28" name="Freeform 34"/>
              <p:cNvSpPr>
                <a:spLocks noEditPoints="1"/>
              </p:cNvSpPr>
              <p:nvPr/>
            </p:nvSpPr>
            <p:spPr bwMode="auto">
              <a:xfrm flipV="1">
                <a:off x="385233" y="5118101"/>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29" name="Freeform 37"/>
              <p:cNvSpPr/>
              <p:nvPr/>
            </p:nvSpPr>
            <p:spPr bwMode="auto">
              <a:xfrm flipV="1">
                <a:off x="464608" y="5299075"/>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19" name="Group 18"/>
            <p:cNvGrpSpPr/>
            <p:nvPr/>
          </p:nvGrpSpPr>
          <p:grpSpPr>
            <a:xfrm>
              <a:off x="372533" y="0"/>
              <a:ext cx="598488" cy="1981201"/>
              <a:chOff x="194733" y="0"/>
              <a:chExt cx="598488" cy="1981201"/>
            </a:xfrm>
          </p:grpSpPr>
          <p:sp>
            <p:nvSpPr>
              <p:cNvPr id="20" name="Freeform 35"/>
              <p:cNvSpPr/>
              <p:nvPr/>
            </p:nvSpPr>
            <p:spPr bwMode="auto">
              <a:xfrm flipV="1">
                <a:off x="285221" y="0"/>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21" name="Freeform 36"/>
              <p:cNvSpPr>
                <a:spLocks noEditPoints="1"/>
              </p:cNvSpPr>
              <p:nvPr/>
            </p:nvSpPr>
            <p:spPr bwMode="auto">
              <a:xfrm flipV="1">
                <a:off x="526521" y="1141413"/>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22" name="Freeform 38"/>
              <p:cNvSpPr>
                <a:spLocks noEditPoints="1"/>
              </p:cNvSpPr>
              <p:nvPr/>
            </p:nvSpPr>
            <p:spPr bwMode="auto">
              <a:xfrm flipV="1">
                <a:off x="389996" y="1792288"/>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23" name="Freeform 39"/>
              <p:cNvSpPr/>
              <p:nvPr/>
            </p:nvSpPr>
            <p:spPr bwMode="auto">
              <a:xfrm flipV="1">
                <a:off x="194733" y="0"/>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24" name="Freeform 40"/>
              <p:cNvSpPr>
                <a:spLocks noEditPoints="1"/>
              </p:cNvSpPr>
              <p:nvPr/>
            </p:nvSpPr>
            <p:spPr bwMode="auto">
              <a:xfrm flipV="1">
                <a:off x="602721" y="24288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25" name="Rectangle 41"/>
              <p:cNvSpPr>
                <a:spLocks noChangeArrowheads="1"/>
              </p:cNvSpPr>
              <p:nvPr/>
            </p:nvSpPr>
            <p:spPr bwMode="auto">
              <a:xfrm flipV="1">
                <a:off x="693208" y="0"/>
                <a:ext cx="23813" cy="252413"/>
              </a:xfrm>
              <a:prstGeom prst="rect">
                <a:avLst/>
              </a:prstGeom>
              <a:solidFill>
                <a:schemeClr val="tx2">
                  <a:alpha val="80000"/>
                </a:schemeClr>
              </a:solidFill>
              <a:ln>
                <a:noFill/>
              </a:ln>
            </p:spPr>
          </p:sp>
        </p:grpSp>
      </p:grpSp>
      <p:sp>
        <p:nvSpPr>
          <p:cNvPr id="3" name="Content Placeholder 2"/>
          <p:cNvSpPr>
            <a:spLocks noGrp="1"/>
          </p:cNvSpPr>
          <p:nvPr>
            <p:ph idx="1"/>
          </p:nvPr>
        </p:nvSpPr>
        <p:spPr>
          <a:xfrm>
            <a:off x="1193800" y="1297305"/>
            <a:ext cx="9700260" cy="3454400"/>
          </a:xfrm>
        </p:spPr>
        <p:txBody>
          <a:bodyPr anchor="ctr">
            <a:noAutofit/>
          </a:bodyPr>
          <a:lstStyle/>
          <a:p>
            <a:pPr marL="0" indent="0">
              <a:buNone/>
            </a:pPr>
            <a:r>
              <a:rPr lang="en-US" sz="2800" b="1" dirty="0">
                <a:effectLst/>
              </a:rPr>
              <a:t>Automated Workflows</a:t>
            </a:r>
          </a:p>
          <a:p>
            <a:pPr marL="0" indent="0">
              <a:buNone/>
            </a:pPr>
            <a:r>
              <a:rPr lang="en-US" sz="2800" b="0" dirty="0">
                <a:effectLst/>
              </a:rPr>
              <a:t>The benefits of workflow automation are wide-reaching. Not only will the processes that you’re automating be improved, but your productivity in other areas will increase as well.</a:t>
            </a:r>
          </a:p>
          <a:p>
            <a:pPr marL="0" indent="0">
              <a:buNone/>
            </a:pPr>
            <a:r>
              <a:rPr lang="en-US" sz="2800" b="0" dirty="0">
                <a:effectLst/>
              </a:rPr>
              <a:t>If you’re spending less time manually entering, checking, and duplicating data sets because your all-in-one business management software is capable of automating that process, you’ll be able to focus more on creative, high level tasks that require more human attention.</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fillRect/>
          </a:stretch>
        </a:blipFill>
        <a:effectLst/>
      </p:bgPr>
    </p:bg>
    <p:spTree>
      <p:nvGrpSpPr>
        <p:cNvPr id="1" name=""/>
        <p:cNvGrpSpPr/>
        <p:nvPr/>
      </p:nvGrpSpPr>
      <p:grpSpPr>
        <a:xfrm>
          <a:off x="0" y="0"/>
          <a:ext cx="0" cy="0"/>
          <a:chOff x="0" y="0"/>
          <a:chExt cx="0" cy="0"/>
        </a:xfrm>
      </p:grpSpPr>
      <p:grpSp>
        <p:nvGrpSpPr>
          <p:cNvPr id="7" name="Group 9"/>
          <p:cNvGrpSpPr>
            <a:grpSpLocks noGrp="1" noUngrp="1" noRot="1" noChangeAspect="1" noMove="1" noResize="1"/>
          </p:cNvGrpSpPr>
          <p:nvPr/>
        </p:nvGrpSpPr>
        <p:grpSpPr>
          <a:xfrm>
            <a:off x="0" y="-1"/>
            <a:ext cx="12192003" cy="6858001"/>
            <a:chOff x="0" y="-1"/>
            <a:chExt cx="12192003" cy="6858001"/>
          </a:xfrm>
        </p:grpSpPr>
        <p:sp useBgFill="1">
          <p:nvSpPr>
            <p:cNvPr id="11" name="Rectangle 10"/>
            <p:cNvSpPr/>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p:spPr>
        </p:pic>
      </p:grpSp>
      <p:grpSp>
        <p:nvGrpSpPr>
          <p:cNvPr id="8" name="Group 13"/>
          <p:cNvGrpSpPr>
            <a:grpSpLocks noGrp="1" noUngrp="1" noRot="1" noChangeAspect="1" noMove="1" noResize="1"/>
          </p:cNvGrpSpPr>
          <p:nvPr/>
        </p:nvGrpSpPr>
        <p:grpSpPr>
          <a:xfrm>
            <a:off x="372533" y="0"/>
            <a:ext cx="11455400" cy="6848476"/>
            <a:chOff x="372533" y="0"/>
            <a:chExt cx="11455400" cy="6848476"/>
          </a:xfrm>
        </p:grpSpPr>
        <p:sp>
          <p:nvSpPr>
            <p:cNvPr id="15" name="Round Diagonal Corner Rectangle 7"/>
            <p:cNvSpPr/>
            <p:nvPr/>
          </p:nvSpPr>
          <p:spPr>
            <a:xfrm>
              <a:off x="922867" y="766234"/>
              <a:ext cx="10346266" cy="5325532"/>
            </a:xfrm>
            <a:prstGeom prst="round2DiagRect">
              <a:avLst>
                <a:gd name="adj1" fmla="val 4147"/>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p:nvGrpSpPr>
          <p:grpSpPr>
            <a:xfrm>
              <a:off x="11085512" y="0"/>
              <a:ext cx="650875" cy="1730375"/>
              <a:chOff x="11347978" y="0"/>
              <a:chExt cx="650875" cy="1730375"/>
            </a:xfrm>
          </p:grpSpPr>
          <p:sp>
            <p:nvSpPr>
              <p:cNvPr id="36" name="Freeform 32"/>
              <p:cNvSpPr/>
              <p:nvPr/>
            </p:nvSpPr>
            <p:spPr bwMode="auto">
              <a:xfrm>
                <a:off x="11467041"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37" name="Freeform 33"/>
              <p:cNvSpPr>
                <a:spLocks noEditPoints="1"/>
              </p:cNvSpPr>
              <p:nvPr/>
            </p:nvSpPr>
            <p:spPr bwMode="auto">
              <a:xfrm>
                <a:off x="11347978"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38" name="Freeform 34"/>
              <p:cNvSpPr>
                <a:spLocks noEditPoints="1"/>
              </p:cNvSpPr>
              <p:nvPr/>
            </p:nvSpPr>
            <p:spPr bwMode="auto">
              <a:xfrm>
                <a:off x="11614678"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39" name="Freeform 37"/>
              <p:cNvSpPr/>
              <p:nvPr/>
            </p:nvSpPr>
            <p:spPr bwMode="auto">
              <a:xfrm>
                <a:off x="11694053"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17" name="Group 16"/>
            <p:cNvGrpSpPr/>
            <p:nvPr/>
          </p:nvGrpSpPr>
          <p:grpSpPr>
            <a:xfrm flipH="1">
              <a:off x="11229445" y="4867275"/>
              <a:ext cx="598488" cy="1981201"/>
              <a:chOff x="11424178" y="4867275"/>
              <a:chExt cx="598488" cy="1981201"/>
            </a:xfrm>
          </p:grpSpPr>
          <p:sp>
            <p:nvSpPr>
              <p:cNvPr id="30" name="Freeform 35"/>
              <p:cNvSpPr/>
              <p:nvPr/>
            </p:nvSpPr>
            <p:spPr bwMode="auto">
              <a:xfrm>
                <a:off x="11514666"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31" name="Freeform 36"/>
              <p:cNvSpPr>
                <a:spLocks noEditPoints="1"/>
              </p:cNvSpPr>
              <p:nvPr/>
            </p:nvSpPr>
            <p:spPr bwMode="auto">
              <a:xfrm>
                <a:off x="11755966"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32" name="Freeform 38"/>
              <p:cNvSpPr>
                <a:spLocks noEditPoints="1"/>
              </p:cNvSpPr>
              <p:nvPr/>
            </p:nvSpPr>
            <p:spPr bwMode="auto">
              <a:xfrm>
                <a:off x="11619441"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33" name="Freeform 39"/>
              <p:cNvSpPr/>
              <p:nvPr/>
            </p:nvSpPr>
            <p:spPr bwMode="auto">
              <a:xfrm>
                <a:off x="11424178"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34" name="Freeform 40"/>
              <p:cNvSpPr>
                <a:spLocks noEditPoints="1"/>
              </p:cNvSpPr>
              <p:nvPr/>
            </p:nvSpPr>
            <p:spPr bwMode="auto">
              <a:xfrm>
                <a:off x="11832166"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35" name="Rectangle 41"/>
              <p:cNvSpPr>
                <a:spLocks noChangeArrowheads="1"/>
              </p:cNvSpPr>
              <p:nvPr/>
            </p:nvSpPr>
            <p:spPr bwMode="auto">
              <a:xfrm>
                <a:off x="11922653" y="6596063"/>
                <a:ext cx="23813" cy="252413"/>
              </a:xfrm>
              <a:prstGeom prst="rect">
                <a:avLst/>
              </a:prstGeom>
              <a:solidFill>
                <a:schemeClr val="tx2">
                  <a:alpha val="80000"/>
                </a:schemeClr>
              </a:solidFill>
              <a:ln>
                <a:noFill/>
              </a:ln>
            </p:spPr>
          </p:sp>
        </p:grpSp>
        <p:grpSp>
          <p:nvGrpSpPr>
            <p:cNvPr id="18" name="Group 17"/>
            <p:cNvGrpSpPr/>
            <p:nvPr/>
          </p:nvGrpSpPr>
          <p:grpSpPr>
            <a:xfrm flipH="1">
              <a:off x="440267" y="5118101"/>
              <a:ext cx="650875" cy="1730375"/>
              <a:chOff x="118533" y="5118101"/>
              <a:chExt cx="650875" cy="1730375"/>
            </a:xfrm>
          </p:grpSpPr>
          <p:sp>
            <p:nvSpPr>
              <p:cNvPr id="26" name="Freeform 32"/>
              <p:cNvSpPr/>
              <p:nvPr/>
            </p:nvSpPr>
            <p:spPr bwMode="auto">
              <a:xfrm flipV="1">
                <a:off x="237596" y="6335713"/>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27" name="Freeform 33"/>
              <p:cNvSpPr>
                <a:spLocks noEditPoints="1"/>
              </p:cNvSpPr>
              <p:nvPr/>
            </p:nvSpPr>
            <p:spPr bwMode="auto">
              <a:xfrm flipV="1">
                <a:off x="118533" y="622141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28" name="Freeform 34"/>
              <p:cNvSpPr>
                <a:spLocks noEditPoints="1"/>
              </p:cNvSpPr>
              <p:nvPr/>
            </p:nvSpPr>
            <p:spPr bwMode="auto">
              <a:xfrm flipV="1">
                <a:off x="385233" y="5118101"/>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29" name="Freeform 37"/>
              <p:cNvSpPr/>
              <p:nvPr/>
            </p:nvSpPr>
            <p:spPr bwMode="auto">
              <a:xfrm flipV="1">
                <a:off x="464608" y="5299075"/>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19" name="Group 18"/>
            <p:cNvGrpSpPr/>
            <p:nvPr/>
          </p:nvGrpSpPr>
          <p:grpSpPr>
            <a:xfrm>
              <a:off x="372533" y="0"/>
              <a:ext cx="598488" cy="1981201"/>
              <a:chOff x="194733" y="0"/>
              <a:chExt cx="598488" cy="1981201"/>
            </a:xfrm>
          </p:grpSpPr>
          <p:sp>
            <p:nvSpPr>
              <p:cNvPr id="20" name="Freeform 35"/>
              <p:cNvSpPr/>
              <p:nvPr/>
            </p:nvSpPr>
            <p:spPr bwMode="auto">
              <a:xfrm flipV="1">
                <a:off x="285221" y="0"/>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21" name="Freeform 36"/>
              <p:cNvSpPr>
                <a:spLocks noEditPoints="1"/>
              </p:cNvSpPr>
              <p:nvPr/>
            </p:nvSpPr>
            <p:spPr bwMode="auto">
              <a:xfrm flipV="1">
                <a:off x="526521" y="1141413"/>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22" name="Freeform 38"/>
              <p:cNvSpPr>
                <a:spLocks noEditPoints="1"/>
              </p:cNvSpPr>
              <p:nvPr/>
            </p:nvSpPr>
            <p:spPr bwMode="auto">
              <a:xfrm flipV="1">
                <a:off x="389996" y="1792288"/>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23" name="Freeform 39"/>
              <p:cNvSpPr/>
              <p:nvPr/>
            </p:nvSpPr>
            <p:spPr bwMode="auto">
              <a:xfrm flipV="1">
                <a:off x="194733" y="0"/>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24" name="Freeform 40"/>
              <p:cNvSpPr>
                <a:spLocks noEditPoints="1"/>
              </p:cNvSpPr>
              <p:nvPr/>
            </p:nvSpPr>
            <p:spPr bwMode="auto">
              <a:xfrm flipV="1">
                <a:off x="602721" y="24288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25" name="Rectangle 41"/>
              <p:cNvSpPr>
                <a:spLocks noChangeArrowheads="1"/>
              </p:cNvSpPr>
              <p:nvPr/>
            </p:nvSpPr>
            <p:spPr bwMode="auto">
              <a:xfrm flipV="1">
                <a:off x="693208" y="0"/>
                <a:ext cx="23813" cy="252413"/>
              </a:xfrm>
              <a:prstGeom prst="rect">
                <a:avLst/>
              </a:prstGeom>
              <a:solidFill>
                <a:schemeClr val="tx2">
                  <a:alpha val="80000"/>
                </a:schemeClr>
              </a:solidFill>
              <a:ln>
                <a:noFill/>
              </a:ln>
            </p:spPr>
          </p:sp>
        </p:grpSp>
      </p:grpSp>
      <p:sp>
        <p:nvSpPr>
          <p:cNvPr id="3" name="Content Placeholder 2"/>
          <p:cNvSpPr>
            <a:spLocks noGrp="1"/>
          </p:cNvSpPr>
          <p:nvPr>
            <p:ph idx="1"/>
          </p:nvPr>
        </p:nvSpPr>
        <p:spPr>
          <a:xfrm>
            <a:off x="1193800" y="1297305"/>
            <a:ext cx="9700260" cy="3454400"/>
          </a:xfrm>
        </p:spPr>
        <p:txBody>
          <a:bodyPr anchor="ctr">
            <a:noAutofit/>
          </a:bodyPr>
          <a:lstStyle/>
          <a:p>
            <a:pPr marL="0" indent="0">
              <a:buNone/>
            </a:pPr>
            <a:r>
              <a:rPr lang="en-US" sz="2800" b="1" dirty="0">
                <a:effectLst/>
              </a:rPr>
              <a:t>Eliminate Need For Internal IT Expertise</a:t>
            </a:r>
          </a:p>
          <a:p>
            <a:pPr marL="0" indent="0">
              <a:buNone/>
            </a:pPr>
            <a:endParaRPr lang="en-US" sz="2800" b="1" dirty="0">
              <a:effectLst/>
            </a:endParaRPr>
          </a:p>
          <a:p>
            <a:pPr marL="0" indent="0">
              <a:buNone/>
            </a:pPr>
            <a:r>
              <a:rPr lang="en-US" dirty="0">
                <a:effectLst/>
              </a:rPr>
              <a:t>All of your employees should be operating, communicating, and sharing documents under the same umbrella of security. With a dedicated software support team ready to work toward your businesses specific goals and needs, you’ll be prepared for any technical malaise that comes your way.</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anim calcmode="lin" valueType="num">
                                      <p:cBhvr>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fillRect/>
          </a:stretch>
        </a:blipFill>
        <a:effectLst/>
      </p:bgPr>
    </p:bg>
    <p:spTree>
      <p:nvGrpSpPr>
        <p:cNvPr id="1" name=""/>
        <p:cNvGrpSpPr/>
        <p:nvPr/>
      </p:nvGrpSpPr>
      <p:grpSpPr>
        <a:xfrm>
          <a:off x="0" y="0"/>
          <a:ext cx="0" cy="0"/>
          <a:chOff x="0" y="0"/>
          <a:chExt cx="0" cy="0"/>
        </a:xfrm>
      </p:grpSpPr>
      <p:grpSp>
        <p:nvGrpSpPr>
          <p:cNvPr id="7" name="Group 9"/>
          <p:cNvGrpSpPr>
            <a:grpSpLocks noGrp="1" noUngrp="1" noRot="1" noChangeAspect="1" noMove="1" noResize="1"/>
          </p:cNvGrpSpPr>
          <p:nvPr/>
        </p:nvGrpSpPr>
        <p:grpSpPr>
          <a:xfrm>
            <a:off x="0" y="-1"/>
            <a:ext cx="12192003" cy="6858001"/>
            <a:chOff x="0" y="-1"/>
            <a:chExt cx="12192003" cy="6858001"/>
          </a:xfrm>
        </p:grpSpPr>
        <p:sp useBgFill="1">
          <p:nvSpPr>
            <p:cNvPr id="11" name="Rectangle 10"/>
            <p:cNvSpPr/>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p:spPr>
        </p:pic>
      </p:grpSp>
      <p:grpSp>
        <p:nvGrpSpPr>
          <p:cNvPr id="8" name="Group 13"/>
          <p:cNvGrpSpPr>
            <a:grpSpLocks noGrp="1" noUngrp="1" noRot="1" noChangeAspect="1" noMove="1" noResize="1"/>
          </p:cNvGrpSpPr>
          <p:nvPr/>
        </p:nvGrpSpPr>
        <p:grpSpPr>
          <a:xfrm>
            <a:off x="372533" y="0"/>
            <a:ext cx="11455400" cy="6848476"/>
            <a:chOff x="372533" y="0"/>
            <a:chExt cx="11455400" cy="6848476"/>
          </a:xfrm>
        </p:grpSpPr>
        <p:sp>
          <p:nvSpPr>
            <p:cNvPr id="15" name="Round Diagonal Corner Rectangle 7"/>
            <p:cNvSpPr/>
            <p:nvPr/>
          </p:nvSpPr>
          <p:spPr>
            <a:xfrm>
              <a:off x="922867" y="766234"/>
              <a:ext cx="10346266" cy="5325532"/>
            </a:xfrm>
            <a:prstGeom prst="round2DiagRect">
              <a:avLst>
                <a:gd name="adj1" fmla="val 4147"/>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p:nvGrpSpPr>
          <p:grpSpPr>
            <a:xfrm>
              <a:off x="11085512" y="0"/>
              <a:ext cx="650875" cy="1730375"/>
              <a:chOff x="11347978" y="0"/>
              <a:chExt cx="650875" cy="1730375"/>
            </a:xfrm>
          </p:grpSpPr>
          <p:sp>
            <p:nvSpPr>
              <p:cNvPr id="36" name="Freeform 32"/>
              <p:cNvSpPr/>
              <p:nvPr/>
            </p:nvSpPr>
            <p:spPr bwMode="auto">
              <a:xfrm>
                <a:off x="11467041"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37" name="Freeform 33"/>
              <p:cNvSpPr>
                <a:spLocks noEditPoints="1"/>
              </p:cNvSpPr>
              <p:nvPr/>
            </p:nvSpPr>
            <p:spPr bwMode="auto">
              <a:xfrm>
                <a:off x="11347978"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38" name="Freeform 34"/>
              <p:cNvSpPr>
                <a:spLocks noEditPoints="1"/>
              </p:cNvSpPr>
              <p:nvPr/>
            </p:nvSpPr>
            <p:spPr bwMode="auto">
              <a:xfrm>
                <a:off x="11614678"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39" name="Freeform 37"/>
              <p:cNvSpPr/>
              <p:nvPr/>
            </p:nvSpPr>
            <p:spPr bwMode="auto">
              <a:xfrm>
                <a:off x="11694053"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17" name="Group 16"/>
            <p:cNvGrpSpPr/>
            <p:nvPr/>
          </p:nvGrpSpPr>
          <p:grpSpPr>
            <a:xfrm flipH="1">
              <a:off x="11229445" y="4867275"/>
              <a:ext cx="598488" cy="1981201"/>
              <a:chOff x="11424178" y="4867275"/>
              <a:chExt cx="598488" cy="1981201"/>
            </a:xfrm>
          </p:grpSpPr>
          <p:sp>
            <p:nvSpPr>
              <p:cNvPr id="30" name="Freeform 35"/>
              <p:cNvSpPr/>
              <p:nvPr/>
            </p:nvSpPr>
            <p:spPr bwMode="auto">
              <a:xfrm>
                <a:off x="11514666"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31" name="Freeform 36"/>
              <p:cNvSpPr>
                <a:spLocks noEditPoints="1"/>
              </p:cNvSpPr>
              <p:nvPr/>
            </p:nvSpPr>
            <p:spPr bwMode="auto">
              <a:xfrm>
                <a:off x="11755966"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32" name="Freeform 38"/>
              <p:cNvSpPr>
                <a:spLocks noEditPoints="1"/>
              </p:cNvSpPr>
              <p:nvPr/>
            </p:nvSpPr>
            <p:spPr bwMode="auto">
              <a:xfrm>
                <a:off x="11619441"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33" name="Freeform 39"/>
              <p:cNvSpPr/>
              <p:nvPr/>
            </p:nvSpPr>
            <p:spPr bwMode="auto">
              <a:xfrm>
                <a:off x="11424178"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34" name="Freeform 40"/>
              <p:cNvSpPr>
                <a:spLocks noEditPoints="1"/>
              </p:cNvSpPr>
              <p:nvPr/>
            </p:nvSpPr>
            <p:spPr bwMode="auto">
              <a:xfrm>
                <a:off x="11832166"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35" name="Rectangle 41"/>
              <p:cNvSpPr>
                <a:spLocks noChangeArrowheads="1"/>
              </p:cNvSpPr>
              <p:nvPr/>
            </p:nvSpPr>
            <p:spPr bwMode="auto">
              <a:xfrm>
                <a:off x="11922653" y="6596063"/>
                <a:ext cx="23813" cy="252413"/>
              </a:xfrm>
              <a:prstGeom prst="rect">
                <a:avLst/>
              </a:prstGeom>
              <a:solidFill>
                <a:schemeClr val="tx2">
                  <a:alpha val="80000"/>
                </a:schemeClr>
              </a:solidFill>
              <a:ln>
                <a:noFill/>
              </a:ln>
            </p:spPr>
          </p:sp>
        </p:grpSp>
        <p:grpSp>
          <p:nvGrpSpPr>
            <p:cNvPr id="18" name="Group 17"/>
            <p:cNvGrpSpPr/>
            <p:nvPr/>
          </p:nvGrpSpPr>
          <p:grpSpPr>
            <a:xfrm flipH="1">
              <a:off x="440267" y="5118101"/>
              <a:ext cx="650875" cy="1730375"/>
              <a:chOff x="118533" y="5118101"/>
              <a:chExt cx="650875" cy="1730375"/>
            </a:xfrm>
          </p:grpSpPr>
          <p:sp>
            <p:nvSpPr>
              <p:cNvPr id="26" name="Freeform 32"/>
              <p:cNvSpPr/>
              <p:nvPr/>
            </p:nvSpPr>
            <p:spPr bwMode="auto">
              <a:xfrm flipV="1">
                <a:off x="237596" y="6335713"/>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27" name="Freeform 33"/>
              <p:cNvSpPr>
                <a:spLocks noEditPoints="1"/>
              </p:cNvSpPr>
              <p:nvPr/>
            </p:nvSpPr>
            <p:spPr bwMode="auto">
              <a:xfrm flipV="1">
                <a:off x="118533" y="622141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28" name="Freeform 34"/>
              <p:cNvSpPr>
                <a:spLocks noEditPoints="1"/>
              </p:cNvSpPr>
              <p:nvPr/>
            </p:nvSpPr>
            <p:spPr bwMode="auto">
              <a:xfrm flipV="1">
                <a:off x="385233" y="5118101"/>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29" name="Freeform 37"/>
              <p:cNvSpPr/>
              <p:nvPr/>
            </p:nvSpPr>
            <p:spPr bwMode="auto">
              <a:xfrm flipV="1">
                <a:off x="464608" y="5299075"/>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19" name="Group 18"/>
            <p:cNvGrpSpPr/>
            <p:nvPr/>
          </p:nvGrpSpPr>
          <p:grpSpPr>
            <a:xfrm>
              <a:off x="372533" y="0"/>
              <a:ext cx="598488" cy="1981201"/>
              <a:chOff x="194733" y="0"/>
              <a:chExt cx="598488" cy="1981201"/>
            </a:xfrm>
          </p:grpSpPr>
          <p:sp>
            <p:nvSpPr>
              <p:cNvPr id="20" name="Freeform 35"/>
              <p:cNvSpPr/>
              <p:nvPr/>
            </p:nvSpPr>
            <p:spPr bwMode="auto">
              <a:xfrm flipV="1">
                <a:off x="285221" y="0"/>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21" name="Freeform 36"/>
              <p:cNvSpPr>
                <a:spLocks noEditPoints="1"/>
              </p:cNvSpPr>
              <p:nvPr/>
            </p:nvSpPr>
            <p:spPr bwMode="auto">
              <a:xfrm flipV="1">
                <a:off x="526521" y="1141413"/>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22" name="Freeform 38"/>
              <p:cNvSpPr>
                <a:spLocks noEditPoints="1"/>
              </p:cNvSpPr>
              <p:nvPr/>
            </p:nvSpPr>
            <p:spPr bwMode="auto">
              <a:xfrm flipV="1">
                <a:off x="389996" y="1792288"/>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23" name="Freeform 39"/>
              <p:cNvSpPr/>
              <p:nvPr/>
            </p:nvSpPr>
            <p:spPr bwMode="auto">
              <a:xfrm flipV="1">
                <a:off x="194733" y="0"/>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24" name="Freeform 40"/>
              <p:cNvSpPr>
                <a:spLocks noEditPoints="1"/>
              </p:cNvSpPr>
              <p:nvPr/>
            </p:nvSpPr>
            <p:spPr bwMode="auto">
              <a:xfrm flipV="1">
                <a:off x="602721" y="24288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25" name="Rectangle 41"/>
              <p:cNvSpPr>
                <a:spLocks noChangeArrowheads="1"/>
              </p:cNvSpPr>
              <p:nvPr/>
            </p:nvSpPr>
            <p:spPr bwMode="auto">
              <a:xfrm flipV="1">
                <a:off x="693208" y="0"/>
                <a:ext cx="23813" cy="252413"/>
              </a:xfrm>
              <a:prstGeom prst="rect">
                <a:avLst/>
              </a:prstGeom>
              <a:solidFill>
                <a:schemeClr val="tx2">
                  <a:alpha val="80000"/>
                </a:schemeClr>
              </a:solidFill>
              <a:ln>
                <a:noFill/>
              </a:ln>
            </p:spPr>
          </p:sp>
        </p:grpSp>
      </p:grpSp>
      <p:sp>
        <p:nvSpPr>
          <p:cNvPr id="3" name="Content Placeholder 2"/>
          <p:cNvSpPr>
            <a:spLocks noGrp="1"/>
          </p:cNvSpPr>
          <p:nvPr>
            <p:ph idx="1"/>
          </p:nvPr>
        </p:nvSpPr>
        <p:spPr>
          <a:xfrm>
            <a:off x="1193800" y="1297305"/>
            <a:ext cx="9700260" cy="3454400"/>
          </a:xfrm>
        </p:spPr>
        <p:txBody>
          <a:bodyPr anchor="ctr">
            <a:noAutofit/>
          </a:bodyPr>
          <a:lstStyle/>
          <a:p>
            <a:pPr marL="0" indent="0">
              <a:buNone/>
            </a:pPr>
            <a:r>
              <a:rPr lang="en-US" b="1" dirty="0">
                <a:effectLst/>
              </a:rPr>
              <a:t>Save Money (Not Just On Software)</a:t>
            </a:r>
          </a:p>
          <a:p>
            <a:pPr marL="0" indent="0">
              <a:buNone/>
            </a:pPr>
            <a:r>
              <a:rPr lang="en-US" dirty="0">
                <a:effectLst/>
              </a:rPr>
              <a:t>One of the biggest benefits of all-in-one business software is the cost savings. The software savings are apparent—paying a predetermined monthly rate for a single software allows you to spend less on various other disconnected software solutions. </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fillRect/>
          </a:stretch>
        </a:blipFill>
        <a:effectLst/>
      </p:bgPr>
    </p:bg>
    <p:spTree>
      <p:nvGrpSpPr>
        <p:cNvPr id="1" name=""/>
        <p:cNvGrpSpPr/>
        <p:nvPr/>
      </p:nvGrpSpPr>
      <p:grpSpPr>
        <a:xfrm>
          <a:off x="0" y="0"/>
          <a:ext cx="0" cy="0"/>
          <a:chOff x="0" y="0"/>
          <a:chExt cx="0" cy="0"/>
        </a:xfrm>
      </p:grpSpPr>
      <p:grpSp>
        <p:nvGrpSpPr>
          <p:cNvPr id="7" name="Group 9"/>
          <p:cNvGrpSpPr>
            <a:grpSpLocks noGrp="1" noUngrp="1" noRot="1" noChangeAspect="1" noMove="1" noResize="1"/>
          </p:cNvGrpSpPr>
          <p:nvPr/>
        </p:nvGrpSpPr>
        <p:grpSpPr>
          <a:xfrm>
            <a:off x="0" y="-1"/>
            <a:ext cx="12192003" cy="6858001"/>
            <a:chOff x="0" y="-1"/>
            <a:chExt cx="12192003" cy="6858001"/>
          </a:xfrm>
        </p:grpSpPr>
        <p:sp useBgFill="1">
          <p:nvSpPr>
            <p:cNvPr id="11" name="Rectangle 10"/>
            <p:cNvSpPr/>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p:spPr>
        </p:pic>
      </p:grpSp>
      <p:grpSp>
        <p:nvGrpSpPr>
          <p:cNvPr id="8" name="Group 13"/>
          <p:cNvGrpSpPr>
            <a:grpSpLocks noGrp="1" noUngrp="1" noRot="1" noChangeAspect="1" noMove="1" noResize="1"/>
          </p:cNvGrpSpPr>
          <p:nvPr/>
        </p:nvGrpSpPr>
        <p:grpSpPr>
          <a:xfrm>
            <a:off x="372533" y="0"/>
            <a:ext cx="11455400" cy="6848476"/>
            <a:chOff x="372533" y="0"/>
            <a:chExt cx="11455400" cy="6848476"/>
          </a:xfrm>
        </p:grpSpPr>
        <p:sp>
          <p:nvSpPr>
            <p:cNvPr id="15" name="Round Diagonal Corner Rectangle 7"/>
            <p:cNvSpPr/>
            <p:nvPr/>
          </p:nvSpPr>
          <p:spPr>
            <a:xfrm>
              <a:off x="922867" y="766234"/>
              <a:ext cx="10346266" cy="5325532"/>
            </a:xfrm>
            <a:prstGeom prst="round2DiagRect">
              <a:avLst>
                <a:gd name="adj1" fmla="val 4147"/>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p:nvGrpSpPr>
          <p:grpSpPr>
            <a:xfrm>
              <a:off x="11085512" y="0"/>
              <a:ext cx="650875" cy="1730375"/>
              <a:chOff x="11347978" y="0"/>
              <a:chExt cx="650875" cy="1730375"/>
            </a:xfrm>
          </p:grpSpPr>
          <p:sp>
            <p:nvSpPr>
              <p:cNvPr id="36" name="Freeform 32"/>
              <p:cNvSpPr/>
              <p:nvPr/>
            </p:nvSpPr>
            <p:spPr bwMode="auto">
              <a:xfrm>
                <a:off x="11467041"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37" name="Freeform 33"/>
              <p:cNvSpPr>
                <a:spLocks noEditPoints="1"/>
              </p:cNvSpPr>
              <p:nvPr/>
            </p:nvSpPr>
            <p:spPr bwMode="auto">
              <a:xfrm>
                <a:off x="11347978"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38" name="Freeform 34"/>
              <p:cNvSpPr>
                <a:spLocks noEditPoints="1"/>
              </p:cNvSpPr>
              <p:nvPr/>
            </p:nvSpPr>
            <p:spPr bwMode="auto">
              <a:xfrm>
                <a:off x="11614678"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39" name="Freeform 37"/>
              <p:cNvSpPr/>
              <p:nvPr/>
            </p:nvSpPr>
            <p:spPr bwMode="auto">
              <a:xfrm>
                <a:off x="11694053"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17" name="Group 16"/>
            <p:cNvGrpSpPr/>
            <p:nvPr/>
          </p:nvGrpSpPr>
          <p:grpSpPr>
            <a:xfrm flipH="1">
              <a:off x="11229445" y="4867275"/>
              <a:ext cx="598488" cy="1981201"/>
              <a:chOff x="11424178" y="4867275"/>
              <a:chExt cx="598488" cy="1981201"/>
            </a:xfrm>
          </p:grpSpPr>
          <p:sp>
            <p:nvSpPr>
              <p:cNvPr id="30" name="Freeform 35"/>
              <p:cNvSpPr/>
              <p:nvPr/>
            </p:nvSpPr>
            <p:spPr bwMode="auto">
              <a:xfrm>
                <a:off x="11514666"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31" name="Freeform 36"/>
              <p:cNvSpPr>
                <a:spLocks noEditPoints="1"/>
              </p:cNvSpPr>
              <p:nvPr/>
            </p:nvSpPr>
            <p:spPr bwMode="auto">
              <a:xfrm>
                <a:off x="11755966"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32" name="Freeform 38"/>
              <p:cNvSpPr>
                <a:spLocks noEditPoints="1"/>
              </p:cNvSpPr>
              <p:nvPr/>
            </p:nvSpPr>
            <p:spPr bwMode="auto">
              <a:xfrm>
                <a:off x="11619441"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33" name="Freeform 39"/>
              <p:cNvSpPr/>
              <p:nvPr/>
            </p:nvSpPr>
            <p:spPr bwMode="auto">
              <a:xfrm>
                <a:off x="11424178"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34" name="Freeform 40"/>
              <p:cNvSpPr>
                <a:spLocks noEditPoints="1"/>
              </p:cNvSpPr>
              <p:nvPr/>
            </p:nvSpPr>
            <p:spPr bwMode="auto">
              <a:xfrm>
                <a:off x="11832166"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35" name="Rectangle 41"/>
              <p:cNvSpPr>
                <a:spLocks noChangeArrowheads="1"/>
              </p:cNvSpPr>
              <p:nvPr/>
            </p:nvSpPr>
            <p:spPr bwMode="auto">
              <a:xfrm>
                <a:off x="11922653" y="6596063"/>
                <a:ext cx="23813" cy="252413"/>
              </a:xfrm>
              <a:prstGeom prst="rect">
                <a:avLst/>
              </a:prstGeom>
              <a:solidFill>
                <a:schemeClr val="tx2">
                  <a:alpha val="80000"/>
                </a:schemeClr>
              </a:solidFill>
              <a:ln>
                <a:noFill/>
              </a:ln>
            </p:spPr>
          </p:sp>
        </p:grpSp>
        <p:grpSp>
          <p:nvGrpSpPr>
            <p:cNvPr id="18" name="Group 17"/>
            <p:cNvGrpSpPr/>
            <p:nvPr/>
          </p:nvGrpSpPr>
          <p:grpSpPr>
            <a:xfrm flipH="1">
              <a:off x="440267" y="5118101"/>
              <a:ext cx="650875" cy="1730375"/>
              <a:chOff x="118533" y="5118101"/>
              <a:chExt cx="650875" cy="1730375"/>
            </a:xfrm>
          </p:grpSpPr>
          <p:sp>
            <p:nvSpPr>
              <p:cNvPr id="26" name="Freeform 32"/>
              <p:cNvSpPr/>
              <p:nvPr/>
            </p:nvSpPr>
            <p:spPr bwMode="auto">
              <a:xfrm flipV="1">
                <a:off x="237596" y="6335713"/>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27" name="Freeform 33"/>
              <p:cNvSpPr>
                <a:spLocks noEditPoints="1"/>
              </p:cNvSpPr>
              <p:nvPr/>
            </p:nvSpPr>
            <p:spPr bwMode="auto">
              <a:xfrm flipV="1">
                <a:off x="118533" y="622141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28" name="Freeform 34"/>
              <p:cNvSpPr>
                <a:spLocks noEditPoints="1"/>
              </p:cNvSpPr>
              <p:nvPr/>
            </p:nvSpPr>
            <p:spPr bwMode="auto">
              <a:xfrm flipV="1">
                <a:off x="385233" y="5118101"/>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29" name="Freeform 37"/>
              <p:cNvSpPr/>
              <p:nvPr/>
            </p:nvSpPr>
            <p:spPr bwMode="auto">
              <a:xfrm flipV="1">
                <a:off x="464608" y="5299075"/>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19" name="Group 18"/>
            <p:cNvGrpSpPr/>
            <p:nvPr/>
          </p:nvGrpSpPr>
          <p:grpSpPr>
            <a:xfrm>
              <a:off x="372533" y="0"/>
              <a:ext cx="598488" cy="1981201"/>
              <a:chOff x="194733" y="0"/>
              <a:chExt cx="598488" cy="1981201"/>
            </a:xfrm>
          </p:grpSpPr>
          <p:sp>
            <p:nvSpPr>
              <p:cNvPr id="20" name="Freeform 35"/>
              <p:cNvSpPr/>
              <p:nvPr/>
            </p:nvSpPr>
            <p:spPr bwMode="auto">
              <a:xfrm flipV="1">
                <a:off x="285221" y="0"/>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21" name="Freeform 36"/>
              <p:cNvSpPr>
                <a:spLocks noEditPoints="1"/>
              </p:cNvSpPr>
              <p:nvPr/>
            </p:nvSpPr>
            <p:spPr bwMode="auto">
              <a:xfrm flipV="1">
                <a:off x="526521" y="1141413"/>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22" name="Freeform 38"/>
              <p:cNvSpPr>
                <a:spLocks noEditPoints="1"/>
              </p:cNvSpPr>
              <p:nvPr/>
            </p:nvSpPr>
            <p:spPr bwMode="auto">
              <a:xfrm flipV="1">
                <a:off x="389996" y="1792288"/>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23" name="Freeform 39"/>
              <p:cNvSpPr/>
              <p:nvPr/>
            </p:nvSpPr>
            <p:spPr bwMode="auto">
              <a:xfrm flipV="1">
                <a:off x="194733" y="0"/>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24" name="Freeform 40"/>
              <p:cNvSpPr>
                <a:spLocks noEditPoints="1"/>
              </p:cNvSpPr>
              <p:nvPr/>
            </p:nvSpPr>
            <p:spPr bwMode="auto">
              <a:xfrm flipV="1">
                <a:off x="602721" y="24288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25" name="Rectangle 41"/>
              <p:cNvSpPr>
                <a:spLocks noChangeArrowheads="1"/>
              </p:cNvSpPr>
              <p:nvPr/>
            </p:nvSpPr>
            <p:spPr bwMode="auto">
              <a:xfrm flipV="1">
                <a:off x="693208" y="0"/>
                <a:ext cx="23813" cy="252413"/>
              </a:xfrm>
              <a:prstGeom prst="rect">
                <a:avLst/>
              </a:prstGeom>
              <a:solidFill>
                <a:schemeClr val="tx2">
                  <a:alpha val="80000"/>
                </a:schemeClr>
              </a:solidFill>
              <a:ln>
                <a:noFill/>
              </a:ln>
            </p:spPr>
          </p:sp>
        </p:grpSp>
      </p:grpSp>
      <p:sp>
        <p:nvSpPr>
          <p:cNvPr id="3" name="Content Placeholder 2"/>
          <p:cNvSpPr>
            <a:spLocks noGrp="1"/>
          </p:cNvSpPr>
          <p:nvPr>
            <p:ph idx="1"/>
          </p:nvPr>
        </p:nvSpPr>
        <p:spPr>
          <a:xfrm>
            <a:off x="1193800" y="1297305"/>
            <a:ext cx="9700260" cy="3454400"/>
          </a:xfrm>
        </p:spPr>
        <p:txBody>
          <a:bodyPr anchor="ctr">
            <a:noAutofit/>
          </a:bodyPr>
          <a:lstStyle/>
          <a:p>
            <a:pPr marL="0" indent="0">
              <a:buNone/>
            </a:pPr>
            <a:r>
              <a:rPr lang="en-US" b="1" dirty="0">
                <a:effectLst/>
              </a:rPr>
              <a:t>Scalability</a:t>
            </a:r>
          </a:p>
          <a:p>
            <a:pPr marL="0" indent="0">
              <a:buNone/>
            </a:pPr>
            <a:r>
              <a:rPr lang="en-US" dirty="0">
                <a:effectLst/>
              </a:rPr>
              <a:t>Growth arrives quickly—it pays to be prepared ahead of time. Though your business may not be bringing in billions of dollars annually, your all-in-one business management software can function the same as the solutions that those companies use.</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fillRect/>
          </a:stretch>
        </a:blipFill>
        <a:effectLst/>
      </p:bgPr>
    </p:bg>
    <p:spTree>
      <p:nvGrpSpPr>
        <p:cNvPr id="1" name=""/>
        <p:cNvGrpSpPr/>
        <p:nvPr/>
      </p:nvGrpSpPr>
      <p:grpSpPr>
        <a:xfrm>
          <a:off x="0" y="0"/>
          <a:ext cx="0" cy="0"/>
          <a:chOff x="0" y="0"/>
          <a:chExt cx="0" cy="0"/>
        </a:xfrm>
      </p:grpSpPr>
      <p:pic>
        <p:nvPicPr>
          <p:cNvPr id="141" name="Picture 2"/>
          <p:cNvPicPr>
            <a:picLocks noGrp="1" noRot="1" noChangeAspect="1" noMove="1" noResize="1" noEditPoints="1" noAdjustHandles="1" noChangeArrowheads="1" noChangeShapeType="1" noCrop="1"/>
          </p:cNvPicPr>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p:spPr>
      </p:pic>
      <p:grpSp>
        <p:nvGrpSpPr>
          <p:cNvPr id="143" name="Group 142"/>
          <p:cNvGrpSpPr>
            <a:grpSpLocks noGrp="1" noUngrp="1" noRot="1" noChangeAspect="1" noMove="1" noResize="1"/>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44" name="Rectangle 5"/>
            <p:cNvSpPr>
              <a:spLocks noChangeArrowheads="1"/>
            </p:cNvSpPr>
            <p:nvPr/>
          </p:nvSpPr>
          <p:spPr bwMode="auto">
            <a:xfrm>
              <a:off x="1209675" y="4763"/>
              <a:ext cx="23813" cy="2181225"/>
            </a:xfrm>
            <a:prstGeom prst="rect">
              <a:avLst/>
            </a:prstGeom>
            <a:grpFill/>
            <a:ln>
              <a:noFill/>
            </a:ln>
          </p:spPr>
        </p:sp>
        <p:sp>
          <p:nvSpPr>
            <p:cNvPr id="145"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46"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47" name="Rectangle 8"/>
            <p:cNvSpPr>
              <a:spLocks noChangeArrowheads="1"/>
            </p:cNvSpPr>
            <p:nvPr/>
          </p:nvSpPr>
          <p:spPr bwMode="auto">
            <a:xfrm>
              <a:off x="414338" y="9525"/>
              <a:ext cx="28575" cy="4481513"/>
            </a:xfrm>
            <a:prstGeom prst="rect">
              <a:avLst/>
            </a:prstGeom>
            <a:grpFill/>
            <a:ln>
              <a:noFill/>
            </a:ln>
          </p:spPr>
        </p:sp>
        <p:sp>
          <p:nvSpPr>
            <p:cNvPr id="148"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49"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p:spPr>
        </p:sp>
        <p:sp>
          <p:nvSpPr>
            <p:cNvPr id="150"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p:spPr>
        </p:sp>
        <p:sp>
          <p:nvSpPr>
            <p:cNvPr id="151"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52"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p:spPr>
        </p:sp>
        <p:sp>
          <p:nvSpPr>
            <p:cNvPr id="153"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154"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55"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56"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p:spPr>
        </p:sp>
        <p:sp>
          <p:nvSpPr>
            <p:cNvPr id="157"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158"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p:spPr>
        </p:sp>
        <p:sp>
          <p:nvSpPr>
            <p:cNvPr id="159"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p:spPr>
        </p:sp>
        <p:sp>
          <p:nvSpPr>
            <p:cNvPr id="160"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161"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p:spPr>
        </p:sp>
        <p:sp>
          <p:nvSpPr>
            <p:cNvPr id="162"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p:spPr>
        </p:sp>
        <p:sp>
          <p:nvSpPr>
            <p:cNvPr id="163"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p:spPr>
        </p:sp>
        <p:sp>
          <p:nvSpPr>
            <p:cNvPr id="164"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p:spPr>
        </p:sp>
        <p:sp>
          <p:nvSpPr>
            <p:cNvPr id="165"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166"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p:spPr>
        </p:sp>
        <p:sp>
          <p:nvSpPr>
            <p:cNvPr id="167"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168"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p:spPr>
        </p:sp>
        <p:sp>
          <p:nvSpPr>
            <p:cNvPr id="169"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170"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p:spPr>
        </p:sp>
        <p:sp>
          <p:nvSpPr>
            <p:cNvPr id="171"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172" name="Rectangle 33"/>
            <p:cNvSpPr>
              <a:spLocks noChangeArrowheads="1"/>
            </p:cNvSpPr>
            <p:nvPr/>
          </p:nvSpPr>
          <p:spPr bwMode="auto">
            <a:xfrm>
              <a:off x="642938" y="6610350"/>
              <a:ext cx="23813" cy="242888"/>
            </a:xfrm>
            <a:prstGeom prst="rect">
              <a:avLst/>
            </a:prstGeom>
            <a:grpFill/>
            <a:ln>
              <a:noFill/>
            </a:ln>
          </p:spPr>
        </p:sp>
        <p:sp>
          <p:nvSpPr>
            <p:cNvPr id="173"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174"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p:spPr>
        </p:sp>
        <p:sp>
          <p:nvSpPr>
            <p:cNvPr id="175"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p:spPr>
        </p:sp>
        <p:sp>
          <p:nvSpPr>
            <p:cNvPr id="176"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p:spPr>
        </p:sp>
        <p:sp>
          <p:nvSpPr>
            <p:cNvPr id="177"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p:spPr>
        </p:sp>
        <p:sp>
          <p:nvSpPr>
            <p:cNvPr id="178"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179"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180"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p:spPr>
        </p:sp>
        <p:sp>
          <p:nvSpPr>
            <p:cNvPr id="181"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p:spPr>
        </p:sp>
        <p:sp>
          <p:nvSpPr>
            <p:cNvPr id="182"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p:spPr>
        </p:sp>
        <p:sp>
          <p:nvSpPr>
            <p:cNvPr id="183"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184" name="Rectangle 45"/>
            <p:cNvSpPr>
              <a:spLocks noChangeArrowheads="1"/>
            </p:cNvSpPr>
            <p:nvPr/>
          </p:nvSpPr>
          <p:spPr bwMode="auto">
            <a:xfrm>
              <a:off x="1228725" y="4662488"/>
              <a:ext cx="23813" cy="2181225"/>
            </a:xfrm>
            <a:prstGeom prst="rect">
              <a:avLst/>
            </a:prstGeom>
            <a:grpFill/>
            <a:ln>
              <a:noFill/>
            </a:ln>
          </p:spPr>
        </p:sp>
        <p:sp>
          <p:nvSpPr>
            <p:cNvPr id="185"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p:spPr>
        </p:sp>
        <p:sp>
          <p:nvSpPr>
            <p:cNvPr id="186"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87"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p:spPr>
        </p:sp>
        <p:sp>
          <p:nvSpPr>
            <p:cNvPr id="188"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189"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90"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p:spPr>
        </p:sp>
        <p:sp>
          <p:nvSpPr>
            <p:cNvPr id="191"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192"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93"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94"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p:spPr>
        </p:sp>
        <p:sp>
          <p:nvSpPr>
            <p:cNvPr id="195"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sp>
          <p:nvSpPr>
            <p:cNvPr id="196"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p:spPr>
        </p:sp>
        <p:sp>
          <p:nvSpPr>
            <p:cNvPr id="197"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p:spPr>
        </p:sp>
      </p:grpSp>
      <p:grpSp>
        <p:nvGrpSpPr>
          <p:cNvPr id="199" name="Group 198"/>
          <p:cNvGrpSpPr>
            <a:grpSpLocks noGrp="1" noUngrp="1" noRot="1" noChangeAspect="1" noMove="1" noResize="1"/>
          </p:cNvGrpSpPr>
          <p:nvPr/>
        </p:nvGrpSpPr>
        <p:grpSpPr>
          <a:xfrm>
            <a:off x="0" y="-1"/>
            <a:ext cx="12192003" cy="6858001"/>
            <a:chOff x="0" y="-1"/>
            <a:chExt cx="12192003" cy="6858001"/>
          </a:xfrm>
        </p:grpSpPr>
        <p:sp useBgFill="1">
          <p:nvSpPr>
            <p:cNvPr id="200" name="Rectangle 199"/>
            <p:cNvSpPr/>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1" name="Picture 2"/>
            <p:cNvPicPr>
              <a:picLocks noChangeAspect="1" noChangeArrowheads="1"/>
            </p:cNvPicPr>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p:spPr>
        </p:pic>
      </p:grpSp>
      <p:pic>
        <p:nvPicPr>
          <p:cNvPr id="4" name="Picture 3" descr="Bright modern kitchen"/>
          <p:cNvPicPr>
            <a:picLocks noChangeAspect="1"/>
          </p:cNvPicPr>
          <p:nvPr/>
        </p:nvPicPr>
        <p:blipFill rotWithShape="1">
          <a:blip r:embed="rId4">
            <a:alphaModFix amt="30000"/>
          </a:blip>
          <a:srcRect t="15705"/>
          <a:stretch>
            <a:fillRect/>
          </a:stretch>
        </p:blipFill>
        <p:spPr>
          <a:xfrm>
            <a:off x="0" y="10"/>
            <a:ext cx="12188389" cy="6857990"/>
          </a:xfrm>
          <a:prstGeom prst="rect">
            <a:avLst/>
          </a:prstGeom>
        </p:spPr>
      </p:pic>
      <p:grpSp>
        <p:nvGrpSpPr>
          <p:cNvPr id="203" name="Group 202"/>
          <p:cNvGrpSpPr>
            <a:grpSpLocks noGrp="1" noUngrp="1" noRot="1" noChangeAspect="1" noMove="1" noResize="1"/>
          </p:cNvGrpSpPr>
          <p:nvPr/>
        </p:nvGrpSpPr>
        <p:grpSpPr>
          <a:xfrm>
            <a:off x="605895" y="2066925"/>
            <a:ext cx="10982062" cy="2396067"/>
            <a:chOff x="605895" y="2235200"/>
            <a:chExt cx="10982062" cy="2396067"/>
          </a:xfrm>
        </p:grpSpPr>
        <p:sp>
          <p:nvSpPr>
            <p:cNvPr id="204" name="Round Diagonal Corner Rectangle 7"/>
            <p:cNvSpPr/>
            <p:nvPr/>
          </p:nvSpPr>
          <p:spPr>
            <a:xfrm>
              <a:off x="2582333" y="2235200"/>
              <a:ext cx="7027334" cy="2396067"/>
            </a:xfrm>
            <a:prstGeom prst="round2DiagRect">
              <a:avLst>
                <a:gd name="adj1" fmla="val 9246"/>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5" name="Group 204"/>
            <p:cNvGrpSpPr/>
            <p:nvPr/>
          </p:nvGrpSpPr>
          <p:grpSpPr>
            <a:xfrm>
              <a:off x="605895" y="2900097"/>
              <a:ext cx="10982062" cy="1211524"/>
              <a:chOff x="605895" y="2900097"/>
              <a:chExt cx="10982062" cy="1211524"/>
            </a:xfrm>
          </p:grpSpPr>
          <p:sp>
            <p:nvSpPr>
              <p:cNvPr id="206" name="Freeform 32"/>
              <p:cNvSpPr/>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07" name="Freeform 33"/>
              <p:cNvSpPr>
                <a:spLocks noEditPoints="1"/>
              </p:cNvSpPr>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08" name="Freeform 34"/>
              <p:cNvSpPr>
                <a:spLocks noEditPoints="1"/>
              </p:cNvSpPr>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09" name="Freeform 37"/>
              <p:cNvSpPr/>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10" name="Freeform 35"/>
              <p:cNvSpPr/>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11" name="Freeform 36"/>
              <p:cNvSpPr>
                <a:spLocks noEditPoints="1"/>
              </p:cNvSpPr>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12" name="Freeform 38"/>
              <p:cNvSpPr>
                <a:spLocks noEditPoints="1"/>
              </p:cNvSpPr>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13" name="Freeform 39"/>
              <p:cNvSpPr/>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14" name="Freeform 40"/>
              <p:cNvSpPr>
                <a:spLocks noEditPoints="1"/>
              </p:cNvSpPr>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15" name="Rectangle 41"/>
              <p:cNvSpPr>
                <a:spLocks noChangeArrowheads="1"/>
              </p:cNvSpPr>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sp>
            <p:nvSpPr>
              <p:cNvPr id="216" name="Freeform 32"/>
              <p:cNvSpPr/>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17" name="Freeform 33"/>
              <p:cNvSpPr>
                <a:spLocks noEditPoints="1"/>
              </p:cNvSpPr>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18" name="Freeform 34"/>
              <p:cNvSpPr>
                <a:spLocks noEditPoints="1"/>
              </p:cNvSpPr>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19" name="Freeform 37"/>
              <p:cNvSpPr/>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20" name="Freeform 35"/>
              <p:cNvSpPr/>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21" name="Freeform 36"/>
              <p:cNvSpPr>
                <a:spLocks noEditPoints="1"/>
              </p:cNvSpPr>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22" name="Freeform 38"/>
              <p:cNvSpPr>
                <a:spLocks noEditPoints="1"/>
              </p:cNvSpPr>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23" name="Freeform 39"/>
              <p:cNvSpPr/>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24" name="Freeform 40"/>
              <p:cNvSpPr>
                <a:spLocks noEditPoints="1"/>
              </p:cNvSpPr>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25" name="Rectangle 41"/>
              <p:cNvSpPr>
                <a:spLocks noChangeArrowheads="1"/>
              </p:cNvSpPr>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grpSp>
      </p:grpSp>
      <p:sp>
        <p:nvSpPr>
          <p:cNvPr id="2" name="TextBox 1"/>
          <p:cNvSpPr txBox="1"/>
          <p:nvPr/>
        </p:nvSpPr>
        <p:spPr>
          <a:xfrm>
            <a:off x="2687320" y="2842260"/>
            <a:ext cx="6624320" cy="1367790"/>
          </a:xfrm>
          <a:prstGeom prst="rect">
            <a:avLst/>
          </a:prstGeom>
        </p:spPr>
        <p:txBody>
          <a:bodyPr vert="horz" lIns="91440" tIns="45720" rIns="91440" bIns="45720" rtlCol="0" anchor="b">
            <a:normAutofit fontScale="25000" lnSpcReduction="20000"/>
          </a:bodyPr>
          <a:lstStyle/>
          <a:p>
            <a:pPr algn="ctr" defTabSz="914400">
              <a:lnSpc>
                <a:spcPct val="90000"/>
              </a:lnSpc>
              <a:spcBef>
                <a:spcPct val="0"/>
              </a:spcBef>
              <a:spcAft>
                <a:spcPts val="600"/>
              </a:spcAft>
            </a:pPr>
            <a:r>
              <a:rPr lang="en-IN" altLang="en-US" sz="11200" b="1" cap="all" dirty="0">
                <a:latin typeface="+mj-lt"/>
                <a:ea typeface="+mj-ea"/>
                <a:cs typeface="+mj-cs"/>
              </a:rPr>
              <a:t>conclusion</a:t>
            </a:r>
            <a:endParaRPr lang="en-IN" altLang="en-US" sz="4800" cap="all" dirty="0">
              <a:latin typeface="+mj-lt"/>
              <a:ea typeface="+mj-ea"/>
              <a:cs typeface="+mj-cs"/>
            </a:endParaRPr>
          </a:p>
          <a:p>
            <a:pPr algn="ctr" defTabSz="914400">
              <a:lnSpc>
                <a:spcPct val="90000"/>
              </a:lnSpc>
              <a:spcBef>
                <a:spcPct val="0"/>
              </a:spcBef>
              <a:spcAft>
                <a:spcPts val="600"/>
              </a:spcAft>
            </a:pPr>
            <a:r>
              <a:rPr lang="en-IN" altLang="en-US" sz="7200" cap="all" dirty="0">
                <a:latin typeface="Calibri" panose="020F0502020204030204" charset="0"/>
                <a:ea typeface="+mj-ea"/>
                <a:cs typeface="Calibri" panose="020F0502020204030204" charset="0"/>
              </a:rPr>
              <a:t>The primary purpose of software is to turn data into Information. When that data is processed into sets according to context, it provides information. Data refers to raw input that when processed or arranged makes meaningful output. Information is usually the processed outcome of data.</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911840" cy="677108"/>
          </a:xfrm>
        </p:spPr>
        <p:txBody>
          <a:bodyPr>
            <a:normAutofit fontScale="90000"/>
          </a:bodyPr>
          <a:lstStyle/>
          <a:p>
            <a:r>
              <a:rPr lang="en-US" sz="4400" dirty="0">
                <a:solidFill>
                  <a:schemeClr val="tx1"/>
                </a:solidFill>
              </a:rPr>
              <a:t>References</a:t>
            </a:r>
          </a:p>
        </p:txBody>
      </p:sp>
      <p:sp>
        <p:nvSpPr>
          <p:cNvPr id="3" name="Content Placeholder 2"/>
          <p:cNvSpPr>
            <a:spLocks noGrp="1"/>
          </p:cNvSpPr>
          <p:nvPr>
            <p:ph idx="1"/>
          </p:nvPr>
        </p:nvSpPr>
        <p:spPr>
          <a:xfrm>
            <a:off x="203200" y="1752600"/>
            <a:ext cx="10911840" cy="1477328"/>
          </a:xfrm>
        </p:spPr>
        <p:txBody>
          <a:bodyPr>
            <a:noAutofit/>
          </a:bodyPr>
          <a:lstStyle/>
          <a:p>
            <a:pPr marL="800100" lvl="1" indent="-342900">
              <a:buFont typeface="Arial" pitchFamily="34" charset="0"/>
              <a:buChar char="•"/>
            </a:pPr>
            <a:r>
              <a:rPr lang="en-US" sz="2000" dirty="0" smtClean="0">
                <a:solidFill>
                  <a:schemeClr val="tx1">
                    <a:lumMod val="75000"/>
                    <a:lumOff val="25000"/>
                  </a:schemeClr>
                </a:solidFill>
              </a:rPr>
              <a:t>Google.com</a:t>
            </a:r>
          </a:p>
          <a:p>
            <a:pPr marL="800100" lvl="1" indent="-342900">
              <a:buFont typeface="Arial" pitchFamily="34" charset="0"/>
              <a:buChar char="•"/>
            </a:pPr>
            <a:r>
              <a:rPr lang="en-US" sz="2000" dirty="0" smtClean="0">
                <a:solidFill>
                  <a:schemeClr val="tx1">
                    <a:lumMod val="75000"/>
                    <a:lumOff val="25000"/>
                  </a:schemeClr>
                </a:solidFill>
              </a:rPr>
              <a:t>Wikipedia.org</a:t>
            </a:r>
          </a:p>
          <a:p>
            <a:pPr marL="800100" lvl="1" indent="-342900">
              <a:buFont typeface="Arial" pitchFamily="34" charset="0"/>
              <a:buChar char="•"/>
            </a:pPr>
            <a:r>
              <a:rPr lang="en-US" sz="2000" dirty="0" smtClean="0">
                <a:solidFill>
                  <a:schemeClr val="tx1">
                    <a:lumMod val="75000"/>
                    <a:lumOff val="25000"/>
                  </a:schemeClr>
                </a:solidFill>
              </a:rPr>
              <a:t>Studymafia.org</a:t>
            </a:r>
          </a:p>
          <a:p>
            <a:pPr marL="800100" lvl="1" indent="-342900">
              <a:buFont typeface="Arial" pitchFamily="34" charset="0"/>
              <a:buChar char="•"/>
            </a:pPr>
            <a:r>
              <a:rPr lang="en-US" sz="2000" dirty="0" smtClean="0">
                <a:solidFill>
                  <a:schemeClr val="tx1">
                    <a:lumMod val="75000"/>
                    <a:lumOff val="25000"/>
                  </a:schemeClr>
                </a:solidFill>
              </a:rPr>
              <a:t>Slidespanda.com</a:t>
            </a:r>
          </a:p>
        </p:txBody>
      </p:sp>
    </p:spTree>
    <p:extLst>
      <p:ext uri="{BB962C8B-B14F-4D97-AF65-F5344CB8AC3E}">
        <p14:creationId xmlns:p14="http://schemas.microsoft.com/office/powerpoint/2010/main" val="3195132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5200" y="2133600"/>
            <a:ext cx="7924800" cy="2514600"/>
          </a:xfrm>
          <a:noFill/>
        </p:spPr>
        <p:txBody>
          <a:bodyPr>
            <a:normAutofit fontScale="90000"/>
          </a:bodyPr>
          <a:lstStyle/>
          <a:p>
            <a:pPr marL="0" indent="0" algn="ctr"/>
            <a:r>
              <a:rPr lang="en-US" sz="5400" b="1" dirty="0">
                <a:solidFill>
                  <a:srgbClr val="FF0000"/>
                </a:solidFill>
              </a:rPr>
              <a:t>Thanks</a:t>
            </a:r>
            <a:br>
              <a:rPr lang="en-US" sz="5400" b="1" dirty="0">
                <a:solidFill>
                  <a:srgbClr val="FF0000"/>
                </a:solidFill>
              </a:rPr>
            </a:br>
            <a:r>
              <a:rPr lang="en-US" sz="5400" b="1" dirty="0">
                <a:solidFill>
                  <a:srgbClr val="FF0000"/>
                </a:solidFill>
              </a:rPr>
              <a:t>To </a:t>
            </a:r>
            <a:r>
              <a:rPr lang="en-US" sz="5400" b="1" dirty="0">
                <a:solidFill>
                  <a:schemeClr val="bg2">
                    <a:lumMod val="50000"/>
                  </a:schemeClr>
                </a:solidFill>
              </a:rPr>
              <a:t/>
            </a:r>
            <a:br>
              <a:rPr lang="en-US" sz="5400" b="1" dirty="0">
                <a:solidFill>
                  <a:schemeClr val="bg2">
                    <a:lumMod val="50000"/>
                  </a:schemeClr>
                </a:solidFill>
              </a:rPr>
            </a:br>
            <a:r>
              <a:rPr lang="en-US" sz="5400" b="1" dirty="0" smtClean="0">
                <a:solidFill>
                  <a:srgbClr val="0070C0"/>
                </a:solidFill>
              </a:rPr>
              <a:t>StudyMafia</a:t>
            </a:r>
            <a:r>
              <a:rPr lang="en-US" sz="5400" b="1" dirty="0" smtClean="0">
                <a:solidFill>
                  <a:schemeClr val="tx1">
                    <a:lumMod val="75000"/>
                    <a:lumOff val="25000"/>
                  </a:schemeClr>
                </a:solidFill>
              </a:rPr>
              <a:t>.org</a:t>
            </a:r>
            <a:endParaRPr lang="en-US" sz="5400" b="1" dirty="0">
              <a:solidFill>
                <a:schemeClr val="tx1">
                  <a:lumMod val="75000"/>
                  <a:lumOff val="25000"/>
                </a:schemeClr>
              </a:solidFill>
            </a:endParaRPr>
          </a:p>
        </p:txBody>
      </p:sp>
    </p:spTree>
    <p:extLst>
      <p:ext uri="{BB962C8B-B14F-4D97-AF65-F5344CB8AC3E}">
        <p14:creationId xmlns:p14="http://schemas.microsoft.com/office/powerpoint/2010/main" val="875827548"/>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ChangeArrowheads="1"/>
          </p:cNvSpPr>
          <p:nvPr>
            <p:ph type="title"/>
          </p:nvPr>
        </p:nvSpPr>
        <p:spPr>
          <a:xfrm>
            <a:off x="518160" y="718820"/>
            <a:ext cx="10972800" cy="582613"/>
          </a:xfrm>
        </p:spPr>
        <p:txBody>
          <a:bodyPr/>
          <a:lstStyle/>
          <a:p>
            <a:r>
              <a:rPr lang="en-IN" altLang="en-US" b="1">
                <a:solidFill>
                  <a:srgbClr val="C00000"/>
                </a:solidFill>
              </a:rPr>
              <a:t>Table Contents</a:t>
            </a:r>
          </a:p>
        </p:txBody>
      </p:sp>
      <p:sp>
        <p:nvSpPr>
          <p:cNvPr id="5" name="Subtitle 4"/>
          <p:cNvSpPr>
            <a:spLocks noGrp="1" noChangeArrowheads="1"/>
          </p:cNvSpPr>
          <p:nvPr>
            <p:ph type="subTitle" idx="4294967295"/>
          </p:nvPr>
        </p:nvSpPr>
        <p:spPr>
          <a:xfrm>
            <a:off x="1195705" y="1728470"/>
            <a:ext cx="9218295" cy="1752600"/>
          </a:xfrm>
        </p:spPr>
        <p:txBody>
          <a:bodyPr/>
          <a:lstStyle/>
          <a:p>
            <a:pPr marL="457200" indent="-457200" algn="l">
              <a:buFont typeface="Arial" panose="020B0604020202020204" pitchFamily="34" charset="0"/>
              <a:buChar char="•"/>
            </a:pPr>
            <a:r>
              <a:rPr lang="en-IN" altLang="en-US"/>
              <a:t>Definition</a:t>
            </a:r>
          </a:p>
          <a:p>
            <a:pPr marL="457200" indent="-457200" algn="l">
              <a:buFont typeface="Arial" panose="020B0604020202020204" pitchFamily="34" charset="0"/>
              <a:buChar char="•"/>
            </a:pPr>
            <a:r>
              <a:rPr lang="en-IN" altLang="en-US"/>
              <a:t>Types of Business Software</a:t>
            </a:r>
          </a:p>
          <a:p>
            <a:pPr marL="457200" indent="-457200" algn="l">
              <a:buFont typeface="Arial" panose="020B0604020202020204" pitchFamily="34" charset="0"/>
              <a:buChar char="•"/>
            </a:pPr>
            <a:r>
              <a:rPr lang="en-IN" altLang="en-US"/>
              <a:t>Benefits of Business Software</a:t>
            </a:r>
          </a:p>
          <a:p>
            <a:pPr marL="457200" indent="-457200" algn="l">
              <a:buFont typeface="Arial" panose="020B0604020202020204" pitchFamily="34" charset="0"/>
              <a:buChar char="•"/>
            </a:pPr>
            <a:r>
              <a:rPr lang="en-IN" altLang="en-US"/>
              <a:t>Conclusion</a:t>
            </a:r>
          </a:p>
          <a:p>
            <a:pPr marL="457200" indent="-457200" algn="l">
              <a:buFont typeface="Arial" panose="020B0604020202020204" pitchFamily="34" charset="0"/>
              <a:buChar char="•"/>
            </a:pPr>
            <a:endParaRPr lang="en-I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fillRect/>
          </a:stretch>
        </a:blipFill>
        <a:effectLst/>
      </p:bgPr>
    </p:bg>
    <p:spTree>
      <p:nvGrpSpPr>
        <p:cNvPr id="1" name=""/>
        <p:cNvGrpSpPr/>
        <p:nvPr/>
      </p:nvGrpSpPr>
      <p:grpSpPr>
        <a:xfrm>
          <a:off x="0" y="0"/>
          <a:ext cx="0" cy="0"/>
          <a:chOff x="0" y="0"/>
          <a:chExt cx="0" cy="0"/>
        </a:xfrm>
      </p:grpSpPr>
      <p:pic>
        <p:nvPicPr>
          <p:cNvPr id="668" name="Picture 2"/>
          <p:cNvPicPr>
            <a:picLocks noGrp="1" noRot="1" noChangeAspect="1" noMove="1" noResize="1" noEditPoints="1" noAdjustHandles="1" noChangeArrowheads="1" noChangeShapeType="1" noCrop="1"/>
          </p:cNvPicPr>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p:spPr>
      </p:pic>
      <p:grpSp>
        <p:nvGrpSpPr>
          <p:cNvPr id="669" name="Group 518"/>
          <p:cNvGrpSpPr>
            <a:grpSpLocks noGrp="1" noUngrp="1" noRot="1" noChangeAspect="1" noMove="1" noResize="1"/>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520" name="Rectangle 5"/>
            <p:cNvSpPr>
              <a:spLocks noChangeArrowheads="1"/>
            </p:cNvSpPr>
            <p:nvPr/>
          </p:nvSpPr>
          <p:spPr bwMode="auto">
            <a:xfrm>
              <a:off x="1209675" y="4763"/>
              <a:ext cx="23813" cy="2181225"/>
            </a:xfrm>
            <a:prstGeom prst="rect">
              <a:avLst/>
            </a:prstGeom>
            <a:grpFill/>
            <a:ln>
              <a:noFill/>
            </a:ln>
          </p:spPr>
        </p:sp>
        <p:sp>
          <p:nvSpPr>
            <p:cNvPr id="521"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522"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523" name="Rectangle 8"/>
            <p:cNvSpPr>
              <a:spLocks noChangeArrowheads="1"/>
            </p:cNvSpPr>
            <p:nvPr/>
          </p:nvSpPr>
          <p:spPr bwMode="auto">
            <a:xfrm>
              <a:off x="414338" y="9525"/>
              <a:ext cx="28575" cy="4481513"/>
            </a:xfrm>
            <a:prstGeom prst="rect">
              <a:avLst/>
            </a:prstGeom>
            <a:grpFill/>
            <a:ln>
              <a:noFill/>
            </a:ln>
          </p:spPr>
        </p:sp>
        <p:sp>
          <p:nvSpPr>
            <p:cNvPr id="524"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525"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p:spPr>
        </p:sp>
        <p:sp>
          <p:nvSpPr>
            <p:cNvPr id="526"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p:spPr>
        </p:sp>
        <p:sp>
          <p:nvSpPr>
            <p:cNvPr id="527"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528"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p:spPr>
        </p:sp>
        <p:sp>
          <p:nvSpPr>
            <p:cNvPr id="529"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530"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531"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532"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p:spPr>
        </p:sp>
        <p:sp>
          <p:nvSpPr>
            <p:cNvPr id="533"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534"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p:spPr>
        </p:sp>
        <p:sp>
          <p:nvSpPr>
            <p:cNvPr id="535"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p:spPr>
        </p:sp>
        <p:sp>
          <p:nvSpPr>
            <p:cNvPr id="536"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537"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p:spPr>
        </p:sp>
        <p:sp>
          <p:nvSpPr>
            <p:cNvPr id="538"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p:spPr>
        </p:sp>
        <p:sp>
          <p:nvSpPr>
            <p:cNvPr id="539"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p:spPr>
        </p:sp>
        <p:sp>
          <p:nvSpPr>
            <p:cNvPr id="540"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p:spPr>
        </p:sp>
        <p:sp>
          <p:nvSpPr>
            <p:cNvPr id="541"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542"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p:spPr>
        </p:sp>
        <p:sp>
          <p:nvSpPr>
            <p:cNvPr id="543"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544"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p:spPr>
        </p:sp>
        <p:sp>
          <p:nvSpPr>
            <p:cNvPr id="545"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546"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p:spPr>
        </p:sp>
        <p:sp>
          <p:nvSpPr>
            <p:cNvPr id="547"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548" name="Rectangle 33"/>
            <p:cNvSpPr>
              <a:spLocks noChangeArrowheads="1"/>
            </p:cNvSpPr>
            <p:nvPr/>
          </p:nvSpPr>
          <p:spPr bwMode="auto">
            <a:xfrm>
              <a:off x="642938" y="6610350"/>
              <a:ext cx="23813" cy="242888"/>
            </a:xfrm>
            <a:prstGeom prst="rect">
              <a:avLst/>
            </a:prstGeom>
            <a:grpFill/>
            <a:ln>
              <a:noFill/>
            </a:ln>
          </p:spPr>
        </p:sp>
        <p:sp>
          <p:nvSpPr>
            <p:cNvPr id="549"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550"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p:spPr>
        </p:sp>
        <p:sp>
          <p:nvSpPr>
            <p:cNvPr id="551"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p:spPr>
        </p:sp>
        <p:sp>
          <p:nvSpPr>
            <p:cNvPr id="552"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p:spPr>
        </p:sp>
        <p:sp>
          <p:nvSpPr>
            <p:cNvPr id="553"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p:spPr>
        </p:sp>
        <p:sp>
          <p:nvSpPr>
            <p:cNvPr id="554"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555"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556"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p:spPr>
        </p:sp>
        <p:sp>
          <p:nvSpPr>
            <p:cNvPr id="557"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p:spPr>
        </p:sp>
        <p:sp>
          <p:nvSpPr>
            <p:cNvPr id="558"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p:spPr>
        </p:sp>
        <p:sp>
          <p:nvSpPr>
            <p:cNvPr id="559"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560" name="Rectangle 45"/>
            <p:cNvSpPr>
              <a:spLocks noChangeArrowheads="1"/>
            </p:cNvSpPr>
            <p:nvPr/>
          </p:nvSpPr>
          <p:spPr bwMode="auto">
            <a:xfrm>
              <a:off x="1228725" y="4662488"/>
              <a:ext cx="23813" cy="2181225"/>
            </a:xfrm>
            <a:prstGeom prst="rect">
              <a:avLst/>
            </a:prstGeom>
            <a:grpFill/>
            <a:ln>
              <a:noFill/>
            </a:ln>
          </p:spPr>
        </p:sp>
        <p:sp>
          <p:nvSpPr>
            <p:cNvPr id="561"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p:spPr>
        </p:sp>
        <p:sp>
          <p:nvSpPr>
            <p:cNvPr id="562"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563"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p:spPr>
        </p:sp>
        <p:sp>
          <p:nvSpPr>
            <p:cNvPr id="564"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565"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566"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p:spPr>
        </p:sp>
        <p:sp>
          <p:nvSpPr>
            <p:cNvPr id="567"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568"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569"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570"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p:spPr>
        </p:sp>
        <p:sp>
          <p:nvSpPr>
            <p:cNvPr id="571"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sp>
          <p:nvSpPr>
            <p:cNvPr id="572"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p:spPr>
        </p:sp>
        <p:sp>
          <p:nvSpPr>
            <p:cNvPr id="573"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p:spPr>
        </p:sp>
      </p:grpSp>
      <p:grpSp>
        <p:nvGrpSpPr>
          <p:cNvPr id="670" name="Group 574"/>
          <p:cNvGrpSpPr>
            <a:grpSpLocks noGrp="1" noUngrp="1" noRot="1" noChangeAspect="1" noMove="1" noResize="1"/>
          </p:cNvGrpSpPr>
          <p:nvPr/>
        </p:nvGrpSpPr>
        <p:grpSpPr>
          <a:xfrm>
            <a:off x="0" y="-1"/>
            <a:ext cx="12192003" cy="6858001"/>
            <a:chOff x="0" y="-1"/>
            <a:chExt cx="12192003" cy="6858001"/>
          </a:xfrm>
        </p:grpSpPr>
        <p:sp useBgFill="1">
          <p:nvSpPr>
            <p:cNvPr id="384" name="Rectangle 383"/>
            <p:cNvSpPr/>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1" name="Picture 2"/>
            <p:cNvPicPr>
              <a:picLocks noChangeAspect="1" noChangeArrowheads="1"/>
            </p:cNvPicPr>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p:spPr>
        </p:pic>
      </p:grpSp>
      <p:pic>
        <p:nvPicPr>
          <p:cNvPr id="4" name="Picture 3"/>
          <p:cNvPicPr>
            <a:picLocks noChangeAspect="1"/>
          </p:cNvPicPr>
          <p:nvPr/>
        </p:nvPicPr>
        <p:blipFill rotWithShape="1">
          <a:blip r:embed="rId4">
            <a:alphaModFix amt="30000"/>
          </a:blip>
          <a:srcRect l="9888" r="3914" b="-1"/>
          <a:stretch>
            <a:fillRect/>
          </a:stretch>
        </p:blipFill>
        <p:spPr>
          <a:xfrm>
            <a:off x="-2" y="10"/>
            <a:ext cx="12188389" cy="6857990"/>
          </a:xfrm>
          <a:prstGeom prst="rect">
            <a:avLst/>
          </a:prstGeom>
        </p:spPr>
      </p:pic>
      <p:grpSp>
        <p:nvGrpSpPr>
          <p:cNvPr id="672" name="Group 576"/>
          <p:cNvGrpSpPr>
            <a:grpSpLocks noGrp="1" noUngrp="1" noRot="1" noChangeAspect="1" noMove="1" noResize="1"/>
          </p:cNvGrpSpPr>
          <p:nvPr/>
        </p:nvGrpSpPr>
        <p:grpSpPr>
          <a:xfrm>
            <a:off x="605895" y="2235200"/>
            <a:ext cx="10982062" cy="2396067"/>
            <a:chOff x="605895" y="2235200"/>
            <a:chExt cx="10982062" cy="2396067"/>
          </a:xfrm>
        </p:grpSpPr>
        <p:sp>
          <p:nvSpPr>
            <p:cNvPr id="578" name="Round Diagonal Corner Rectangle 7"/>
            <p:cNvSpPr/>
            <p:nvPr/>
          </p:nvSpPr>
          <p:spPr>
            <a:xfrm>
              <a:off x="2582333" y="2235200"/>
              <a:ext cx="7027334" cy="2396067"/>
            </a:xfrm>
            <a:prstGeom prst="round2DiagRect">
              <a:avLst>
                <a:gd name="adj1" fmla="val 9246"/>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79" name="Group 578"/>
            <p:cNvGrpSpPr/>
            <p:nvPr/>
          </p:nvGrpSpPr>
          <p:grpSpPr>
            <a:xfrm>
              <a:off x="605895" y="2900097"/>
              <a:ext cx="10982062" cy="1211524"/>
              <a:chOff x="605895" y="2900097"/>
              <a:chExt cx="10982062" cy="1211524"/>
            </a:xfrm>
          </p:grpSpPr>
          <p:sp>
            <p:nvSpPr>
              <p:cNvPr id="580" name="Freeform 32"/>
              <p:cNvSpPr/>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581" name="Freeform 33"/>
              <p:cNvSpPr>
                <a:spLocks noEditPoints="1"/>
              </p:cNvSpPr>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582" name="Freeform 34"/>
              <p:cNvSpPr>
                <a:spLocks noEditPoints="1"/>
              </p:cNvSpPr>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583" name="Freeform 37"/>
              <p:cNvSpPr/>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584" name="Freeform 35"/>
              <p:cNvSpPr/>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585" name="Freeform 36"/>
              <p:cNvSpPr>
                <a:spLocks noEditPoints="1"/>
              </p:cNvSpPr>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586" name="Freeform 38"/>
              <p:cNvSpPr>
                <a:spLocks noEditPoints="1"/>
              </p:cNvSpPr>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587" name="Freeform 39"/>
              <p:cNvSpPr/>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588" name="Freeform 40"/>
              <p:cNvSpPr>
                <a:spLocks noEditPoints="1"/>
              </p:cNvSpPr>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589" name="Rectangle 41"/>
              <p:cNvSpPr>
                <a:spLocks noChangeArrowheads="1"/>
              </p:cNvSpPr>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sp>
            <p:nvSpPr>
              <p:cNvPr id="590" name="Freeform 32"/>
              <p:cNvSpPr/>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591" name="Freeform 33"/>
              <p:cNvSpPr>
                <a:spLocks noEditPoints="1"/>
              </p:cNvSpPr>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592" name="Freeform 34"/>
              <p:cNvSpPr>
                <a:spLocks noEditPoints="1"/>
              </p:cNvSpPr>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593" name="Freeform 37"/>
              <p:cNvSpPr/>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594" name="Freeform 35"/>
              <p:cNvSpPr/>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595" name="Freeform 36"/>
              <p:cNvSpPr>
                <a:spLocks noEditPoints="1"/>
              </p:cNvSpPr>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596" name="Freeform 38"/>
              <p:cNvSpPr>
                <a:spLocks noEditPoints="1"/>
              </p:cNvSpPr>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597" name="Freeform 39"/>
              <p:cNvSpPr/>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598" name="Freeform 40"/>
              <p:cNvSpPr>
                <a:spLocks noEditPoints="1"/>
              </p:cNvSpPr>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599" name="Rectangle 41"/>
              <p:cNvSpPr>
                <a:spLocks noChangeArrowheads="1"/>
              </p:cNvSpPr>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grpSp>
      </p:grpSp>
      <p:sp>
        <p:nvSpPr>
          <p:cNvPr id="2" name="Title 1"/>
          <p:cNvSpPr>
            <a:spLocks noGrp="1"/>
          </p:cNvSpPr>
          <p:nvPr>
            <p:ph type="title"/>
          </p:nvPr>
        </p:nvSpPr>
        <p:spPr>
          <a:xfrm>
            <a:off x="2667000" y="2572173"/>
            <a:ext cx="6858000" cy="1783287"/>
          </a:xfrm>
        </p:spPr>
        <p:txBody>
          <a:bodyPr vert="horz" lIns="91440" tIns="45720" rIns="91440" bIns="45720" rtlCol="0" anchor="b">
            <a:normAutofit fontScale="90000"/>
          </a:bodyPr>
          <a:lstStyle/>
          <a:p>
            <a:pPr algn="ctr"/>
            <a:r>
              <a:rPr lang="en-US" sz="4400" dirty="0"/>
              <a:t>BUSINESS MANAGEMENT SOFTWARE</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business management software?</a:t>
            </a: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a:t>Business </a:t>
            </a:r>
            <a:r>
              <a:rPr lang="en-US" dirty="0" err="1"/>
              <a:t>managemnent</a:t>
            </a:r>
            <a:r>
              <a:rPr lang="en-US" dirty="0"/>
              <a:t> software is a widely used term, and has been applied to various different types of software systems.</a:t>
            </a:r>
          </a:p>
          <a:p>
            <a:pPr>
              <a:buFont typeface="Wingdings" panose="05000000000000000000" pitchFamily="2" charset="2"/>
              <a:buChar char="v"/>
            </a:pPr>
            <a:r>
              <a:rPr lang="en-US" dirty="0"/>
              <a:t>However, a true business management system will be one that streamlines and manages most, if not all, aspects of business operations as an end-to-end, all-in-one solution.</a:t>
            </a:r>
          </a:p>
          <a:p>
            <a:pPr>
              <a:buFont typeface="Wingdings" panose="05000000000000000000" pitchFamily="2" charset="2"/>
              <a:buChar char="v"/>
            </a:pPr>
            <a:r>
              <a:rPr lang="en-US" dirty="0"/>
              <a:t>For this reason it is often used interchangeably with the term "ERP software"</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7"/>
            <a:ext cx="9906000" cy="994014"/>
          </a:xfrm>
        </p:spPr>
        <p:txBody>
          <a:bodyPr/>
          <a:lstStyle/>
          <a:p>
            <a:r>
              <a:rPr lang="en-US" dirty="0"/>
              <a:t>Types of business management software</a:t>
            </a:r>
          </a:p>
        </p:txBody>
      </p:sp>
      <p:sp>
        <p:nvSpPr>
          <p:cNvPr id="3" name="Text Placeholder 2"/>
          <p:cNvSpPr>
            <a:spLocks noGrp="1"/>
          </p:cNvSpPr>
          <p:nvPr>
            <p:ph type="body" idx="1"/>
          </p:nvPr>
        </p:nvSpPr>
        <p:spPr>
          <a:xfrm flipV="1">
            <a:off x="1141410" y="-1885951"/>
            <a:ext cx="4878391" cy="45719"/>
          </a:xfrm>
        </p:spPr>
        <p:txBody>
          <a:bodyPr>
            <a:normAutofit fontScale="25000" lnSpcReduction="20000"/>
          </a:bodyPr>
          <a:lstStyle/>
          <a:p>
            <a:endParaRPr lang="en-US" dirty="0"/>
          </a:p>
        </p:txBody>
      </p:sp>
      <p:sp>
        <p:nvSpPr>
          <p:cNvPr id="4" name="Content Placeholder 3"/>
          <p:cNvSpPr>
            <a:spLocks noGrp="1"/>
          </p:cNvSpPr>
          <p:nvPr>
            <p:ph sz="half" idx="2"/>
          </p:nvPr>
        </p:nvSpPr>
        <p:spPr>
          <a:xfrm>
            <a:off x="1141410" y="1794511"/>
            <a:ext cx="4878391" cy="3996688"/>
          </a:xfrm>
        </p:spPr>
        <p:txBody>
          <a:bodyPr>
            <a:normAutofit/>
          </a:bodyPr>
          <a:lstStyle/>
          <a:p>
            <a:pPr>
              <a:lnSpc>
                <a:spcPct val="110000"/>
              </a:lnSpc>
              <a:buFont typeface="Wingdings" panose="05000000000000000000" pitchFamily="2" charset="2"/>
              <a:buChar char="v"/>
            </a:pPr>
            <a:r>
              <a:rPr lang="en-US" sz="2400" dirty="0"/>
              <a:t>Word processing software</a:t>
            </a:r>
          </a:p>
          <a:p>
            <a:pPr>
              <a:lnSpc>
                <a:spcPct val="110000"/>
              </a:lnSpc>
              <a:buFont typeface="Wingdings" panose="05000000000000000000" pitchFamily="2" charset="2"/>
              <a:buChar char="v"/>
            </a:pPr>
            <a:r>
              <a:rPr lang="en-US" sz="2400" dirty="0"/>
              <a:t>Spreadsheet software</a:t>
            </a:r>
          </a:p>
          <a:p>
            <a:pPr>
              <a:lnSpc>
                <a:spcPct val="110000"/>
              </a:lnSpc>
              <a:buFont typeface="Wingdings" panose="05000000000000000000" pitchFamily="2" charset="2"/>
              <a:buChar char="v"/>
            </a:pPr>
            <a:r>
              <a:rPr lang="en-US" sz="2400" dirty="0"/>
              <a:t>Database software</a:t>
            </a:r>
          </a:p>
          <a:p>
            <a:pPr>
              <a:lnSpc>
                <a:spcPct val="110000"/>
              </a:lnSpc>
              <a:buFont typeface="Wingdings" panose="05000000000000000000" pitchFamily="2" charset="2"/>
              <a:buChar char="v"/>
            </a:pPr>
            <a:r>
              <a:rPr lang="en-US" sz="2400" dirty="0"/>
              <a:t>Presentation software</a:t>
            </a:r>
          </a:p>
        </p:txBody>
      </p:sp>
      <p:sp>
        <p:nvSpPr>
          <p:cNvPr id="5" name="Text Placeholder 4"/>
          <p:cNvSpPr>
            <a:spLocks noGrp="1"/>
          </p:cNvSpPr>
          <p:nvPr>
            <p:ph type="body" sz="quarter" idx="3"/>
          </p:nvPr>
        </p:nvSpPr>
        <p:spPr>
          <a:xfrm flipV="1">
            <a:off x="6169019" y="-3190875"/>
            <a:ext cx="4878391" cy="66675"/>
          </a:xfrm>
        </p:spPr>
        <p:txBody>
          <a:bodyPr>
            <a:normAutofit fontScale="25000" lnSpcReduction="20000"/>
          </a:bodyPr>
          <a:lstStyle/>
          <a:p>
            <a:endParaRPr lang="en-US" dirty="0"/>
          </a:p>
        </p:txBody>
      </p:sp>
      <p:sp>
        <p:nvSpPr>
          <p:cNvPr id="6" name="Content Placeholder 5"/>
          <p:cNvSpPr>
            <a:spLocks noGrp="1"/>
          </p:cNvSpPr>
          <p:nvPr>
            <p:ph sz="quarter" idx="4"/>
          </p:nvPr>
        </p:nvSpPr>
        <p:spPr>
          <a:xfrm>
            <a:off x="6172200" y="1794511"/>
            <a:ext cx="4875210" cy="3996688"/>
          </a:xfrm>
        </p:spPr>
        <p:txBody>
          <a:bodyPr>
            <a:normAutofit/>
          </a:bodyPr>
          <a:lstStyle/>
          <a:p>
            <a:pPr>
              <a:lnSpc>
                <a:spcPct val="110000"/>
              </a:lnSpc>
              <a:buFont typeface="Wingdings" panose="05000000000000000000" pitchFamily="2" charset="2"/>
              <a:buChar char="v"/>
            </a:pPr>
            <a:r>
              <a:rPr lang="en-US" dirty="0"/>
              <a:t>Project management software</a:t>
            </a:r>
            <a:endParaRPr lang="en-US" sz="2400" dirty="0"/>
          </a:p>
          <a:p>
            <a:pPr>
              <a:lnSpc>
                <a:spcPct val="110000"/>
              </a:lnSpc>
              <a:buFont typeface="Wingdings" panose="05000000000000000000" pitchFamily="2" charset="2"/>
              <a:buChar char="v"/>
            </a:pPr>
            <a:r>
              <a:rPr lang="en-US" sz="2400" dirty="0"/>
              <a:t>Document management software</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inVertical)">
                                      <p:cBhvr>
                                        <p:cTn id="11" dur="500"/>
                                        <p:tgtEl>
                                          <p:spTgt spid="4">
                                            <p:txEl>
                                              <p:pRg st="0" end="0"/>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barn(inVertical)">
                                      <p:cBhvr>
                                        <p:cTn id="19" dur="500"/>
                                        <p:tgtEl>
                                          <p:spTgt spid="4">
                                            <p:txEl>
                                              <p:pRg st="2" end="2"/>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barn(inVertical)">
                                      <p:cBhvr>
                                        <p:cTn id="23" dur="500"/>
                                        <p:tgtEl>
                                          <p:spTgt spid="4">
                                            <p:txEl>
                                              <p:pRg st="3" end="3"/>
                                            </p:txEl>
                                          </p:spTgt>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arn(inVertical)">
                                      <p:cBhvr>
                                        <p:cTn id="27" dur="500"/>
                                        <p:tgtEl>
                                          <p:spTgt spid="6">
                                            <p:txEl>
                                              <p:pRg st="0" end="0"/>
                                            </p:txEl>
                                          </p:spTgt>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barn(inVertical)">
                                      <p:cBhvr>
                                        <p:cTn id="3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fillRect/>
          </a:stretch>
        </a:blipFill>
        <a:effectLst/>
      </p:bgPr>
    </p:bg>
    <p:spTree>
      <p:nvGrpSpPr>
        <p:cNvPr id="1" name=""/>
        <p:cNvGrpSpPr/>
        <p:nvPr/>
      </p:nvGrpSpPr>
      <p:grpSpPr>
        <a:xfrm>
          <a:off x="0" y="0"/>
          <a:ext cx="0" cy="0"/>
          <a:chOff x="0" y="0"/>
          <a:chExt cx="0" cy="0"/>
        </a:xfrm>
      </p:grpSpPr>
      <p:grpSp>
        <p:nvGrpSpPr>
          <p:cNvPr id="234" name="Group 174"/>
          <p:cNvGrpSpPr>
            <a:grpSpLocks noGrp="1" noUngrp="1" noRot="1" noChangeAspect="1" noMove="1" noResize="1"/>
          </p:cNvGrpSpPr>
          <p:nvPr/>
        </p:nvGrpSpPr>
        <p:grpSpPr>
          <a:xfrm>
            <a:off x="0" y="-1"/>
            <a:ext cx="12192003" cy="6858001"/>
            <a:chOff x="0" y="-1"/>
            <a:chExt cx="12192003" cy="6858001"/>
          </a:xfrm>
        </p:grpSpPr>
        <p:sp useBgFill="1">
          <p:nvSpPr>
            <p:cNvPr id="235" name="Rectangle 175"/>
            <p:cNvSpPr/>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7" name="Picture 2"/>
            <p:cNvPicPr>
              <a:picLocks noChangeAspect="1" noChangeArrowheads="1"/>
            </p:cNvPicPr>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p:spPr>
        </p:pic>
      </p:grpSp>
      <p:sp>
        <p:nvSpPr>
          <p:cNvPr id="2" name="Title 1"/>
          <p:cNvSpPr>
            <a:spLocks noGrp="1"/>
          </p:cNvSpPr>
          <p:nvPr>
            <p:ph type="title"/>
          </p:nvPr>
        </p:nvSpPr>
        <p:spPr>
          <a:xfrm>
            <a:off x="4996697" y="151158"/>
            <a:ext cx="6050713" cy="1478570"/>
          </a:xfrm>
        </p:spPr>
        <p:txBody>
          <a:bodyPr>
            <a:normAutofit/>
          </a:bodyPr>
          <a:lstStyle/>
          <a:p>
            <a:r>
              <a:rPr lang="en-US" dirty="0"/>
              <a:t>Word processing software</a:t>
            </a:r>
          </a:p>
        </p:txBody>
      </p:sp>
      <p:pic>
        <p:nvPicPr>
          <p:cNvPr id="5" name="Picture 4" descr="A picture containing graphical user interface&#10;&#10;Description automatically generated"/>
          <p:cNvPicPr>
            <a:picLocks noChangeAspect="1"/>
          </p:cNvPicPr>
          <p:nvPr/>
        </p:nvPicPr>
        <p:blipFill rotWithShape="1">
          <a:blip r:embed="rId5"/>
          <a:srcRect l="33889" r="33498" b="1"/>
          <a:stretch>
            <a:fillRect/>
          </a:stretch>
        </p:blipFill>
        <p:spPr>
          <a:xfrm>
            <a:off x="-5597" y="10"/>
            <a:ext cx="4635583" cy="6857990"/>
          </a:xfrm>
          <a:prstGeom prst="rect">
            <a:avLst/>
          </a:prstGeom>
        </p:spPr>
      </p:pic>
      <p:grpSp>
        <p:nvGrpSpPr>
          <p:cNvPr id="236" name="Group 178"/>
          <p:cNvGrpSpPr>
            <a:grpSpLocks noGrp="1" noUngrp="1" noRot="1" noChangeAspect="1" noMove="1" noResize="1"/>
          </p:cNvGrpSpPr>
          <p:nvPr/>
        </p:nvGrpSpPr>
        <p:grpSpPr>
          <a:xfrm>
            <a:off x="0" y="0"/>
            <a:ext cx="2305051" cy="6858001"/>
            <a:chOff x="0" y="0"/>
            <a:chExt cx="2305051" cy="6858001"/>
          </a:xfrm>
          <a:solidFill>
            <a:schemeClr val="tx1">
              <a:alpha val="70000"/>
            </a:schemeClr>
          </a:solidFill>
          <a:effectLst/>
        </p:grpSpPr>
        <p:sp>
          <p:nvSpPr>
            <p:cNvPr id="237" name="Rectangle 179"/>
            <p:cNvSpPr>
              <a:spLocks noChangeArrowheads="1"/>
            </p:cNvSpPr>
            <p:nvPr/>
          </p:nvSpPr>
          <p:spPr bwMode="auto">
            <a:xfrm>
              <a:off x="1209675" y="4763"/>
              <a:ext cx="23813" cy="2181225"/>
            </a:xfrm>
            <a:prstGeom prst="rect">
              <a:avLst/>
            </a:prstGeom>
            <a:grpFill/>
            <a:ln>
              <a:noFill/>
            </a:ln>
          </p:spPr>
        </p:sp>
        <p:sp>
          <p:nvSpPr>
            <p:cNvPr id="181"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82"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83" name="Rectangle 182"/>
            <p:cNvSpPr>
              <a:spLocks noChangeArrowheads="1"/>
            </p:cNvSpPr>
            <p:nvPr/>
          </p:nvSpPr>
          <p:spPr bwMode="auto">
            <a:xfrm>
              <a:off x="414338" y="9525"/>
              <a:ext cx="28575" cy="4481513"/>
            </a:xfrm>
            <a:prstGeom prst="rect">
              <a:avLst/>
            </a:prstGeom>
            <a:grpFill/>
            <a:ln>
              <a:noFill/>
            </a:ln>
          </p:spPr>
        </p:sp>
        <p:sp>
          <p:nvSpPr>
            <p:cNvPr id="184"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85"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p:spPr>
        </p:sp>
        <p:sp>
          <p:nvSpPr>
            <p:cNvPr id="186"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p:spPr>
        </p:sp>
        <p:sp>
          <p:nvSpPr>
            <p:cNvPr id="187"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88"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p:spPr>
        </p:sp>
        <p:sp>
          <p:nvSpPr>
            <p:cNvPr id="189"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190"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91"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92"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p:spPr>
        </p:sp>
        <p:sp>
          <p:nvSpPr>
            <p:cNvPr id="193"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194"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p:spPr>
        </p:sp>
        <p:sp>
          <p:nvSpPr>
            <p:cNvPr id="195"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p:spPr>
        </p:sp>
        <p:sp>
          <p:nvSpPr>
            <p:cNvPr id="196"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197"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p:spPr>
        </p:sp>
        <p:sp>
          <p:nvSpPr>
            <p:cNvPr id="198"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p:spPr>
        </p:sp>
        <p:sp>
          <p:nvSpPr>
            <p:cNvPr id="199"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p:spPr>
        </p:sp>
        <p:sp>
          <p:nvSpPr>
            <p:cNvPr id="200"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p:spPr>
        </p:sp>
        <p:sp>
          <p:nvSpPr>
            <p:cNvPr id="201"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202"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p:spPr>
        </p:sp>
        <p:sp>
          <p:nvSpPr>
            <p:cNvPr id="203"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204"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p:spPr>
        </p:sp>
        <p:sp>
          <p:nvSpPr>
            <p:cNvPr id="205"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06"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p:spPr>
        </p:sp>
        <p:sp>
          <p:nvSpPr>
            <p:cNvPr id="207"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08" name="Rectangle 207"/>
            <p:cNvSpPr>
              <a:spLocks noChangeArrowheads="1"/>
            </p:cNvSpPr>
            <p:nvPr/>
          </p:nvSpPr>
          <p:spPr bwMode="auto">
            <a:xfrm>
              <a:off x="642938" y="6610350"/>
              <a:ext cx="23813" cy="242888"/>
            </a:xfrm>
            <a:prstGeom prst="rect">
              <a:avLst/>
            </a:prstGeom>
            <a:grpFill/>
            <a:ln>
              <a:noFill/>
            </a:ln>
          </p:spPr>
        </p:sp>
        <p:sp>
          <p:nvSpPr>
            <p:cNvPr id="209"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10"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p:spPr>
        </p:sp>
        <p:sp>
          <p:nvSpPr>
            <p:cNvPr id="211"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p:spPr>
        </p:sp>
        <p:sp>
          <p:nvSpPr>
            <p:cNvPr id="212"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p:spPr>
        </p:sp>
        <p:sp>
          <p:nvSpPr>
            <p:cNvPr id="213"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p:spPr>
        </p:sp>
        <p:sp>
          <p:nvSpPr>
            <p:cNvPr id="214"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215"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216"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p:spPr>
        </p:sp>
        <p:sp>
          <p:nvSpPr>
            <p:cNvPr id="217"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p:spPr>
        </p:sp>
        <p:sp>
          <p:nvSpPr>
            <p:cNvPr id="218"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p:spPr>
        </p:sp>
        <p:sp>
          <p:nvSpPr>
            <p:cNvPr id="219"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220" name="Rectangle 219"/>
            <p:cNvSpPr>
              <a:spLocks noChangeArrowheads="1"/>
            </p:cNvSpPr>
            <p:nvPr/>
          </p:nvSpPr>
          <p:spPr bwMode="auto">
            <a:xfrm>
              <a:off x="1228725" y="4662488"/>
              <a:ext cx="23813" cy="2181225"/>
            </a:xfrm>
            <a:prstGeom prst="rect">
              <a:avLst/>
            </a:prstGeom>
            <a:grpFill/>
            <a:ln>
              <a:noFill/>
            </a:ln>
          </p:spPr>
        </p:sp>
        <p:sp>
          <p:nvSpPr>
            <p:cNvPr id="221"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p:spPr>
        </p:sp>
        <p:sp>
          <p:nvSpPr>
            <p:cNvPr id="222"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223"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p:spPr>
        </p:sp>
        <p:sp>
          <p:nvSpPr>
            <p:cNvPr id="224"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225"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226"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p:spPr>
        </p:sp>
        <p:sp>
          <p:nvSpPr>
            <p:cNvPr id="227"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228"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29"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30"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p:spPr>
        </p:sp>
        <p:sp>
          <p:nvSpPr>
            <p:cNvPr id="231"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sp>
          <p:nvSpPr>
            <p:cNvPr id="232"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p:spPr>
        </p:sp>
        <p:sp>
          <p:nvSpPr>
            <p:cNvPr id="233"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p:spPr>
        </p:sp>
      </p:grpSp>
      <p:sp>
        <p:nvSpPr>
          <p:cNvPr id="4" name="Content Placeholder 3"/>
          <p:cNvSpPr>
            <a:spLocks noGrp="1"/>
          </p:cNvSpPr>
          <p:nvPr>
            <p:ph idx="1"/>
          </p:nvPr>
        </p:nvSpPr>
        <p:spPr>
          <a:xfrm>
            <a:off x="4968958" y="1314767"/>
            <a:ext cx="6078453" cy="3541714"/>
          </a:xfrm>
        </p:spPr>
        <p:txBody>
          <a:bodyPr>
            <a:noAutofit/>
          </a:bodyPr>
          <a:lstStyle/>
          <a:p>
            <a:pPr>
              <a:lnSpc>
                <a:spcPct val="110000"/>
              </a:lnSpc>
              <a:buFont typeface="Wingdings" panose="05000000000000000000" pitchFamily="2" charset="2"/>
              <a:buChar char="v"/>
            </a:pPr>
            <a:r>
              <a:rPr lang="en-US" sz="1800" dirty="0"/>
              <a:t>People use word processing software every day to develop documents such as letters, memos, reports, mailing labels, newsletters, and web pages.</a:t>
            </a:r>
          </a:p>
          <a:p>
            <a:pPr>
              <a:lnSpc>
                <a:spcPct val="110000"/>
              </a:lnSpc>
              <a:buFont typeface="Wingdings" panose="05000000000000000000" pitchFamily="2" charset="2"/>
              <a:buChar char="v"/>
            </a:pPr>
            <a:r>
              <a:rPr lang="en-US" sz="1800" dirty="0"/>
              <a:t>Most word processing software allows users to incorporate graphical images, such as digital photos and clip art, in documents.</a:t>
            </a:r>
          </a:p>
          <a:p>
            <a:pPr>
              <a:lnSpc>
                <a:spcPct val="110000"/>
              </a:lnSpc>
              <a:buFont typeface="Wingdings" panose="05000000000000000000" pitchFamily="2" charset="2"/>
              <a:buChar char="v"/>
            </a:pPr>
            <a:r>
              <a:rPr lang="en-US" sz="1800" dirty="0"/>
              <a:t>You can use word processing software to define the size of the paper on which to print and specify the margins.</a:t>
            </a:r>
          </a:p>
          <a:p>
            <a:pPr>
              <a:lnSpc>
                <a:spcPct val="110000"/>
              </a:lnSpc>
              <a:buFont typeface="Wingdings" panose="05000000000000000000" pitchFamily="2" charset="2"/>
              <a:buChar char="v"/>
            </a:pPr>
            <a:r>
              <a:rPr lang="en-US" sz="1800" dirty="0"/>
              <a:t>Allows users to type words in paragraph continually without enter key at the end of each line.</a:t>
            </a:r>
          </a:p>
          <a:p>
            <a:pPr>
              <a:lnSpc>
                <a:spcPct val="110000"/>
              </a:lnSpc>
              <a:buFont typeface="Wingdings" panose="05000000000000000000" pitchFamily="2" charset="2"/>
              <a:buChar char="v"/>
            </a:pPr>
            <a:r>
              <a:rPr lang="en-US" sz="1800" dirty="0"/>
              <a:t>Word processing software typically includes a spelling checkers, which reviews the spelling of individual words, section of a document, or the entire document. </a:t>
            </a:r>
          </a:p>
          <a:p>
            <a:pPr>
              <a:lnSpc>
                <a:spcPct val="110000"/>
              </a:lnSpc>
              <a:buFont typeface="Wingdings" panose="05000000000000000000" pitchFamily="2" charset="2"/>
              <a:buChar char="v"/>
            </a:pPr>
            <a:r>
              <a:rPr lang="en-US" sz="1800" dirty="0"/>
              <a:t>EXAMPLE : MS WORD, WORD PRO.</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1" dur="500"/>
                                        <p:tgtEl>
                                          <p:spTgt spid="4">
                                            <p:txEl>
                                              <p:pRg st="0" end="0"/>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5" dur="500"/>
                                        <p:tgtEl>
                                          <p:spTgt spid="4">
                                            <p:txEl>
                                              <p:pRg st="1" end="1"/>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9" dur="500"/>
                                        <p:tgtEl>
                                          <p:spTgt spid="4">
                                            <p:txEl>
                                              <p:pRg st="2" end="2"/>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3" dur="500"/>
                                        <p:tgtEl>
                                          <p:spTgt spid="4">
                                            <p:txEl>
                                              <p:pRg st="3" end="3"/>
                                            </p:txEl>
                                          </p:spTgt>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fillRect/>
          </a:stretch>
        </a:blipFill>
        <a:effectLst/>
      </p:bgPr>
    </p:bg>
    <p:spTree>
      <p:nvGrpSpPr>
        <p:cNvPr id="1" name=""/>
        <p:cNvGrpSpPr/>
        <p:nvPr/>
      </p:nvGrpSpPr>
      <p:grpSpPr>
        <a:xfrm>
          <a:off x="0" y="0"/>
          <a:ext cx="0" cy="0"/>
          <a:chOff x="0" y="0"/>
          <a:chExt cx="0" cy="0"/>
        </a:xfrm>
      </p:grpSpPr>
      <p:grpSp>
        <p:nvGrpSpPr>
          <p:cNvPr id="192" name="Group 191"/>
          <p:cNvGrpSpPr>
            <a:grpSpLocks noGrp="1" noUngrp="1" noRot="1" noChangeAspect="1" noMove="1" noResize="1"/>
          </p:cNvGrpSpPr>
          <p:nvPr/>
        </p:nvGrpSpPr>
        <p:grpSpPr>
          <a:xfrm>
            <a:off x="0" y="-1"/>
            <a:ext cx="12192003" cy="6858001"/>
            <a:chOff x="0" y="-1"/>
            <a:chExt cx="12192003" cy="6858001"/>
          </a:xfrm>
        </p:grpSpPr>
        <p:sp useBgFill="1">
          <p:nvSpPr>
            <p:cNvPr id="193" name="Rectangle 192"/>
            <p:cNvSpPr/>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 name="Picture 2"/>
            <p:cNvPicPr>
              <a:picLocks noChangeAspect="1" noChangeArrowheads="1"/>
            </p:cNvPicPr>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p:spPr>
        </p:pic>
      </p:grpSp>
      <p:pic>
        <p:nvPicPr>
          <p:cNvPr id="91" name="Picture 90"/>
          <p:cNvPicPr>
            <a:picLocks noChangeAspect="1"/>
          </p:cNvPicPr>
          <p:nvPr/>
        </p:nvPicPr>
        <p:blipFill rotWithShape="1">
          <a:blip r:embed="rId5">
            <a:alphaModFix amt="30000"/>
          </a:blip>
          <a:srcRect l="4680" r="4682" b="1"/>
          <a:stretch>
            <a:fillRect/>
          </a:stretch>
        </p:blipFill>
        <p:spPr>
          <a:xfrm>
            <a:off x="20" y="10"/>
            <a:ext cx="12188369" cy="6857990"/>
          </a:xfrm>
          <a:prstGeom prst="rect">
            <a:avLst/>
          </a:prstGeom>
        </p:spPr>
      </p:pic>
      <p:grpSp>
        <p:nvGrpSpPr>
          <p:cNvPr id="196" name="Group 195"/>
          <p:cNvGrpSpPr>
            <a:grpSpLocks noGrp="1" noUngrp="1" noRot="1" noChangeAspect="1" noMove="1" noResize="1"/>
          </p:cNvGrpSpPr>
          <p:nvPr/>
        </p:nvGrpSpPr>
        <p:grpSpPr>
          <a:xfrm>
            <a:off x="372533" y="0"/>
            <a:ext cx="11455400" cy="6848476"/>
            <a:chOff x="372533" y="0"/>
            <a:chExt cx="11455400" cy="6848476"/>
          </a:xfrm>
        </p:grpSpPr>
        <p:sp>
          <p:nvSpPr>
            <p:cNvPr id="197" name="Round Diagonal Corner Rectangle 7"/>
            <p:cNvSpPr/>
            <p:nvPr/>
          </p:nvSpPr>
          <p:spPr>
            <a:xfrm>
              <a:off x="922867" y="766234"/>
              <a:ext cx="10346266" cy="5325532"/>
            </a:xfrm>
            <a:prstGeom prst="round2DiagRect">
              <a:avLst>
                <a:gd name="adj1" fmla="val 4147"/>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8" name="Group 197"/>
            <p:cNvGrpSpPr/>
            <p:nvPr/>
          </p:nvGrpSpPr>
          <p:grpSpPr>
            <a:xfrm>
              <a:off x="11085512" y="0"/>
              <a:ext cx="650875" cy="1730375"/>
              <a:chOff x="11347978" y="0"/>
              <a:chExt cx="650875" cy="1730375"/>
            </a:xfrm>
          </p:grpSpPr>
          <p:sp>
            <p:nvSpPr>
              <p:cNvPr id="218" name="Freeform 32"/>
              <p:cNvSpPr/>
              <p:nvPr/>
            </p:nvSpPr>
            <p:spPr bwMode="auto">
              <a:xfrm>
                <a:off x="11467041"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219" name="Freeform 33"/>
              <p:cNvSpPr>
                <a:spLocks noEditPoints="1"/>
              </p:cNvSpPr>
              <p:nvPr/>
            </p:nvSpPr>
            <p:spPr bwMode="auto">
              <a:xfrm>
                <a:off x="11347978"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220" name="Freeform 34"/>
              <p:cNvSpPr>
                <a:spLocks noEditPoints="1"/>
              </p:cNvSpPr>
              <p:nvPr/>
            </p:nvSpPr>
            <p:spPr bwMode="auto">
              <a:xfrm>
                <a:off x="11614678"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221" name="Freeform 37"/>
              <p:cNvSpPr/>
              <p:nvPr/>
            </p:nvSpPr>
            <p:spPr bwMode="auto">
              <a:xfrm>
                <a:off x="11694053"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199" name="Group 198"/>
            <p:cNvGrpSpPr/>
            <p:nvPr/>
          </p:nvGrpSpPr>
          <p:grpSpPr>
            <a:xfrm flipH="1">
              <a:off x="11229445" y="4867275"/>
              <a:ext cx="598488" cy="1981201"/>
              <a:chOff x="11424178" y="4867275"/>
              <a:chExt cx="598488" cy="1981201"/>
            </a:xfrm>
          </p:grpSpPr>
          <p:sp>
            <p:nvSpPr>
              <p:cNvPr id="212" name="Freeform 35"/>
              <p:cNvSpPr/>
              <p:nvPr/>
            </p:nvSpPr>
            <p:spPr bwMode="auto">
              <a:xfrm>
                <a:off x="11514666"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213" name="Freeform 36"/>
              <p:cNvSpPr>
                <a:spLocks noEditPoints="1"/>
              </p:cNvSpPr>
              <p:nvPr/>
            </p:nvSpPr>
            <p:spPr bwMode="auto">
              <a:xfrm>
                <a:off x="11755966"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214" name="Freeform 38"/>
              <p:cNvSpPr>
                <a:spLocks noEditPoints="1"/>
              </p:cNvSpPr>
              <p:nvPr/>
            </p:nvSpPr>
            <p:spPr bwMode="auto">
              <a:xfrm>
                <a:off x="11619441"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215" name="Freeform 39"/>
              <p:cNvSpPr/>
              <p:nvPr/>
            </p:nvSpPr>
            <p:spPr bwMode="auto">
              <a:xfrm>
                <a:off x="11424178"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216" name="Freeform 40"/>
              <p:cNvSpPr>
                <a:spLocks noEditPoints="1"/>
              </p:cNvSpPr>
              <p:nvPr/>
            </p:nvSpPr>
            <p:spPr bwMode="auto">
              <a:xfrm>
                <a:off x="11832166"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217" name="Rectangle 41"/>
              <p:cNvSpPr>
                <a:spLocks noChangeArrowheads="1"/>
              </p:cNvSpPr>
              <p:nvPr/>
            </p:nvSpPr>
            <p:spPr bwMode="auto">
              <a:xfrm>
                <a:off x="11922653" y="6596063"/>
                <a:ext cx="23813" cy="252413"/>
              </a:xfrm>
              <a:prstGeom prst="rect">
                <a:avLst/>
              </a:prstGeom>
              <a:solidFill>
                <a:schemeClr val="tx2">
                  <a:alpha val="80000"/>
                </a:schemeClr>
              </a:solidFill>
              <a:ln>
                <a:noFill/>
              </a:ln>
            </p:spPr>
          </p:sp>
        </p:grpSp>
        <p:grpSp>
          <p:nvGrpSpPr>
            <p:cNvPr id="200" name="Group 199"/>
            <p:cNvGrpSpPr/>
            <p:nvPr/>
          </p:nvGrpSpPr>
          <p:grpSpPr>
            <a:xfrm flipH="1">
              <a:off x="440267" y="5118101"/>
              <a:ext cx="650875" cy="1730375"/>
              <a:chOff x="118533" y="5118101"/>
              <a:chExt cx="650875" cy="1730375"/>
            </a:xfrm>
          </p:grpSpPr>
          <p:sp>
            <p:nvSpPr>
              <p:cNvPr id="208" name="Freeform 32"/>
              <p:cNvSpPr/>
              <p:nvPr/>
            </p:nvSpPr>
            <p:spPr bwMode="auto">
              <a:xfrm flipV="1">
                <a:off x="237596" y="6335713"/>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209" name="Freeform 33"/>
              <p:cNvSpPr>
                <a:spLocks noEditPoints="1"/>
              </p:cNvSpPr>
              <p:nvPr/>
            </p:nvSpPr>
            <p:spPr bwMode="auto">
              <a:xfrm flipV="1">
                <a:off x="118533" y="622141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210" name="Freeform 34"/>
              <p:cNvSpPr>
                <a:spLocks noEditPoints="1"/>
              </p:cNvSpPr>
              <p:nvPr/>
            </p:nvSpPr>
            <p:spPr bwMode="auto">
              <a:xfrm flipV="1">
                <a:off x="385233" y="5118101"/>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211" name="Freeform 37"/>
              <p:cNvSpPr/>
              <p:nvPr/>
            </p:nvSpPr>
            <p:spPr bwMode="auto">
              <a:xfrm flipV="1">
                <a:off x="464608" y="5299075"/>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201" name="Group 200"/>
            <p:cNvGrpSpPr/>
            <p:nvPr/>
          </p:nvGrpSpPr>
          <p:grpSpPr>
            <a:xfrm>
              <a:off x="372533" y="0"/>
              <a:ext cx="598488" cy="1981201"/>
              <a:chOff x="194733" y="0"/>
              <a:chExt cx="598488" cy="1981201"/>
            </a:xfrm>
          </p:grpSpPr>
          <p:sp>
            <p:nvSpPr>
              <p:cNvPr id="202" name="Freeform 35"/>
              <p:cNvSpPr/>
              <p:nvPr/>
            </p:nvSpPr>
            <p:spPr bwMode="auto">
              <a:xfrm flipV="1">
                <a:off x="285221" y="0"/>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203" name="Freeform 36"/>
              <p:cNvSpPr>
                <a:spLocks noEditPoints="1"/>
              </p:cNvSpPr>
              <p:nvPr/>
            </p:nvSpPr>
            <p:spPr bwMode="auto">
              <a:xfrm flipV="1">
                <a:off x="526521" y="1141413"/>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204" name="Freeform 38"/>
              <p:cNvSpPr>
                <a:spLocks noEditPoints="1"/>
              </p:cNvSpPr>
              <p:nvPr/>
            </p:nvSpPr>
            <p:spPr bwMode="auto">
              <a:xfrm flipV="1">
                <a:off x="389996" y="1792288"/>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205" name="Freeform 39"/>
              <p:cNvSpPr/>
              <p:nvPr/>
            </p:nvSpPr>
            <p:spPr bwMode="auto">
              <a:xfrm flipV="1">
                <a:off x="194733" y="0"/>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206" name="Freeform 40"/>
              <p:cNvSpPr>
                <a:spLocks noEditPoints="1"/>
              </p:cNvSpPr>
              <p:nvPr/>
            </p:nvSpPr>
            <p:spPr bwMode="auto">
              <a:xfrm flipV="1">
                <a:off x="602721" y="24288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207" name="Rectangle 41"/>
              <p:cNvSpPr>
                <a:spLocks noChangeArrowheads="1"/>
              </p:cNvSpPr>
              <p:nvPr/>
            </p:nvSpPr>
            <p:spPr bwMode="auto">
              <a:xfrm flipV="1">
                <a:off x="693208" y="0"/>
                <a:ext cx="23813" cy="252413"/>
              </a:xfrm>
              <a:prstGeom prst="rect">
                <a:avLst/>
              </a:prstGeom>
              <a:solidFill>
                <a:schemeClr val="tx2">
                  <a:alpha val="80000"/>
                </a:schemeClr>
              </a:solidFill>
              <a:ln>
                <a:noFill/>
              </a:ln>
            </p:spPr>
          </p:sp>
        </p:grpSp>
      </p:grpSp>
      <p:sp>
        <p:nvSpPr>
          <p:cNvPr id="2" name="Title 1"/>
          <p:cNvSpPr>
            <a:spLocks noGrp="1"/>
          </p:cNvSpPr>
          <p:nvPr>
            <p:ph type="title"/>
          </p:nvPr>
        </p:nvSpPr>
        <p:spPr>
          <a:xfrm>
            <a:off x="1143001" y="1007533"/>
            <a:ext cx="9905998" cy="1092200"/>
          </a:xfrm>
        </p:spPr>
        <p:txBody>
          <a:bodyPr>
            <a:normAutofit/>
          </a:bodyPr>
          <a:lstStyle/>
          <a:p>
            <a:pPr algn="ctr"/>
            <a:r>
              <a:rPr lang="en-US" b="1" dirty="0">
                <a:effectLst>
                  <a:outerShdw blurRad="38100" dist="38100" dir="2700000" algn="tl">
                    <a:srgbClr val="000000">
                      <a:alpha val="43137"/>
                    </a:srgbClr>
                  </a:outerShdw>
                </a:effectLst>
              </a:rPr>
              <a:t>Spreadsheet software</a:t>
            </a:r>
          </a:p>
        </p:txBody>
      </p:sp>
      <p:sp>
        <p:nvSpPr>
          <p:cNvPr id="4" name="Content Placeholder 3"/>
          <p:cNvSpPr>
            <a:spLocks noGrp="1"/>
          </p:cNvSpPr>
          <p:nvPr>
            <p:ph idx="1"/>
          </p:nvPr>
        </p:nvSpPr>
        <p:spPr>
          <a:xfrm>
            <a:off x="1143001" y="2252134"/>
            <a:ext cx="9905999" cy="3454399"/>
          </a:xfrm>
        </p:spPr>
        <p:txBody>
          <a:bodyPr anchor="ctr">
            <a:normAutofit/>
          </a:bodyPr>
          <a:lstStyle/>
          <a:p>
            <a:pPr>
              <a:lnSpc>
                <a:spcPct val="110000"/>
              </a:lnSpc>
              <a:buFont typeface="Wingdings" panose="05000000000000000000" pitchFamily="2" charset="2"/>
              <a:buChar char="v"/>
            </a:pPr>
            <a:r>
              <a:rPr lang="en-US" sz="1600" dirty="0"/>
              <a:t>Allows users to organize data in rows and columns and perform calculations on the data.</a:t>
            </a:r>
          </a:p>
          <a:p>
            <a:pPr>
              <a:lnSpc>
                <a:spcPct val="110000"/>
              </a:lnSpc>
              <a:buFont typeface="Wingdings" panose="05000000000000000000" pitchFamily="2" charset="2"/>
              <a:buChar char="v"/>
            </a:pPr>
            <a:r>
              <a:rPr lang="en-US" sz="1600" dirty="0"/>
              <a:t>A spreadsheet file is similar to a notebook that can contain more than 1,000 related individual worksheets.</a:t>
            </a:r>
          </a:p>
          <a:p>
            <a:pPr>
              <a:lnSpc>
                <a:spcPct val="110000"/>
              </a:lnSpc>
              <a:buFont typeface="Wingdings" panose="05000000000000000000" pitchFamily="2" charset="2"/>
              <a:buChar char="v"/>
            </a:pPr>
            <a:r>
              <a:rPr lang="en-US" sz="1600" dirty="0"/>
              <a:t>Data is organized vertically in columns and horizontally in rows on each worksheet.</a:t>
            </a:r>
          </a:p>
          <a:p>
            <a:pPr>
              <a:lnSpc>
                <a:spcPct val="110000"/>
              </a:lnSpc>
              <a:buFont typeface="Wingdings" panose="05000000000000000000" pitchFamily="2" charset="2"/>
              <a:buChar char="v"/>
            </a:pPr>
            <a:r>
              <a:rPr lang="en-US" sz="1600" dirty="0"/>
              <a:t>Each worksheet usually can have more than 16,000 columns and 1 million rows.</a:t>
            </a:r>
          </a:p>
          <a:p>
            <a:pPr>
              <a:lnSpc>
                <a:spcPct val="110000"/>
              </a:lnSpc>
              <a:buFont typeface="Wingdings" panose="05000000000000000000" pitchFamily="2" charset="2"/>
              <a:buChar char="v"/>
            </a:pPr>
            <a:r>
              <a:rPr lang="en-US" sz="1600" dirty="0"/>
              <a:t>Cells may contain three types of data : labels, values, and formulas.</a:t>
            </a:r>
          </a:p>
          <a:p>
            <a:pPr>
              <a:lnSpc>
                <a:spcPct val="110000"/>
              </a:lnSpc>
              <a:buFont typeface="Wingdings" panose="05000000000000000000" pitchFamily="2" charset="2"/>
              <a:buChar char="v"/>
            </a:pPr>
            <a:r>
              <a:rPr lang="en-US" sz="1600" dirty="0"/>
              <a:t>Many of the worksheet cells contain a number, called a value, that can be used in a calculation.</a:t>
            </a:r>
          </a:p>
          <a:p>
            <a:pPr>
              <a:lnSpc>
                <a:spcPct val="110000"/>
              </a:lnSpc>
              <a:buFont typeface="Wingdings" panose="05000000000000000000" pitchFamily="2" charset="2"/>
              <a:buChar char="v"/>
            </a:pPr>
            <a:r>
              <a:rPr lang="en-US" sz="1600" dirty="0"/>
              <a:t>Spreadsheet software’s capability of recalculating data also makes it a valuable budgeting, forecasting, and decision making tool.</a:t>
            </a:r>
          </a:p>
          <a:p>
            <a:pPr>
              <a:lnSpc>
                <a:spcPct val="110000"/>
              </a:lnSpc>
              <a:buFont typeface="Wingdings" panose="05000000000000000000" pitchFamily="2" charset="2"/>
              <a:buChar char="v"/>
            </a:pPr>
            <a:r>
              <a:rPr lang="en-US" sz="1600" dirty="0"/>
              <a:t>Another standard feature of spreadsheet software is charting, which depicts the data in graphical form.</a:t>
            </a:r>
          </a:p>
          <a:p>
            <a:pPr>
              <a:lnSpc>
                <a:spcPct val="110000"/>
              </a:lnSpc>
              <a:buFont typeface="Wingdings" panose="05000000000000000000" pitchFamily="2" charset="2"/>
              <a:buChar char="v"/>
            </a:pPr>
            <a:r>
              <a:rPr lang="en-US" sz="1600" dirty="0"/>
              <a:t>EXAMPLE : MICROSOFT EXCEL, GOOGLE WORKSHOP</a:t>
            </a:r>
          </a:p>
          <a:p>
            <a:pPr>
              <a:lnSpc>
                <a:spcPct val="110000"/>
              </a:lnSpc>
              <a:buFont typeface="Wingdings" panose="05000000000000000000" pitchFamily="2" charset="2"/>
              <a:buChar char="v"/>
            </a:pPr>
            <a:endParaRPr lang="en-US" sz="1600"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4">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4">
                                            <p:txEl>
                                              <p:pRg st="1" end="1"/>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p:cTn id="25"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4">
                                            <p:txEl>
                                              <p:pRg st="2" end="2"/>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4">
                                            <p:txEl>
                                              <p:pRg st="3" end="3"/>
                                            </p:tx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p:cTn id="3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4">
                                            <p:txEl>
                                              <p:pRg st="4" end="4"/>
                                            </p:txEl>
                                          </p:spTgt>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p:cTn id="43"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5" dur="500"/>
                                        <p:tgtEl>
                                          <p:spTgt spid="4">
                                            <p:txEl>
                                              <p:pRg st="5" end="5"/>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 calcmode="lin" valueType="num">
                                      <p:cBhvr>
                                        <p:cTn id="55"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6"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7" dur="500"/>
                                        <p:tgtEl>
                                          <p:spTgt spid="4">
                                            <p:txEl>
                                              <p:pRg st="7" end="7"/>
                                            </p:txEl>
                                          </p:spTgt>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 calcmode="lin" valueType="num">
                                      <p:cBhvr>
                                        <p:cTn id="61"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62"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63"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fillRect/>
          </a:stretch>
        </a:blipFill>
        <a:effectLst/>
      </p:bgPr>
    </p:bg>
    <p:spTree>
      <p:nvGrpSpPr>
        <p:cNvPr id="1" name=""/>
        <p:cNvGrpSpPr/>
        <p:nvPr/>
      </p:nvGrpSpPr>
      <p:grpSpPr>
        <a:xfrm>
          <a:off x="0" y="0"/>
          <a:ext cx="0" cy="0"/>
          <a:chOff x="0" y="0"/>
          <a:chExt cx="0" cy="0"/>
        </a:xfrm>
      </p:grpSpPr>
      <p:pic>
        <p:nvPicPr>
          <p:cNvPr id="344" name="Picture 2"/>
          <p:cNvPicPr>
            <a:picLocks noGrp="1" noRot="1" noChangeAspect="1" noMove="1" noResize="1" noEditPoints="1" noAdjustHandles="1" noChangeArrowheads="1" noChangeShapeType="1" noCrop="1"/>
          </p:cNvPicPr>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p:spPr>
      </p:pic>
      <p:grpSp>
        <p:nvGrpSpPr>
          <p:cNvPr id="345" name="Group 236"/>
          <p:cNvGrpSpPr>
            <a:grpSpLocks noGrp="1" noUngrp="1" noRot="1" noChangeAspect="1" noMove="1" noResize="1"/>
          </p:cNvGrpSpPr>
          <p:nvPr/>
        </p:nvGrpSpPr>
        <p:grpSpPr>
          <a:xfrm>
            <a:off x="-14288" y="0"/>
            <a:ext cx="12053888" cy="6858001"/>
            <a:chOff x="-14288" y="0"/>
            <a:chExt cx="12053888" cy="6858001"/>
          </a:xfrm>
        </p:grpSpPr>
        <p:grpSp>
          <p:nvGrpSpPr>
            <p:cNvPr id="238" name="Group 237"/>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0" name="Rectangle 5"/>
              <p:cNvSpPr>
                <a:spLocks noChangeArrowheads="1"/>
              </p:cNvSpPr>
              <p:nvPr/>
            </p:nvSpPr>
            <p:spPr bwMode="auto">
              <a:xfrm>
                <a:off x="114300" y="4763"/>
                <a:ext cx="23813" cy="2181225"/>
              </a:xfrm>
              <a:prstGeom prst="rect">
                <a:avLst/>
              </a:prstGeom>
              <a:grpFill/>
              <a:ln>
                <a:noFill/>
              </a:ln>
            </p:spPr>
          </p:sp>
          <p:sp>
            <p:nvSpPr>
              <p:cNvPr id="251"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252"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53"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p:spPr>
          </p:sp>
          <p:sp>
            <p:nvSpPr>
              <p:cNvPr id="254"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p:spPr>
          </p:sp>
          <p:sp>
            <p:nvSpPr>
              <p:cNvPr id="255"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p:spPr>
          </p:sp>
          <p:sp>
            <p:nvSpPr>
              <p:cNvPr id="256"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257"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p:spPr>
          </p:sp>
          <p:sp>
            <p:nvSpPr>
              <p:cNvPr id="258"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59"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p:spPr>
          </p:sp>
          <p:sp>
            <p:nvSpPr>
              <p:cNvPr id="260"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261" name="Line 16"/>
              <p:cNvSpPr>
                <a:spLocks noChangeShapeType="1"/>
              </p:cNvSpPr>
              <p:nvPr/>
            </p:nvSpPr>
            <p:spPr bwMode="auto">
              <a:xfrm>
                <a:off x="-4763" y="9525"/>
                <a:ext cx="0" cy="0"/>
              </a:xfrm>
              <a:prstGeom prst="line">
                <a:avLst/>
              </a:prstGeom>
              <a:grpFill/>
              <a:ln w="15" cap="flat">
                <a:solidFill>
                  <a:srgbClr val="FFFFFF"/>
                </a:solidFill>
                <a:prstDash val="solid"/>
                <a:miter lim="800000"/>
              </a:ln>
            </p:spPr>
          </p:sp>
          <p:sp>
            <p:nvSpPr>
              <p:cNvPr id="262"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p:spPr>
          </p:sp>
          <p:sp>
            <p:nvSpPr>
              <p:cNvPr id="263"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p:spPr>
          </p:sp>
          <p:sp>
            <p:nvSpPr>
              <p:cNvPr id="264"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265"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p:spPr>
          </p:sp>
          <p:sp>
            <p:nvSpPr>
              <p:cNvPr id="266" name="Rectangle 21"/>
              <p:cNvSpPr>
                <a:spLocks noChangeArrowheads="1"/>
              </p:cNvSpPr>
              <p:nvPr/>
            </p:nvSpPr>
            <p:spPr bwMode="auto">
              <a:xfrm>
                <a:off x="133350" y="4662488"/>
                <a:ext cx="23813" cy="2181225"/>
              </a:xfrm>
              <a:prstGeom prst="rect">
                <a:avLst/>
              </a:prstGeom>
              <a:grpFill/>
              <a:ln>
                <a:noFill/>
              </a:ln>
            </p:spPr>
          </p:sp>
          <p:sp>
            <p:nvSpPr>
              <p:cNvPr id="267"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p:spPr>
          </p:sp>
          <p:sp>
            <p:nvSpPr>
              <p:cNvPr id="268"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269"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p:spPr>
          </p:sp>
          <p:sp>
            <p:nvSpPr>
              <p:cNvPr id="270"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71"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p:spPr>
          </p:sp>
          <p:sp>
            <p:nvSpPr>
              <p:cNvPr id="272"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273"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74"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75"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p:spPr>
          </p:sp>
          <p:sp>
            <p:nvSpPr>
              <p:cNvPr id="276"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grpSp>
        <p:grpSp>
          <p:nvGrpSpPr>
            <p:cNvPr id="239" name="Group 238"/>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240"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p:spPr>
          </p:sp>
          <p:sp>
            <p:nvSpPr>
              <p:cNvPr id="241"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p:spPr>
          </p:sp>
          <p:sp>
            <p:nvSpPr>
              <p:cNvPr id="242"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43"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p:spPr>
          </p:sp>
          <p:sp>
            <p:nvSpPr>
              <p:cNvPr id="244"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p:spPr>
          </p:sp>
          <p:sp>
            <p:nvSpPr>
              <p:cNvPr id="245"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p:spPr>
          </p:sp>
          <p:sp>
            <p:nvSpPr>
              <p:cNvPr id="246"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47"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p:spPr>
          </p:sp>
          <p:sp>
            <p:nvSpPr>
              <p:cNvPr id="248"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49" name="Rectangle 41"/>
              <p:cNvSpPr>
                <a:spLocks noChangeArrowheads="1"/>
              </p:cNvSpPr>
              <p:nvPr/>
            </p:nvSpPr>
            <p:spPr bwMode="auto">
              <a:xfrm>
                <a:off x="11939587" y="6596063"/>
                <a:ext cx="23813" cy="252413"/>
              </a:xfrm>
              <a:prstGeom prst="rect">
                <a:avLst/>
              </a:prstGeom>
              <a:grpFill/>
              <a:ln>
                <a:noFill/>
              </a:ln>
            </p:spPr>
          </p:sp>
        </p:grpSp>
      </p:grpSp>
      <p:grpSp>
        <p:nvGrpSpPr>
          <p:cNvPr id="346" name="Group 277"/>
          <p:cNvGrpSpPr>
            <a:grpSpLocks noGrp="1" noUngrp="1" noRot="1" noChangeAspect="1" noMove="1" noResize="1"/>
          </p:cNvGrpSpPr>
          <p:nvPr/>
        </p:nvGrpSpPr>
        <p:grpSpPr>
          <a:xfrm>
            <a:off x="0" y="-1"/>
            <a:ext cx="12192003" cy="6858001"/>
            <a:chOff x="0" y="-1"/>
            <a:chExt cx="12192003" cy="6858001"/>
          </a:xfrm>
        </p:grpSpPr>
        <p:sp useBgFill="1">
          <p:nvSpPr>
            <p:cNvPr id="347" name="Rectangle 278"/>
            <p:cNvSpPr/>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0" name="Picture 2"/>
            <p:cNvPicPr>
              <a:picLocks noChangeAspect="1" noChangeArrowheads="1"/>
            </p:cNvPicPr>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p:spPr>
        </p:pic>
      </p:grpSp>
      <p:pic>
        <p:nvPicPr>
          <p:cNvPr id="5" name="Picture 4" descr="A picture containing computer&#10;&#10;Description automatically generated"/>
          <p:cNvPicPr>
            <a:picLocks noChangeAspect="1"/>
          </p:cNvPicPr>
          <p:nvPr/>
        </p:nvPicPr>
        <p:blipFill rotWithShape="1">
          <a:blip r:embed="rId4">
            <a:alphaModFix amt="30000"/>
          </a:blip>
          <a:srcRect l="18901" r="6011"/>
          <a:stretch>
            <a:fillRect/>
          </a:stretch>
        </p:blipFill>
        <p:spPr>
          <a:xfrm>
            <a:off x="20" y="10"/>
            <a:ext cx="12188369" cy="6857990"/>
          </a:xfrm>
          <a:prstGeom prst="rect">
            <a:avLst/>
          </a:prstGeom>
        </p:spPr>
      </p:pic>
      <p:grpSp>
        <p:nvGrpSpPr>
          <p:cNvPr id="348" name="Group 281"/>
          <p:cNvGrpSpPr>
            <a:grpSpLocks noGrp="1" noUngrp="1" noRot="1" noChangeAspect="1" noMove="1" noResize="1"/>
          </p:cNvGrpSpPr>
          <p:nvPr/>
        </p:nvGrpSpPr>
        <p:grpSpPr>
          <a:xfrm>
            <a:off x="372533" y="0"/>
            <a:ext cx="11455400" cy="6848476"/>
            <a:chOff x="372533" y="0"/>
            <a:chExt cx="11455400" cy="6848476"/>
          </a:xfrm>
        </p:grpSpPr>
        <p:sp>
          <p:nvSpPr>
            <p:cNvPr id="283" name="Round Diagonal Corner Rectangle 7"/>
            <p:cNvSpPr/>
            <p:nvPr/>
          </p:nvSpPr>
          <p:spPr>
            <a:xfrm>
              <a:off x="922867" y="766234"/>
              <a:ext cx="10346266" cy="5325532"/>
            </a:xfrm>
            <a:prstGeom prst="round2DiagRect">
              <a:avLst>
                <a:gd name="adj1" fmla="val 4147"/>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4" name="Group 283"/>
            <p:cNvGrpSpPr/>
            <p:nvPr/>
          </p:nvGrpSpPr>
          <p:grpSpPr>
            <a:xfrm>
              <a:off x="11085512" y="0"/>
              <a:ext cx="650875" cy="1730375"/>
              <a:chOff x="11347978" y="0"/>
              <a:chExt cx="650875" cy="1730375"/>
            </a:xfrm>
          </p:grpSpPr>
          <p:sp>
            <p:nvSpPr>
              <p:cNvPr id="304" name="Freeform 32"/>
              <p:cNvSpPr/>
              <p:nvPr/>
            </p:nvSpPr>
            <p:spPr bwMode="auto">
              <a:xfrm>
                <a:off x="11467041"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305" name="Freeform 33"/>
              <p:cNvSpPr>
                <a:spLocks noEditPoints="1"/>
              </p:cNvSpPr>
              <p:nvPr/>
            </p:nvSpPr>
            <p:spPr bwMode="auto">
              <a:xfrm>
                <a:off x="11347978"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306" name="Freeform 34"/>
              <p:cNvSpPr>
                <a:spLocks noEditPoints="1"/>
              </p:cNvSpPr>
              <p:nvPr/>
            </p:nvSpPr>
            <p:spPr bwMode="auto">
              <a:xfrm>
                <a:off x="11614678"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307" name="Freeform 37"/>
              <p:cNvSpPr/>
              <p:nvPr/>
            </p:nvSpPr>
            <p:spPr bwMode="auto">
              <a:xfrm>
                <a:off x="11694053"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285" name="Group 284"/>
            <p:cNvGrpSpPr/>
            <p:nvPr/>
          </p:nvGrpSpPr>
          <p:grpSpPr>
            <a:xfrm flipH="1">
              <a:off x="11229445" y="4867275"/>
              <a:ext cx="598488" cy="1981201"/>
              <a:chOff x="11424178" y="4867275"/>
              <a:chExt cx="598488" cy="1981201"/>
            </a:xfrm>
          </p:grpSpPr>
          <p:sp>
            <p:nvSpPr>
              <p:cNvPr id="298" name="Freeform 35"/>
              <p:cNvSpPr/>
              <p:nvPr/>
            </p:nvSpPr>
            <p:spPr bwMode="auto">
              <a:xfrm>
                <a:off x="11514666"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299" name="Freeform 36"/>
              <p:cNvSpPr>
                <a:spLocks noEditPoints="1"/>
              </p:cNvSpPr>
              <p:nvPr/>
            </p:nvSpPr>
            <p:spPr bwMode="auto">
              <a:xfrm>
                <a:off x="11755966"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300" name="Freeform 38"/>
              <p:cNvSpPr>
                <a:spLocks noEditPoints="1"/>
              </p:cNvSpPr>
              <p:nvPr/>
            </p:nvSpPr>
            <p:spPr bwMode="auto">
              <a:xfrm>
                <a:off x="11619441"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301" name="Freeform 39"/>
              <p:cNvSpPr/>
              <p:nvPr/>
            </p:nvSpPr>
            <p:spPr bwMode="auto">
              <a:xfrm>
                <a:off x="11424178"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302" name="Freeform 40"/>
              <p:cNvSpPr>
                <a:spLocks noEditPoints="1"/>
              </p:cNvSpPr>
              <p:nvPr/>
            </p:nvSpPr>
            <p:spPr bwMode="auto">
              <a:xfrm>
                <a:off x="11832166"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303" name="Rectangle 41"/>
              <p:cNvSpPr>
                <a:spLocks noChangeArrowheads="1"/>
              </p:cNvSpPr>
              <p:nvPr/>
            </p:nvSpPr>
            <p:spPr bwMode="auto">
              <a:xfrm>
                <a:off x="11922653" y="6596063"/>
                <a:ext cx="23813" cy="252413"/>
              </a:xfrm>
              <a:prstGeom prst="rect">
                <a:avLst/>
              </a:prstGeom>
              <a:solidFill>
                <a:schemeClr val="tx2">
                  <a:alpha val="80000"/>
                </a:schemeClr>
              </a:solidFill>
              <a:ln>
                <a:noFill/>
              </a:ln>
            </p:spPr>
          </p:sp>
        </p:grpSp>
        <p:grpSp>
          <p:nvGrpSpPr>
            <p:cNvPr id="286" name="Group 285"/>
            <p:cNvGrpSpPr/>
            <p:nvPr/>
          </p:nvGrpSpPr>
          <p:grpSpPr>
            <a:xfrm flipH="1">
              <a:off x="440267" y="5118101"/>
              <a:ext cx="650875" cy="1730375"/>
              <a:chOff x="118533" y="5118101"/>
              <a:chExt cx="650875" cy="1730375"/>
            </a:xfrm>
          </p:grpSpPr>
          <p:sp>
            <p:nvSpPr>
              <p:cNvPr id="294" name="Freeform 32"/>
              <p:cNvSpPr/>
              <p:nvPr/>
            </p:nvSpPr>
            <p:spPr bwMode="auto">
              <a:xfrm flipV="1">
                <a:off x="237596" y="6335713"/>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295" name="Freeform 33"/>
              <p:cNvSpPr>
                <a:spLocks noEditPoints="1"/>
              </p:cNvSpPr>
              <p:nvPr/>
            </p:nvSpPr>
            <p:spPr bwMode="auto">
              <a:xfrm flipV="1">
                <a:off x="118533" y="622141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296" name="Freeform 34"/>
              <p:cNvSpPr>
                <a:spLocks noEditPoints="1"/>
              </p:cNvSpPr>
              <p:nvPr/>
            </p:nvSpPr>
            <p:spPr bwMode="auto">
              <a:xfrm flipV="1">
                <a:off x="385233" y="5118101"/>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297" name="Freeform 37"/>
              <p:cNvSpPr/>
              <p:nvPr/>
            </p:nvSpPr>
            <p:spPr bwMode="auto">
              <a:xfrm flipV="1">
                <a:off x="464608" y="5299075"/>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287" name="Group 286"/>
            <p:cNvGrpSpPr/>
            <p:nvPr/>
          </p:nvGrpSpPr>
          <p:grpSpPr>
            <a:xfrm>
              <a:off x="372533" y="0"/>
              <a:ext cx="598488" cy="1981201"/>
              <a:chOff x="194733" y="0"/>
              <a:chExt cx="598488" cy="1981201"/>
            </a:xfrm>
          </p:grpSpPr>
          <p:sp>
            <p:nvSpPr>
              <p:cNvPr id="288" name="Freeform 35"/>
              <p:cNvSpPr/>
              <p:nvPr/>
            </p:nvSpPr>
            <p:spPr bwMode="auto">
              <a:xfrm flipV="1">
                <a:off x="285221" y="0"/>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289" name="Freeform 36"/>
              <p:cNvSpPr>
                <a:spLocks noEditPoints="1"/>
              </p:cNvSpPr>
              <p:nvPr/>
            </p:nvSpPr>
            <p:spPr bwMode="auto">
              <a:xfrm flipV="1">
                <a:off x="526521" y="1141413"/>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290" name="Freeform 38"/>
              <p:cNvSpPr>
                <a:spLocks noEditPoints="1"/>
              </p:cNvSpPr>
              <p:nvPr/>
            </p:nvSpPr>
            <p:spPr bwMode="auto">
              <a:xfrm flipV="1">
                <a:off x="389996" y="1792288"/>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291" name="Freeform 39"/>
              <p:cNvSpPr/>
              <p:nvPr/>
            </p:nvSpPr>
            <p:spPr bwMode="auto">
              <a:xfrm flipV="1">
                <a:off x="194733" y="0"/>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292" name="Freeform 40"/>
              <p:cNvSpPr>
                <a:spLocks noEditPoints="1"/>
              </p:cNvSpPr>
              <p:nvPr/>
            </p:nvSpPr>
            <p:spPr bwMode="auto">
              <a:xfrm flipV="1">
                <a:off x="602721" y="24288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293" name="Rectangle 41"/>
              <p:cNvSpPr>
                <a:spLocks noChangeArrowheads="1"/>
              </p:cNvSpPr>
              <p:nvPr/>
            </p:nvSpPr>
            <p:spPr bwMode="auto">
              <a:xfrm flipV="1">
                <a:off x="693208" y="0"/>
                <a:ext cx="23813" cy="252413"/>
              </a:xfrm>
              <a:prstGeom prst="rect">
                <a:avLst/>
              </a:prstGeom>
              <a:solidFill>
                <a:schemeClr val="tx2">
                  <a:alpha val="80000"/>
                </a:schemeClr>
              </a:solidFill>
              <a:ln>
                <a:noFill/>
              </a:ln>
            </p:spPr>
          </p:sp>
        </p:grpSp>
      </p:grpSp>
      <p:sp>
        <p:nvSpPr>
          <p:cNvPr id="2" name="Title 1"/>
          <p:cNvSpPr>
            <a:spLocks noGrp="1"/>
          </p:cNvSpPr>
          <p:nvPr>
            <p:ph type="title"/>
          </p:nvPr>
        </p:nvSpPr>
        <p:spPr>
          <a:xfrm>
            <a:off x="1143001" y="1007533"/>
            <a:ext cx="9905998" cy="1092200"/>
          </a:xfrm>
        </p:spPr>
        <p:txBody>
          <a:bodyPr vert="horz" lIns="91440" tIns="45720" rIns="91440" bIns="45720" rtlCol="0" anchor="ctr">
            <a:normAutofit/>
          </a:bodyPr>
          <a:lstStyle/>
          <a:p>
            <a:pPr algn="ctr"/>
            <a:r>
              <a:rPr lang="en-US" sz="3600" dirty="0"/>
              <a:t>Database software</a:t>
            </a:r>
          </a:p>
        </p:txBody>
      </p:sp>
      <p:sp>
        <p:nvSpPr>
          <p:cNvPr id="4" name="Text Placeholder 3"/>
          <p:cNvSpPr>
            <a:spLocks noGrp="1"/>
          </p:cNvSpPr>
          <p:nvPr>
            <p:ph type="body" sz="half" idx="2"/>
          </p:nvPr>
        </p:nvSpPr>
        <p:spPr>
          <a:xfrm>
            <a:off x="1143001" y="2252134"/>
            <a:ext cx="9905999" cy="3454399"/>
          </a:xfrm>
        </p:spPr>
        <p:txBody>
          <a:bodyPr vert="horz" lIns="91440" tIns="45720" rIns="91440" bIns="45720" rtlCol="0" anchor="ctr">
            <a:normAutofit/>
          </a:bodyPr>
          <a:lstStyle/>
          <a:p>
            <a:pPr marL="342900" indent="-342900">
              <a:buFont typeface="Wingdings" panose="05000000000000000000" pitchFamily="2" charset="2"/>
              <a:buChar char="v"/>
            </a:pPr>
            <a:r>
              <a:rPr lang="en-US" sz="2000" dirty="0"/>
              <a:t>A database is a collection of data organized in a manner that allows access, retrieval, and use of that data.</a:t>
            </a:r>
          </a:p>
          <a:p>
            <a:pPr marL="342900" indent="-342900">
              <a:buFont typeface="Wingdings" panose="05000000000000000000" pitchFamily="2" charset="2"/>
              <a:buChar char="v"/>
            </a:pPr>
            <a:r>
              <a:rPr lang="en-US" sz="2000" dirty="0"/>
              <a:t>Database software is application software that allows users to create, access, and manage a database.</a:t>
            </a:r>
          </a:p>
          <a:p>
            <a:pPr marL="342900" indent="-342900">
              <a:buFont typeface="Wingdings" panose="05000000000000000000" pitchFamily="2" charset="2"/>
              <a:buChar char="v"/>
            </a:pPr>
            <a:r>
              <a:rPr lang="en-US" sz="2000" dirty="0"/>
              <a:t>A database consists of a collection of tables, organized in rows and columns.</a:t>
            </a:r>
          </a:p>
          <a:p>
            <a:pPr marL="342900" indent="-342900">
              <a:buFont typeface="Wingdings" panose="05000000000000000000" pitchFamily="2" charset="2"/>
              <a:buChar char="v"/>
            </a:pPr>
            <a:r>
              <a:rPr lang="en-US" sz="2000" dirty="0"/>
              <a:t>Each row called a record, contains data about a given person, product, object, or event.</a:t>
            </a:r>
          </a:p>
          <a:p>
            <a:pPr marL="342900" indent="-342900">
              <a:buFont typeface="Wingdings" panose="05000000000000000000" pitchFamily="2" charset="2"/>
              <a:buChar char="v"/>
            </a:pPr>
            <a:r>
              <a:rPr lang="en-US" sz="2000" dirty="0"/>
              <a:t>Each column, called a field, contains a specific category of data within a record.</a:t>
            </a:r>
          </a:p>
          <a:p>
            <a:pPr marL="342900" indent="-342900">
              <a:buFont typeface="Wingdings" panose="05000000000000000000" pitchFamily="2" charset="2"/>
              <a:buChar char="v"/>
            </a:pPr>
            <a:r>
              <a:rPr lang="en-US" sz="2000" dirty="0"/>
              <a:t>EXAMPLE : SQL SERVER, MONGODB.</a:t>
            </a:r>
          </a:p>
          <a:p>
            <a:pPr marL="114300" indent="-228600">
              <a:buFont typeface="Arial" panose="020B0604020202020204" pitchFamily="34" charset="0"/>
              <a:buChar char="•"/>
            </a:pPr>
            <a:endParaRPr lang="en-US" sz="2000"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fillRect/>
          </a:stretch>
        </a:blipFill>
        <a:effectLst/>
      </p:bgPr>
    </p:bg>
    <p:spTree>
      <p:nvGrpSpPr>
        <p:cNvPr id="1" name=""/>
        <p:cNvGrpSpPr/>
        <p:nvPr/>
      </p:nvGrpSpPr>
      <p:grpSpPr>
        <a:xfrm>
          <a:off x="0" y="0"/>
          <a:ext cx="0" cy="0"/>
          <a:chOff x="0" y="0"/>
          <a:chExt cx="0" cy="0"/>
        </a:xfrm>
      </p:grpSpPr>
      <p:pic>
        <p:nvPicPr>
          <p:cNvPr id="175" name="Picture 2"/>
          <p:cNvPicPr>
            <a:picLocks noGrp="1" noRot="1" noChangeAspect="1" noMove="1" noResize="1" noEditPoints="1" noAdjustHandles="1" noChangeArrowheads="1" noChangeShapeType="1" noCrop="1"/>
          </p:cNvPicPr>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p:spPr>
      </p:pic>
      <p:grpSp>
        <p:nvGrpSpPr>
          <p:cNvPr id="177" name="Group 176"/>
          <p:cNvGrpSpPr>
            <a:grpSpLocks noGrp="1" noUngrp="1" noRot="1" noChangeAspect="1" noMove="1" noResize="1"/>
          </p:cNvGrpSpPr>
          <p:nvPr/>
        </p:nvGrpSpPr>
        <p:grpSpPr>
          <a:xfrm>
            <a:off x="-14288" y="0"/>
            <a:ext cx="12053888" cy="6858001"/>
            <a:chOff x="-14288" y="0"/>
            <a:chExt cx="12053888" cy="6858001"/>
          </a:xfrm>
        </p:grpSpPr>
        <p:grpSp>
          <p:nvGrpSpPr>
            <p:cNvPr id="178" name="Group 177"/>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90" name="Rectangle 5"/>
              <p:cNvSpPr>
                <a:spLocks noChangeArrowheads="1"/>
              </p:cNvSpPr>
              <p:nvPr/>
            </p:nvSpPr>
            <p:spPr bwMode="auto">
              <a:xfrm>
                <a:off x="114300" y="4763"/>
                <a:ext cx="23813" cy="2181225"/>
              </a:xfrm>
              <a:prstGeom prst="rect">
                <a:avLst/>
              </a:prstGeom>
              <a:grpFill/>
              <a:ln>
                <a:noFill/>
              </a:ln>
            </p:spPr>
          </p:sp>
          <p:sp>
            <p:nvSpPr>
              <p:cNvPr id="191"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92"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193"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p:spPr>
          </p:sp>
          <p:sp>
            <p:nvSpPr>
              <p:cNvPr id="194"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p:spPr>
          </p:sp>
          <p:sp>
            <p:nvSpPr>
              <p:cNvPr id="195"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p:spPr>
          </p:sp>
          <p:sp>
            <p:nvSpPr>
              <p:cNvPr id="196"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197"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p:spPr>
          </p:sp>
          <p:sp>
            <p:nvSpPr>
              <p:cNvPr id="198"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99"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p:spPr>
          </p:sp>
          <p:sp>
            <p:nvSpPr>
              <p:cNvPr id="200"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201" name="Line 16"/>
              <p:cNvSpPr>
                <a:spLocks noChangeShapeType="1"/>
              </p:cNvSpPr>
              <p:nvPr/>
            </p:nvSpPr>
            <p:spPr bwMode="auto">
              <a:xfrm>
                <a:off x="-4763" y="9525"/>
                <a:ext cx="0" cy="0"/>
              </a:xfrm>
              <a:prstGeom prst="line">
                <a:avLst/>
              </a:prstGeom>
              <a:grpFill/>
              <a:ln w="15" cap="flat">
                <a:solidFill>
                  <a:srgbClr val="FFFFFF"/>
                </a:solidFill>
                <a:prstDash val="solid"/>
                <a:miter lim="800000"/>
              </a:ln>
            </p:spPr>
          </p:sp>
          <p:sp>
            <p:nvSpPr>
              <p:cNvPr id="202"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p:spPr>
          </p:sp>
          <p:sp>
            <p:nvSpPr>
              <p:cNvPr id="203"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p:spPr>
          </p:sp>
          <p:sp>
            <p:nvSpPr>
              <p:cNvPr id="204"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205"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p:spPr>
          </p:sp>
          <p:sp>
            <p:nvSpPr>
              <p:cNvPr id="206" name="Rectangle 21"/>
              <p:cNvSpPr>
                <a:spLocks noChangeArrowheads="1"/>
              </p:cNvSpPr>
              <p:nvPr/>
            </p:nvSpPr>
            <p:spPr bwMode="auto">
              <a:xfrm>
                <a:off x="133350" y="4662488"/>
                <a:ext cx="23813" cy="2181225"/>
              </a:xfrm>
              <a:prstGeom prst="rect">
                <a:avLst/>
              </a:prstGeom>
              <a:grpFill/>
              <a:ln>
                <a:noFill/>
              </a:ln>
            </p:spPr>
          </p:sp>
          <p:sp>
            <p:nvSpPr>
              <p:cNvPr id="207"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p:spPr>
          </p:sp>
          <p:sp>
            <p:nvSpPr>
              <p:cNvPr id="208"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209"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p:spPr>
          </p:sp>
          <p:sp>
            <p:nvSpPr>
              <p:cNvPr id="210"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11"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p:spPr>
          </p:sp>
          <p:sp>
            <p:nvSpPr>
              <p:cNvPr id="212"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213"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14"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15"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p:spPr>
          </p:sp>
          <p:sp>
            <p:nvSpPr>
              <p:cNvPr id="216"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grpSp>
        <p:grpSp>
          <p:nvGrpSpPr>
            <p:cNvPr id="179" name="Group 178"/>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80"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p:spPr>
          </p:sp>
          <p:sp>
            <p:nvSpPr>
              <p:cNvPr id="181"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p:spPr>
          </p:sp>
          <p:sp>
            <p:nvSpPr>
              <p:cNvPr id="182"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83"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p:spPr>
          </p:sp>
          <p:sp>
            <p:nvSpPr>
              <p:cNvPr id="184"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p:spPr>
          </p:sp>
          <p:sp>
            <p:nvSpPr>
              <p:cNvPr id="185"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p:spPr>
          </p:sp>
          <p:sp>
            <p:nvSpPr>
              <p:cNvPr id="186"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87"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p:spPr>
          </p:sp>
          <p:sp>
            <p:nvSpPr>
              <p:cNvPr id="188"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189" name="Rectangle 41"/>
              <p:cNvSpPr>
                <a:spLocks noChangeArrowheads="1"/>
              </p:cNvSpPr>
              <p:nvPr/>
            </p:nvSpPr>
            <p:spPr bwMode="auto">
              <a:xfrm>
                <a:off x="11939587" y="6596063"/>
                <a:ext cx="23813" cy="252413"/>
              </a:xfrm>
              <a:prstGeom prst="rect">
                <a:avLst/>
              </a:prstGeom>
              <a:grpFill/>
              <a:ln>
                <a:noFill/>
              </a:ln>
            </p:spPr>
          </p:sp>
        </p:grpSp>
      </p:grpSp>
      <p:grpSp>
        <p:nvGrpSpPr>
          <p:cNvPr id="218" name="Group 217"/>
          <p:cNvGrpSpPr>
            <a:grpSpLocks noGrp="1" noUngrp="1" noRot="1" noChangeAspect="1" noMove="1" noResize="1"/>
          </p:cNvGrpSpPr>
          <p:nvPr/>
        </p:nvGrpSpPr>
        <p:grpSpPr>
          <a:xfrm>
            <a:off x="0" y="-1"/>
            <a:ext cx="12192003" cy="6858001"/>
            <a:chOff x="0" y="-1"/>
            <a:chExt cx="12192003" cy="6858001"/>
          </a:xfrm>
        </p:grpSpPr>
        <p:sp useBgFill="1">
          <p:nvSpPr>
            <p:cNvPr id="219" name="Rectangle 218"/>
            <p:cNvSpPr/>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0" name="Picture 2"/>
            <p:cNvPicPr>
              <a:picLocks noChangeAspect="1" noChangeArrowheads="1"/>
            </p:cNvPicPr>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p:spPr>
        </p:pic>
      </p:grpSp>
      <p:sp>
        <p:nvSpPr>
          <p:cNvPr id="2" name="Title 1"/>
          <p:cNvSpPr>
            <a:spLocks noGrp="1"/>
          </p:cNvSpPr>
          <p:nvPr>
            <p:ph type="title"/>
          </p:nvPr>
        </p:nvSpPr>
        <p:spPr>
          <a:xfrm>
            <a:off x="4996697" y="618518"/>
            <a:ext cx="6050713" cy="1478570"/>
          </a:xfrm>
        </p:spPr>
        <p:txBody>
          <a:bodyPr vert="horz" lIns="91440" tIns="45720" rIns="91440" bIns="45720" rtlCol="0" anchor="ctr">
            <a:normAutofit/>
          </a:bodyPr>
          <a:lstStyle/>
          <a:p>
            <a:r>
              <a:rPr lang="en-US" sz="3600" dirty="0"/>
              <a:t>Presentation software</a:t>
            </a:r>
          </a:p>
        </p:txBody>
      </p:sp>
      <p:pic>
        <p:nvPicPr>
          <p:cNvPr id="5" name="Picture 4" descr="A picture containing text, indoor&#10;&#10;Description automatically generated"/>
          <p:cNvPicPr>
            <a:picLocks noChangeAspect="1"/>
          </p:cNvPicPr>
          <p:nvPr/>
        </p:nvPicPr>
        <p:blipFill rotWithShape="1">
          <a:blip r:embed="rId4"/>
          <a:srcRect l="38611" r="29282" b="1"/>
          <a:stretch>
            <a:fillRect/>
          </a:stretch>
        </p:blipFill>
        <p:spPr>
          <a:xfrm>
            <a:off x="-14288" y="9534"/>
            <a:ext cx="4635583" cy="6857990"/>
          </a:xfrm>
          <a:prstGeom prst="rect">
            <a:avLst/>
          </a:prstGeom>
        </p:spPr>
      </p:pic>
      <p:grpSp>
        <p:nvGrpSpPr>
          <p:cNvPr id="222" name="Group 221"/>
          <p:cNvGrpSpPr>
            <a:grpSpLocks noGrp="1" noUngrp="1" noRot="1" noChangeAspect="1" noMove="1" noResize="1"/>
          </p:cNvGrpSpPr>
          <p:nvPr/>
        </p:nvGrpSpPr>
        <p:grpSpPr>
          <a:xfrm>
            <a:off x="0" y="0"/>
            <a:ext cx="2305051" cy="6858001"/>
            <a:chOff x="0" y="0"/>
            <a:chExt cx="2305051" cy="6858001"/>
          </a:xfrm>
          <a:solidFill>
            <a:schemeClr val="tx1">
              <a:alpha val="70000"/>
            </a:schemeClr>
          </a:solidFill>
          <a:effectLst/>
        </p:grpSpPr>
        <p:sp>
          <p:nvSpPr>
            <p:cNvPr id="223" name="Rectangle 222"/>
            <p:cNvSpPr>
              <a:spLocks noChangeArrowheads="1"/>
            </p:cNvSpPr>
            <p:nvPr/>
          </p:nvSpPr>
          <p:spPr bwMode="auto">
            <a:xfrm>
              <a:off x="1209675" y="4763"/>
              <a:ext cx="23813" cy="2181225"/>
            </a:xfrm>
            <a:prstGeom prst="rect">
              <a:avLst/>
            </a:prstGeom>
            <a:grpFill/>
            <a:ln>
              <a:noFill/>
            </a:ln>
          </p:spPr>
        </p:sp>
        <p:sp>
          <p:nvSpPr>
            <p:cNvPr id="224"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225"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26" name="Rectangle 225"/>
            <p:cNvSpPr>
              <a:spLocks noChangeArrowheads="1"/>
            </p:cNvSpPr>
            <p:nvPr/>
          </p:nvSpPr>
          <p:spPr bwMode="auto">
            <a:xfrm>
              <a:off x="414338" y="9525"/>
              <a:ext cx="28575" cy="4481513"/>
            </a:xfrm>
            <a:prstGeom prst="rect">
              <a:avLst/>
            </a:prstGeom>
            <a:grpFill/>
            <a:ln>
              <a:noFill/>
            </a:ln>
          </p:spPr>
        </p:sp>
        <p:sp>
          <p:nvSpPr>
            <p:cNvPr id="227"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28"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p:spPr>
        </p:sp>
        <p:sp>
          <p:nvSpPr>
            <p:cNvPr id="229"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p:spPr>
        </p:sp>
        <p:sp>
          <p:nvSpPr>
            <p:cNvPr id="230"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231"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p:spPr>
        </p:sp>
        <p:sp>
          <p:nvSpPr>
            <p:cNvPr id="232"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233"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34"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35"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p:spPr>
        </p:sp>
        <p:sp>
          <p:nvSpPr>
            <p:cNvPr id="236"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237"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p:spPr>
        </p:sp>
        <p:sp>
          <p:nvSpPr>
            <p:cNvPr id="238"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p:spPr>
        </p:sp>
        <p:sp>
          <p:nvSpPr>
            <p:cNvPr id="239"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240"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p:spPr>
        </p:sp>
        <p:sp>
          <p:nvSpPr>
            <p:cNvPr id="241"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p:spPr>
        </p:sp>
        <p:sp>
          <p:nvSpPr>
            <p:cNvPr id="242"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p:spPr>
        </p:sp>
        <p:sp>
          <p:nvSpPr>
            <p:cNvPr id="243"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p:spPr>
        </p:sp>
        <p:sp>
          <p:nvSpPr>
            <p:cNvPr id="244"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245"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p:spPr>
        </p:sp>
        <p:sp>
          <p:nvSpPr>
            <p:cNvPr id="246"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247"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p:spPr>
        </p:sp>
        <p:sp>
          <p:nvSpPr>
            <p:cNvPr id="248"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49"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p:spPr>
        </p:sp>
        <p:sp>
          <p:nvSpPr>
            <p:cNvPr id="250"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51" name="Rectangle 250"/>
            <p:cNvSpPr>
              <a:spLocks noChangeArrowheads="1"/>
            </p:cNvSpPr>
            <p:nvPr/>
          </p:nvSpPr>
          <p:spPr bwMode="auto">
            <a:xfrm>
              <a:off x="642938" y="6610350"/>
              <a:ext cx="23813" cy="242888"/>
            </a:xfrm>
            <a:prstGeom prst="rect">
              <a:avLst/>
            </a:prstGeom>
            <a:grpFill/>
            <a:ln>
              <a:noFill/>
            </a:ln>
          </p:spPr>
        </p:sp>
        <p:sp>
          <p:nvSpPr>
            <p:cNvPr id="252"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53"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p:spPr>
        </p:sp>
        <p:sp>
          <p:nvSpPr>
            <p:cNvPr id="254"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p:spPr>
        </p:sp>
        <p:sp>
          <p:nvSpPr>
            <p:cNvPr id="255"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p:spPr>
        </p:sp>
        <p:sp>
          <p:nvSpPr>
            <p:cNvPr id="256"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p:spPr>
        </p:sp>
        <p:sp>
          <p:nvSpPr>
            <p:cNvPr id="257"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258"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259"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p:spPr>
        </p:sp>
        <p:sp>
          <p:nvSpPr>
            <p:cNvPr id="260"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p:spPr>
        </p:sp>
        <p:sp>
          <p:nvSpPr>
            <p:cNvPr id="261"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p:spPr>
        </p:sp>
        <p:sp>
          <p:nvSpPr>
            <p:cNvPr id="262"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263" name="Rectangle 262"/>
            <p:cNvSpPr>
              <a:spLocks noChangeArrowheads="1"/>
            </p:cNvSpPr>
            <p:nvPr/>
          </p:nvSpPr>
          <p:spPr bwMode="auto">
            <a:xfrm>
              <a:off x="1228725" y="4662488"/>
              <a:ext cx="23813" cy="2181225"/>
            </a:xfrm>
            <a:prstGeom prst="rect">
              <a:avLst/>
            </a:prstGeom>
            <a:grpFill/>
            <a:ln>
              <a:noFill/>
            </a:ln>
          </p:spPr>
        </p:sp>
        <p:sp>
          <p:nvSpPr>
            <p:cNvPr id="264"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p:spPr>
        </p:sp>
        <p:sp>
          <p:nvSpPr>
            <p:cNvPr id="265"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266"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p:spPr>
        </p:sp>
        <p:sp>
          <p:nvSpPr>
            <p:cNvPr id="267"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268"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269"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p:spPr>
        </p:sp>
        <p:sp>
          <p:nvSpPr>
            <p:cNvPr id="270"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271"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72"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73"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p:spPr>
        </p:sp>
        <p:sp>
          <p:nvSpPr>
            <p:cNvPr id="274"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sp>
          <p:nvSpPr>
            <p:cNvPr id="275"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p:spPr>
        </p:sp>
        <p:sp>
          <p:nvSpPr>
            <p:cNvPr id="276"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p:spPr>
        </p:sp>
      </p:grpSp>
      <p:sp>
        <p:nvSpPr>
          <p:cNvPr id="4" name="Text Placeholder 3"/>
          <p:cNvSpPr>
            <a:spLocks noGrp="1"/>
          </p:cNvSpPr>
          <p:nvPr>
            <p:ph type="body" sz="half" idx="2"/>
          </p:nvPr>
        </p:nvSpPr>
        <p:spPr>
          <a:xfrm>
            <a:off x="4968875" y="1954530"/>
            <a:ext cx="6663055" cy="3542030"/>
          </a:xfrm>
        </p:spPr>
        <p:txBody>
          <a:bodyPr vert="horz" lIns="91440" tIns="45720" rIns="91440" bIns="45720" rtlCol="0"/>
          <a:lstStyle/>
          <a:p>
            <a:pPr marL="285750" indent="-285750">
              <a:buFont typeface="Wingdings" panose="05000000000000000000" pitchFamily="2" charset="2"/>
              <a:buChar char="v"/>
            </a:pPr>
            <a:r>
              <a:rPr lang="en-US" sz="1800" dirty="0"/>
              <a:t>Presentation software is application software that allows users to create visuals aids for presentations to communicate ideas, messages, and </a:t>
            </a:r>
            <a:r>
              <a:rPr lang="en-US" sz="550" dirty="0"/>
              <a:t>other </a:t>
            </a:r>
            <a:r>
              <a:rPr lang="en-US" sz="1800" dirty="0"/>
              <a:t>information to a group.</a:t>
            </a:r>
          </a:p>
          <a:p>
            <a:pPr marL="285750" indent="-285750">
              <a:buFont typeface="Wingdings" panose="05000000000000000000" pitchFamily="2" charset="2"/>
              <a:buChar char="v"/>
            </a:pPr>
            <a:r>
              <a:rPr lang="en-US" sz="1800" dirty="0"/>
              <a:t>The presentation can be viewed as slides, sometimes called a slide show that are displayed on a large monitor or on a projection screen.</a:t>
            </a:r>
          </a:p>
          <a:p>
            <a:pPr marL="285750" indent="-285750">
              <a:buFont typeface="Wingdings" panose="05000000000000000000" pitchFamily="2" charset="2"/>
              <a:buChar char="v"/>
            </a:pPr>
            <a:r>
              <a:rPr lang="en-US" sz="1800" dirty="0"/>
              <a:t>When building a presentation, users can set the slide timing so that the presentation automatically displays the next slide after a preset delay.</a:t>
            </a:r>
          </a:p>
          <a:p>
            <a:pPr marL="285750" indent="-285750">
              <a:buFont typeface="Wingdings" panose="05000000000000000000" pitchFamily="2" charset="2"/>
              <a:buChar char="v"/>
            </a:pPr>
            <a:r>
              <a:rPr lang="en-US" sz="1800" dirty="0"/>
              <a:t>Presentation software allows you to apply special effects to the transition between slides.</a:t>
            </a:r>
          </a:p>
          <a:p>
            <a:pPr marL="285750" indent="-285750">
              <a:buFont typeface="Wingdings" panose="05000000000000000000" pitchFamily="2" charset="2"/>
              <a:buChar char="v"/>
            </a:pPr>
            <a:r>
              <a:rPr lang="en-US" sz="1800" dirty="0"/>
              <a:t>EXAMPLE : POWER POINT, SLIDES.</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additive="base">
                                        <p:cTn id="2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 calcmode="lin" valueType="num">
                                      <p:cBhvr additive="base">
                                        <p:cTn id="3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heme/theme1.xml><?xml version="1.0" encoding="utf-8"?>
<a:theme xmlns:a="http://schemas.openxmlformats.org/drawingml/2006/main" name="Gear Drives">
  <a:themeElements>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fontScheme name="Gear Dri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Gear Dri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ar Dri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ar Dri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ar Dri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ar Dri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ar Dri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ar Dri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ar Dri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ar Dri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ar Dri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ar Dri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ar Dri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Modern design</Template>
  <TotalTime>278</TotalTime>
  <Words>1028</Words>
  <Application>Microsoft Office PowerPoint</Application>
  <PresentationFormat>Custom</PresentationFormat>
  <Paragraphs>88</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Gear Drives</vt:lpstr>
      <vt:lpstr>PowerPoint Presentation</vt:lpstr>
      <vt:lpstr>Table Contents</vt:lpstr>
      <vt:lpstr>BUSINESS MANAGEMENT SOFTWARE</vt:lpstr>
      <vt:lpstr>What is business management software?</vt:lpstr>
      <vt:lpstr>Types of business management software</vt:lpstr>
      <vt:lpstr>Word processing software</vt:lpstr>
      <vt:lpstr>Spreadsheet software</vt:lpstr>
      <vt:lpstr>Database software</vt:lpstr>
      <vt:lpstr>Presentation software</vt:lpstr>
      <vt:lpstr>Project management software</vt:lpstr>
      <vt:lpstr> Document management software </vt:lpstr>
      <vt:lpstr>Benefits of using business management software</vt:lpstr>
      <vt:lpstr>PowerPoint Presentation</vt:lpstr>
      <vt:lpstr>PowerPoint Presentation</vt:lpstr>
      <vt:lpstr>PowerPoint Presentation</vt:lpstr>
      <vt:lpstr>PowerPoint Presentation</vt:lpstr>
      <vt:lpstr>PowerPoint Presentation</vt:lpstr>
      <vt:lpstr>References</vt:lpstr>
      <vt:lpstr>Thanks To  StudyMafia.org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MANAGEMENT SOFTWARE</dc:title>
  <dc:creator>Puneet Bhardwaj</dc:creator>
  <cp:lastModifiedBy>CRP</cp:lastModifiedBy>
  <cp:revision>6</cp:revision>
  <dcterms:created xsi:type="dcterms:W3CDTF">2022-12-05T16:34:00Z</dcterms:created>
  <dcterms:modified xsi:type="dcterms:W3CDTF">2023-01-09T10:42:29Z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ICV">
    <vt:lpwstr>6FB64AAE8B454510B58B90CD3F80FCAC</vt:lpwstr>
  </property>
  <property fmtid="{D5CDD505-2E9C-101B-9397-08002B2CF9AE}" pid="4" name="KSOProductBuildVer">
    <vt:lpwstr>1033-11.2.0.11440</vt:lpwstr>
  </property>
</Properties>
</file>