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19"/>
  </p:notesMasterIdLst>
  <p:handoutMasterIdLst>
    <p:handoutMasterId r:id="rId20"/>
  </p:handoutMasterIdLst>
  <p:sldIdLst>
    <p:sldId id="513" r:id="rId3"/>
    <p:sldId id="322" r:id="rId4"/>
    <p:sldId id="324" r:id="rId5"/>
    <p:sldId id="362" r:id="rId6"/>
    <p:sldId id="397" r:id="rId7"/>
    <p:sldId id="425" r:id="rId8"/>
    <p:sldId id="506" r:id="rId9"/>
    <p:sldId id="473" r:id="rId10"/>
    <p:sldId id="507" r:id="rId11"/>
    <p:sldId id="508" r:id="rId12"/>
    <p:sldId id="509" r:id="rId13"/>
    <p:sldId id="495" r:id="rId14"/>
    <p:sldId id="510" r:id="rId15"/>
    <p:sldId id="351" r:id="rId16"/>
    <p:sldId id="511" r:id="rId17"/>
    <p:sldId id="512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7830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6185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0" tIns="45714" rIns="91430" bIns="45714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1/10/2023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1/10/2023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1/10/2023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741" y="5791204"/>
            <a:ext cx="9137260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Submitted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Submitted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Studymafia.org                                                 Studymafia.org               </a:t>
            </a:r>
            <a:endParaRPr lang="en-US" sz="1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20649" y="1783915"/>
            <a:ext cx="660325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Hybridoma</a:t>
            </a:r>
            <a:r>
              <a:rPr lang="en-US" alt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5776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Hybridoma Technology</a:t>
            </a:r>
            <a:endParaRPr lang="en-IN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27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Hybridoma screening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Even in the most efficient hybridoma fusions, only about 1% of the starting cells are fused, and only about 1 in 105 form viable hybrids. This leaves a large number of unfused cells still in culture.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cells from the immunized animal (antibody secreting cell) do not continue to grow in tissue culture and so do not confuse further work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Hybridoma Technology</a:t>
            </a:r>
            <a:endParaRPr lang="en-IN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mAb production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Hybridoma antibodies can be produced in vitro and in vivo.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For production of monoclonal antibodies in vitro, hybridomas are expanded by transfer to 24 well tissue culture plates followed by 25 cm2 flask and a 75 cm2 flask containing suitable medium.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Hybridoma Technology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mAb therapeutics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Compared with other biologics, mAbs are able to maintain an extremely high affinity towards their target.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Due to this high affinity and specificity, researchers began investigating the therapeutic potential of mAbs as metabolic activators, inhibitors and immuno-modulators.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Hybridoma Technology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In vivo diagnostics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vivo diagnostics are a noninvasive way for clinicians to diagnose disease progression through analysis of biomarkers within the body rather than through biologic samples inside a laboratory.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Most antibody-based in vivo diagnostics are used for highly specific imaging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Hybridoma technology is one of the most common methods used to produce monoclonal antibodies.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 In this process, antibody-producing B lymphocytes are isolated from mice after immunizing the mice with specific antigen and are fused with immortal myeloma cell lines to form hybrid cells, called hybridoma cell lines.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3151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620911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Hybridoma Technology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Hybridoma Technology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Hybridoma Technology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79730" y="1603375"/>
            <a:ext cx="80835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b="1" dirty="0" smtClean="0"/>
              <a:t>    </a:t>
            </a:r>
            <a:r>
              <a:rPr b="1" dirty="0" smtClean="0"/>
              <a:t>Hybridoma technology is a well-established method to produce monoclonal antibodies (mAbs) specific to antigens of interest.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Content Placeholder 3" descr="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3276600"/>
            <a:ext cx="6922135" cy="329311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13054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Hybridoma cell lines are formed via fusion between a short-lived antibody-producing B cell and an immortal myeloma cell. </a:t>
            </a:r>
          </a:p>
          <a:p>
            <a:r>
              <a:rPr lang="en-US" dirty="0" smtClean="0"/>
              <a:t>Each hybridoma constitutively expresses a large amount of one specific mAb, and favored hybridoma cell lines can be cryopreserved for long-lasting mAb production.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3" name="Picture 2" descr="Monoclonal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2400"/>
            <a:ext cx="6127115" cy="68580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History of Hybridoma Technology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Hybridoma technology was discovered in 1975 by two scientists, Georges Kohler and Cesar Milstein.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They wanted to create immortal hybrid cells by fusing normal B cells from immunized mice with their myeloma cells.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For incidental reasons, they had all the requirements fulfilled and it worked in the first attempt.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History of Hybridoma Technology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By cloning individual hybrid cells, they established the first hybridoma cell lines which can produce single type of antibody specific to the specific antigen.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Their discovery is considered one of the greatest breakthroughs in the field of biotechnology.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the past decades, hybridomas have fueled the discovery and production of antibodies for a multitude of applications.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Hybridoma Technology</a:t>
            </a:r>
            <a:endParaRPr lang="en-IN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Hybridoma technology is composed of several technical procedures, including antigen preparation, animal immunization, cell fusion, hybridoma screening and subcloning, as well as characterization and production of specific antibodies.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in Hybridoma Technology</a:t>
            </a:r>
            <a:endParaRPr lang="en-IN" sz="36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/>
              <a:t>Cell fusion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Polyethylene glycol (PEG) and electrofusion are commonly used to induce cell fusion in hybridoma production.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PEG fuses the plasma membranes of adjacent myeloma and/or antibody-secreting cells, forming a single cell with two or more nuclei.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ar Dri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645</Words>
  <Application>Microsoft Office PowerPoint</Application>
  <PresentationFormat>On-screen Show (4:3)</PresentationFormat>
  <Paragraphs>203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7_SEPDPO</vt:lpstr>
      <vt:lpstr>Gear Drives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912</cp:revision>
  <cp:lastPrinted>2014-09-05T11:57:00Z</cp:lastPrinted>
  <dcterms:created xsi:type="dcterms:W3CDTF">2014-04-08T13:15:00Z</dcterms:created>
  <dcterms:modified xsi:type="dcterms:W3CDTF">2023-01-10T10:37:11Z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8C655B6832D74EECB5CC2BA85DA94C4A</vt:lpwstr>
  </property>
  <property fmtid="{D5CDD505-2E9C-101B-9397-08002B2CF9AE}" pid="3" name="KSOProductBuildVer">
    <vt:lpwstr>1033-11.2.0.11440</vt:lpwstr>
  </property>
</Properties>
</file>