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1" r:id="rId2"/>
  </p:sldMasterIdLst>
  <p:notesMasterIdLst>
    <p:notesMasterId r:id="rId21"/>
  </p:notesMasterIdLst>
  <p:handoutMasterIdLst>
    <p:handoutMasterId r:id="rId22"/>
  </p:handoutMasterIdLst>
  <p:sldIdLst>
    <p:sldId id="482" r:id="rId3"/>
    <p:sldId id="322" r:id="rId4"/>
    <p:sldId id="324" r:id="rId5"/>
    <p:sldId id="397" r:id="rId6"/>
    <p:sldId id="425" r:id="rId7"/>
    <p:sldId id="472" r:id="rId8"/>
    <p:sldId id="473" r:id="rId9"/>
    <p:sldId id="474" r:id="rId10"/>
    <p:sldId id="481" r:id="rId11"/>
    <p:sldId id="475" r:id="rId12"/>
    <p:sldId id="476" r:id="rId13"/>
    <p:sldId id="477" r:id="rId14"/>
    <p:sldId id="478" r:id="rId15"/>
    <p:sldId id="479" r:id="rId16"/>
    <p:sldId id="480" r:id="rId17"/>
    <p:sldId id="351" r:id="rId18"/>
    <p:sldId id="483" r:id="rId19"/>
    <p:sldId id="484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 autoAdjust="0"/>
    <p:restoredTop sz="77728" autoAdjust="0"/>
  </p:normalViewPr>
  <p:slideViewPr>
    <p:cSldViewPr>
      <p:cViewPr>
        <p:scale>
          <a:sx n="51" d="100"/>
          <a:sy n="51" d="100"/>
        </p:scale>
        <p:origin x="-1548" y="-460"/>
      </p:cViewPr>
      <p:guideLst>
        <p:guide orient="horz" pos="2136"/>
        <p:guide pos="291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895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6.xml"/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t>12/15/2022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540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t>12/15/2022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0278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anose="05020102010507070707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t>12/15/2022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</p:sldLayoutIdLst>
  <p:transition spd="slow">
    <p:comb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44213AF-26F6-41FA-8D85-E2C5388D6E58}" type="datetimeFigureOut">
              <a:rPr lang="en-US" smtClean="0"/>
              <a:t>12/15/2022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ransition spd="slow">
    <p:comb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accent4">
                    <a:lumMod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accent4">
                  <a:lumMod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5638800"/>
            <a:ext cx="914400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  Submitted </a:t>
            </a:r>
            <a:r>
              <a:rPr lang="en-US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To:	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</a:t>
            </a:r>
            <a:r>
              <a:rPr lang="en-US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Submitted </a:t>
            </a:r>
            <a:r>
              <a:rPr lang="en-US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  Studymafia.org                                     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Studymafia.org               </a:t>
            </a:r>
            <a:endParaRPr lang="en-US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1828800"/>
            <a:ext cx="4876800" cy="1938992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Network</a:t>
            </a:r>
            <a:endParaRPr lang="en-US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171332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Network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78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 smtClean="0"/>
              <a:t>Campus Area Network (CAN)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CAN is bigger than a LAN but smaller than a MAN. This is a type of computer network which is usually used in places like a school or college.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This network covers a limited geographical area that is, it spreads across several buildings within the campus.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Network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 smtClean="0"/>
              <a:t>Storage Area Network (SAN)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SAN is a type of computer network that is high speed and connects groups of storage devices to several servers. This network does not depend on LAN or WAN.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Instead, a SAN moves the storage resources from the network to its own high-powered network. A SAN provides access to block-level data storage.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Network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524000"/>
            <a:ext cx="7696200" cy="47078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 smtClean="0"/>
              <a:t>System Area Network (SAN)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A SAN is a type of computer network that connects a cluster of high-performance computers. It is a connection-oriented and high bandwidth network.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A SAN is a type of LAN that handles high amounts of information in large requests. This network is useful for processing applications that require high network performance.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Network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524000"/>
            <a:ext cx="769620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 smtClean="0"/>
              <a:t>Passive Optical Local Area Network (POLAN)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A POLAN is a type of computer network which is an alternative to a LAN.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POLAN uses optical splitters to split an optical signal from a single strand of single mode optical fibre to multiple signals to distribute users and devices. In short, POLAN is a point to multipoint LAN architecture. </a:t>
            </a:r>
          </a:p>
          <a:p>
            <a:pPr marL="457200" indent="-457200">
              <a:buFont typeface="Arial" panose="020B0604020202020204" pitchFamily="34" charset="0"/>
              <a:buNone/>
            </a:pPr>
            <a:endParaRPr lang="en-US" sz="3000" dirty="0" smtClean="0"/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Network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524000"/>
            <a:ext cx="7696200" cy="2522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 smtClean="0"/>
              <a:t>Enterprise Private Network (EPN)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EPN is a type of computer network mostly used by businesses that want a secure connection over various locations to share computer resources.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15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pic>
        <p:nvPicPr>
          <p:cNvPr id="4" name="Picture 3" descr="Type-of-Computer-Networ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71475"/>
            <a:ext cx="8912225" cy="599440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2676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The right networking solution can help your business grow and evolve. 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Not only does it allow staff to share information effortlessly, increasing productivity and efficiency, other benefits include cost-effectiveness, storage efficiency, flexibility, and data security.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16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83880" cy="677108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183880" cy="1477328"/>
          </a:xfrm>
        </p:spPr>
        <p:txBody>
          <a:bodyPr>
            <a:no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Google.com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Wikipedia.org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Studymafia.org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Slidespanda.com</a:t>
            </a:r>
          </a:p>
        </p:txBody>
      </p:sp>
    </p:spTree>
    <p:extLst>
      <p:ext uri="{BB962C8B-B14F-4D97-AF65-F5344CB8AC3E}">
        <p14:creationId xmlns:p14="http://schemas.microsoft.com/office/powerpoint/2010/main" val="73371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133600"/>
            <a:ext cx="5943600" cy="2514600"/>
          </a:xfrm>
          <a:noFill/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.org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43218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1447800" y="304800"/>
            <a:ext cx="609473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Contents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5334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I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Network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Conclusion</a:t>
            </a:r>
            <a:endParaRPr lang="en-IN" alt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US" alt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I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I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455930" y="1603375"/>
            <a:ext cx="81407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dirty="0" smtClean="0"/>
              <a:t>A computer network is a group of computers linked to each other that enables the computer to communicate with another computer and share their resources, data, and applications.</a:t>
            </a:r>
            <a:r>
              <a:rPr lang="en-IN" dirty="0" smtClean="0"/>
              <a:t> </a:t>
            </a:r>
          </a:p>
          <a:p>
            <a:r>
              <a:rPr lang="en-IN" dirty="0" smtClean="0"/>
              <a:t>Computer networking refers to interconnected computing devices that can exchange data and share resources with each other.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2" name="Picture 1" descr="types-of-computer-network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19200"/>
            <a:ext cx="8338185" cy="405574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Network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999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 smtClean="0"/>
              <a:t>LAN(Local Area Network)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Local Area Network is a group of computers connected to each other in a small area such as building, office.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LAN is used for connecting two or more personal computers through a communication medium such as twisted pair, coaxial cable, etc.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Network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999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 smtClean="0"/>
              <a:t>PAN(Personal Area Network)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Personal Area Network is a network arranged within an individual person, typically within a range of 10 meters.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Personal Area Network is used for connecting the computer devices of personal use is known as Personal Area Network.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Network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 smtClean="0"/>
              <a:t>MAN(Metropolitan Area Network)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A metropolitan area network is a network that covers a larger geographic area by interconnecting a different LAN to form a larger network.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Government agencies use MAN to connect to the citizens and private industries.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In MAN, various LANs are connected to each other through a telephone exchange line.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Network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999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b="1" dirty="0" smtClean="0"/>
              <a:t>WAN(Wide Area Network)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 Wide Area Network is a network that extends over a large geographical area such as states or countries.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 Wide Area Network is not limited to a single location, but it spans over a large geographical area through a telephone line, fibre optic cable or satellite links.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9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pic>
        <p:nvPicPr>
          <p:cNvPr id="4" name="Picture 3" descr="Difference-Between-LAN-WAN-and-MAN-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115" y="990600"/>
            <a:ext cx="8722360" cy="441198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anose="020B0604030504040204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ue Wav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702</Words>
  <Application>Microsoft Office PowerPoint</Application>
  <PresentationFormat>On-screen Show (4:3)</PresentationFormat>
  <Paragraphs>210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7_SEPDPO</vt:lpstr>
      <vt:lpstr>Blue Waves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909</cp:revision>
  <cp:lastPrinted>2014-09-05T11:57:00Z</cp:lastPrinted>
  <dcterms:created xsi:type="dcterms:W3CDTF">2014-04-08T13:15:00Z</dcterms:created>
  <dcterms:modified xsi:type="dcterms:W3CDTF">2022-12-16T05:09:30Z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369B19BA51964690AC14E4792D579560</vt:lpwstr>
  </property>
  <property fmtid="{D5CDD505-2E9C-101B-9397-08002B2CF9AE}" pid="3" name="KSOProductBuildVer">
    <vt:lpwstr>1033-11.2.0.11417</vt:lpwstr>
  </property>
</Properties>
</file>