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19"/>
  </p:notesMasterIdLst>
  <p:handoutMasterIdLst>
    <p:handoutMasterId r:id="rId20"/>
  </p:handoutMasterIdLst>
  <p:sldIdLst>
    <p:sldId id="424" r:id="rId3"/>
    <p:sldId id="322" r:id="rId4"/>
    <p:sldId id="324" r:id="rId5"/>
    <p:sldId id="362" r:id="rId6"/>
    <p:sldId id="361" r:id="rId7"/>
    <p:sldId id="325" r:id="rId8"/>
    <p:sldId id="418" r:id="rId9"/>
    <p:sldId id="419" r:id="rId10"/>
    <p:sldId id="422" r:id="rId11"/>
    <p:sldId id="420" r:id="rId12"/>
    <p:sldId id="397" r:id="rId13"/>
    <p:sldId id="421" r:id="rId14"/>
    <p:sldId id="423" r:id="rId15"/>
    <p:sldId id="351" r:id="rId16"/>
    <p:sldId id="425" r:id="rId17"/>
    <p:sldId id="426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60" d="100"/>
          <a:sy n="60" d="100"/>
        </p:scale>
        <p:origin x="-1288" y="-268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1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6546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12/14/2022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6998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12/14/2022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381000" y="5791200"/>
            <a:ext cx="9061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Studymafia.org                                       Studymafia.org               </a:t>
            </a:r>
            <a:endParaRPr lang="en-US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3050" y="1676400"/>
            <a:ext cx="5511749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altLang="en-US" sz="5400" b="1" dirty="0" smtClean="0">
                <a:latin typeface="Times New Roman" pitchFamily="18" charset="0"/>
                <a:cs typeface="Times New Roman" pitchFamily="18" charset="0"/>
              </a:rPr>
              <a:t>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Fermentation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9616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Fermentation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b="1" smtClean="0"/>
              <a:t>Butyric acid Fermentation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This type of fermentation is characteristic of obligate anaerobic bacteria of genus clostridium. This occurs in retting of jute fibre, rancid butter, tobacco processing and tanning of leather.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Butyric acid is produced in the human colon as a product of dietary fibre fermentation. It is an important source of energy for colorectal epithelium.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Fermentation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345" y="1600200"/>
            <a:ext cx="7940675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Using suitable microorganisms and specified conditions different kinds of fermentation products are formed namely:-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Wine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Beer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Biofuels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Yoghurt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Pickles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Bread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Sour foods containing lactic acid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18275" y="62484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Fermentation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345" y="1600200"/>
            <a:ext cx="7940675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dirty="0" smtClean="0"/>
              <a:t>Fermentation can make food nutritious, digestible and flavoured. There are many benefits of consuming fermented food.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It improves digestion and helps to maintain intestinal bacteria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It has an anti-cancer effect.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Improves immune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Reduces lactose intolerance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18275" y="62484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_04X01"/>
          <p:cNvPicPr>
            <a:picLocks noChangeAspect="1"/>
          </p:cNvPicPr>
          <p:nvPr/>
        </p:nvPicPr>
        <p:blipFill>
          <a:blip r:embed="rId2"/>
          <a:srcRect t="9913"/>
          <a:stretch>
            <a:fillRect/>
          </a:stretch>
        </p:blipFill>
        <p:spPr>
          <a:xfrm>
            <a:off x="1295400" y="381000"/>
            <a:ext cx="6464300" cy="525145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Fermentation is a metabolic process that produces chemical changes in organic substrates through the action of enzymes.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In biochemistry, it is narrowly defined as the extraction of energy from carbohydrates in the absence of oxygen.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359159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3946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Types of Fermentation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Advantages of Fermentation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US" alt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304800" y="1600200"/>
            <a:ext cx="392049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2800" dirty="0" smtClean="0"/>
              <a:t>    </a:t>
            </a:r>
            <a:r>
              <a:rPr sz="2800" dirty="0" smtClean="0"/>
              <a:t>Fermentation is an enzyme catalysed, metabolic process whereby organisms convert starch or sugar to alcohol or an acid anaerobically releasing energy. The science of fermentation is called “zymology”.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Aerobic-and-anaerobic-respiration"/>
          <p:cNvPicPr>
            <a:picLocks noChangeAspect="1"/>
          </p:cNvPicPr>
          <p:nvPr/>
        </p:nvPicPr>
        <p:blipFill>
          <a:blip r:embed="rId3"/>
          <a:srcRect l="7467" t="-2519" r="21067"/>
          <a:stretch>
            <a:fillRect/>
          </a:stretch>
        </p:blipFill>
        <p:spPr>
          <a:xfrm>
            <a:off x="4343400" y="1824990"/>
            <a:ext cx="4387850" cy="396621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28320" y="1524000"/>
            <a:ext cx="80962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000" dirty="0" smtClean="0"/>
              <a:t>Fermentation is an anaerobic biochemical process. In fermentation, the first process is the same as cellular respiration, which is the formation of pyruvic acid by glycolysis where net 2 ATP molecules are synthesised.</a:t>
            </a:r>
          </a:p>
          <a:p>
            <a:r>
              <a:rPr lang="en-US" sz="3000" dirty="0" smtClean="0"/>
              <a:t> In the next step, pyruvate is reduced to lactic acid, ethanol or other products. Here NAD+ is formed which is re-utilized back in the glycolysis process.</a:t>
            </a:r>
          </a:p>
          <a:p>
            <a:endParaRPr lang="en-US" sz="3000" dirty="0" smtClean="0"/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5240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 descr="Fermentation-Process-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90" y="685800"/>
            <a:ext cx="8338820" cy="477964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Fermentation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b="1" smtClean="0"/>
              <a:t>Lactic Acid Fermentation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Lactic acid is formed from pyruvate produced in glycolysis. NAD+ is generated from NADH. Enzyme lactate dehydrogenase catalyses this reaction. Lactobacillus bacteria prepare curd from milk via this type of fermentation.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During intense exercise when oxygen supply is inadequate, muscles derive energy by producing lactic acid, which gets accumulated in the cells causing fatigue.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Fermentation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4215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b="1" smtClean="0"/>
              <a:t> Alcohol Fermentation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This is used in the industrial production of wine, beer, biofuel, etc. The end product is alcohol and CO2. Pyruvic acid breaks down into acetaldehyde and CO2 is released.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In the next step, ethanol is formed from acetaldehyde. NAD+ is also formed from NADH, utilized in glycolysis. Yeast and some bacteria carry out this type of fermentation.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Fermentation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b="1" smtClean="0"/>
              <a:t>Acetic acid Fermentation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Vinegar is produced by this process. This is a two-step process.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The first step is the formation of ethyl alcohol from sugar anaerobically using yeast.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In the second step, ethyl alcohol is further oxidized to form acetic acid using acetobacter bacteria. Microbial oxidation of alcohol to acid is an aerobic process.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Fermentation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b="1" smtClean="0"/>
              <a:t>Ethanol Fermentation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In ethanol fermentation, the pyruvate produced through glycolysis is converted to ethanol and carbon dioxide in two steps.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First, the pyruvate releases carbon dioxide to form a two-carbon compound called acetaldehyde. Next, acetaldehyde is reduced by NADH to ethanol, thereby regenerating the NAD+ for use in glycolysis.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Wav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636</Words>
  <Application>Microsoft Office PowerPoint</Application>
  <PresentationFormat>On-screen Show (4:3)</PresentationFormat>
  <Paragraphs>193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7_SEPDPO</vt:lpstr>
      <vt:lpstr>Blue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905</cp:revision>
  <cp:lastPrinted>2014-09-05T11:57:00Z</cp:lastPrinted>
  <dcterms:created xsi:type="dcterms:W3CDTF">2014-04-08T13:15:00Z</dcterms:created>
  <dcterms:modified xsi:type="dcterms:W3CDTF">2022-12-15T04:19:55Z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C12FED6FD71E446985FF7A7E7B42E908</vt:lpwstr>
  </property>
  <property fmtid="{D5CDD505-2E9C-101B-9397-08002B2CF9AE}" pid="3" name="KSOProductBuildVer">
    <vt:lpwstr>1033-11.2.0.11417</vt:lpwstr>
  </property>
</Properties>
</file>