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4" r:id="rId2"/>
  </p:sldMasterIdLst>
  <p:notesMasterIdLst>
    <p:notesMasterId r:id="rId18"/>
  </p:notesMasterIdLst>
  <p:handoutMasterIdLst>
    <p:handoutMasterId r:id="rId19"/>
  </p:handoutMasterIdLst>
  <p:sldIdLst>
    <p:sldId id="500" r:id="rId3"/>
    <p:sldId id="322" r:id="rId4"/>
    <p:sldId id="324" r:id="rId5"/>
    <p:sldId id="362" r:id="rId6"/>
    <p:sldId id="397" r:id="rId7"/>
    <p:sldId id="425" r:id="rId8"/>
    <p:sldId id="494" r:id="rId9"/>
    <p:sldId id="496" r:id="rId10"/>
    <p:sldId id="497" r:id="rId11"/>
    <p:sldId id="472" r:id="rId12"/>
    <p:sldId id="498" r:id="rId13"/>
    <p:sldId id="499" r:id="rId14"/>
    <p:sldId id="351" r:id="rId15"/>
    <p:sldId id="501" r:id="rId16"/>
    <p:sldId id="502" r:id="rId1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9A6"/>
    <a:srgbClr val="006600"/>
    <a:srgbClr val="028432"/>
    <a:srgbClr val="E7E7D8"/>
    <a:srgbClr val="0536C6"/>
    <a:srgbClr val="923739"/>
    <a:srgbClr val="FF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4" autoAdjust="0"/>
    <p:restoredTop sz="77728" autoAdjust="0"/>
  </p:normalViewPr>
  <p:slideViewPr>
    <p:cSldViewPr>
      <p:cViewPr>
        <p:scale>
          <a:sx n="60" d="100"/>
          <a:sy n="60" d="100"/>
        </p:scale>
        <p:origin x="-1288" y="-268"/>
      </p:cViewPr>
      <p:guideLst>
        <p:guide orient="horz" pos="2136"/>
        <p:guide pos="2928"/>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00" d="100"/>
        <a:sy n="100" d="100"/>
      </p:scale>
      <p:origin x="0" y="90"/>
    </p:cViewPr>
  </p:sorterViewPr>
  <p:notesViewPr>
    <p:cSldViewPr>
      <p:cViewPr>
        <p:scale>
          <a:sx n="120" d="100"/>
          <a:sy n="120" d="100"/>
        </p:scale>
        <p:origin x="-1542" y="72"/>
      </p:cViewPr>
      <p:guideLst>
        <p:guide orient="horz" pos="2895"/>
        <p:guide pos="22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cs typeface="Arial" panose="020B0604020202020204" pitchFamily="34" charset="0"/>
              </a:defRPr>
            </a:lvl1pPr>
          </a:lstStyle>
          <a:p>
            <a:pPr>
              <a:defRPr/>
            </a:pPr>
            <a:fld id="{F399AABF-9665-440D-90EB-75FD43261E79}" type="datetimeFigureOut">
              <a:rPr lang="en-US"/>
              <a:t>12/16/2022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AD26005-350B-4663-8083-A0ECEF69C9D7}" type="slidenum">
              <a:rPr lang="en-US" altLang="en-US"/>
              <a:t>‹#›</a:t>
            </a:fld>
            <a:endParaRPr lang="en-US" altLang="en-US" dirty="0"/>
          </a:p>
        </p:txBody>
      </p:sp>
    </p:spTree>
    <p:extLst>
      <p:ext uri="{BB962C8B-B14F-4D97-AF65-F5344CB8AC3E}">
        <p14:creationId xmlns:p14="http://schemas.microsoft.com/office/powerpoint/2010/main" val="3712151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C4A6A58F-D608-4BEA-9705-1B2C4FF196D8}" type="datetimeFigureOut">
              <a:rPr lang="en-US"/>
              <a:t>12/16/2022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1C3C041-5338-46DC-B5C2-45D7FFBDD6E7}" type="slidenum">
              <a:rPr lang="en-US" altLang="en-US"/>
              <a:t>‹#›</a:t>
            </a:fld>
            <a:endParaRPr lang="en-US" altLang="en-US" dirty="0"/>
          </a:p>
        </p:txBody>
      </p:sp>
    </p:spTree>
    <p:extLst>
      <p:ext uri="{BB962C8B-B14F-4D97-AF65-F5344CB8AC3E}">
        <p14:creationId xmlns:p14="http://schemas.microsoft.com/office/powerpoint/2010/main" val="518839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2EDED-AAB0-413F-9A10-EE6D060E3242}" type="slidenum">
              <a:rPr lang="en-US" smtClean="0"/>
              <a:pPr fontAlgn="base">
                <a:spcBef>
                  <a:spcPct val="0"/>
                </a:spcBef>
                <a:spcAft>
                  <a:spcPct val="0"/>
                </a:spcAft>
                <a:defRPr/>
              </a:pPr>
              <a:t>1</a:t>
            </a:fld>
            <a:endParaRPr lang="en-US" dirty="0"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10</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11</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13</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2</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12/16/2022</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3</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12/16/2022</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4</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12/16/2022</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5</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7</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8</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9</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12/16/2022</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7" name="Text Placeholder 5"/>
          <p:cNvSpPr>
            <a:spLocks noGrp="1"/>
          </p:cNvSpPr>
          <p:nvPr>
            <p:ph type="body" sz="quarter" idx="2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2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ln>
          <a:effectLst/>
        </p:spPr>
        <p:txBody>
          <a:bodyPr wrap="none" anchor="ctr"/>
          <a:lstStyle/>
          <a:p>
            <a:pPr>
              <a:lnSpc>
                <a:spcPct val="106000"/>
              </a:lnSpc>
              <a:spcBef>
                <a:spcPct val="50000"/>
              </a:spcBef>
              <a:buSzPct val="100000"/>
              <a:buFont typeface="Wingdings 2" panose="05020102010507070707" pitchFamily="18" charset="2"/>
              <a:buNone/>
              <a:defRPr/>
            </a:pPr>
            <a:endParaRPr lang="en-US" sz="1100"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anose="020B0604020202020204"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anose="05000000000000000000"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lvl="1"/>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9EDE2762-D309-4A1B-90D4-EE2DB97D9608}" type="slidenum">
              <a:rPr lang="en-US" altLang="en-US"/>
              <a:t>‹#›</a:t>
            </a:fld>
            <a:endParaRPr lang="en-US" altLang="en-US" dirty="0"/>
          </a:p>
        </p:txBody>
      </p:sp>
    </p:spTree>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hasCustomPrompt="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A6995B87-722D-46BC-9CC9-1ED5024E22B0}" type="slidenum">
              <a:rPr lang="en-US" altLang="en-US"/>
              <a:t>‹#›</a:t>
            </a:fld>
            <a:endParaRPr lang="en-US" altLang="en-US" dirty="0"/>
          </a:p>
        </p:txBody>
      </p:sp>
    </p:spTree>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2CBE984D-2DD5-4668-BAF8-1C9AC1A13DBC}" type="slidenum">
              <a:rPr lang="en-US" altLang="en-US"/>
              <a:t>‹#›</a:t>
            </a:fld>
            <a:endParaRPr lang="en-US" altLang="en-US" dirty="0"/>
          </a:p>
        </p:txBody>
      </p:sp>
    </p:spTree>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486D207D-9E64-417F-AA84-D9CB1A523B53}" type="slidenum">
              <a:rPr lang="en-US" altLang="en-US"/>
              <a:t>‹#›</a:t>
            </a:fld>
            <a:endParaRPr lang="en-US" altLang="en-US" dirty="0"/>
          </a:p>
        </p:txBody>
      </p:sp>
    </p:spTree>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C346C8A6-4EAA-425C-AD65-FB7185D13849}" type="slidenum">
              <a:rPr lang="en-US" altLang="en-US"/>
              <a:t>‹#›</a:t>
            </a:fld>
            <a:endParaRPr lang="en-US" altLang="en-US" dirty="0"/>
          </a:p>
        </p:txBody>
      </p:sp>
    </p:spTree>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7" name="Rectangle 5"/>
          <p:cNvSpPr>
            <a:spLocks noGrp="1" noChangeArrowheads="1"/>
          </p:cNvSpPr>
          <p:nvPr>
            <p:ph type="ftr" sz="quarter" idx="12"/>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8" name="Rectangle 6"/>
          <p:cNvSpPr>
            <a:spLocks noGrp="1" noChangeArrowheads="1"/>
          </p:cNvSpPr>
          <p:nvPr>
            <p:ph type="sldNum" sz="quarter" idx="13"/>
          </p:nvPr>
        </p:nvSpPr>
        <p:spPr>
          <a:xfrm>
            <a:off x="6553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9" name="Rectangle 6"/>
          <p:cNvSpPr>
            <a:spLocks noGrp="1" noChangeArrowheads="1"/>
          </p:cNvSpPr>
          <p:nvPr>
            <p:ph type="sldNum" sz="quarter" idx="14"/>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2800">
                <a:solidFill>
                  <a:srgbClr val="0039A6"/>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1pPr>
          </a:lstStyle>
          <a:p>
            <a:pPr>
              <a:defRPr/>
            </a:pPr>
            <a:fld id="{BF2DA97D-831A-48CD-A7A1-23EF5E790589}" type="slidenum">
              <a:rPr lang="en-US" altLang="en-US"/>
              <a:t>‹#›</a:t>
            </a:fld>
            <a:endParaRPr lang="en-US" altLang="en-US" dirty="0"/>
          </a:p>
        </p:txBody>
      </p:sp>
    </p:spTree>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i="0" u="none">
                <a:solidFill>
                  <a:schemeClr val="bg2"/>
                </a:solidFill>
                <a:latin typeface="+mn-lt"/>
              </a:defRPr>
            </a:lvl2pPr>
            <a:lvl3pPr>
              <a:buClr>
                <a:schemeClr val="tx1"/>
              </a:buClr>
              <a:buSzPct val="100000"/>
              <a:buFont typeface="Arial" panose="020B0604020202020204" pitchFamily="34" charset="0"/>
              <a:buChar char="•"/>
              <a:defRPr sz="1800" i="0">
                <a:solidFill>
                  <a:schemeClr val="bg2"/>
                </a:solidFill>
              </a:defRPr>
            </a:lvl3pPr>
            <a:lvl4pPr>
              <a:buClr>
                <a:schemeClr val="tx1"/>
              </a:buClr>
              <a:buSzPct val="70000"/>
              <a:buFont typeface="Courier New" panose="02070309020205020404" pitchFamily="49" charset="0"/>
              <a:buChar char="o"/>
              <a:defRPr sz="1800" i="0" baseline="0">
                <a:solidFill>
                  <a:schemeClr val="bg2"/>
                </a:solidFill>
              </a:defRPr>
            </a:lvl4pPr>
            <a:lvl5pPr>
              <a:buClr>
                <a:schemeClr val="tx1"/>
              </a:buClr>
              <a:buSzPct val="70000"/>
              <a:buFont typeface="Arial" panose="020B0604020202020204" pitchFamily="34" charset="0"/>
              <a:buChar char="•"/>
              <a:defRPr sz="1800" i="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0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cSld>
  <p:clrMapOvr>
    <a:masterClrMapping/>
  </p:clrMapOvr>
  <p:transition spd="slow">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5138"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smtClean="0"/>
              <a:t>Click to edit Master title style</a:t>
            </a:r>
            <a:endParaRPr lang="en-US"/>
          </a:p>
        </p:txBody>
      </p:sp>
      <p:sp>
        <p:nvSpPr>
          <p:cNvPr id="513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20" name="Rectangle 20"/>
          <p:cNvSpPr>
            <a:spLocks noGrp="1" noChangeArrowheads="1"/>
          </p:cNvSpPr>
          <p:nvPr>
            <p:ph type="dt" sz="quarter" idx="10"/>
          </p:nvPr>
        </p:nvSpPr>
        <p:spPr/>
        <p:txBody>
          <a:bodyPr/>
          <a:lstStyle>
            <a:lvl1pPr>
              <a:defRPr/>
            </a:lvl1pPr>
          </a:lstStyle>
          <a:p>
            <a:fld id="{544213AF-26F6-41FA-8D85-E2C5388D6E58}" type="datetimeFigureOut">
              <a:rPr lang="en-US" smtClean="0"/>
              <a:t>12/16/2022</a:t>
            </a:fld>
            <a:endParaRPr lang="en-US" dirty="0">
              <a:solidFill>
                <a:srgbClr val="FFFFFF"/>
              </a:solidFill>
            </a:endParaRPr>
          </a:p>
        </p:txBody>
      </p:sp>
      <p:sp>
        <p:nvSpPr>
          <p:cNvPr id="21" name="Rectangle 21"/>
          <p:cNvSpPr>
            <a:spLocks noGrp="1" noChangeArrowheads="1"/>
          </p:cNvSpPr>
          <p:nvPr>
            <p:ph type="ftr" sz="quarter" idx="11"/>
          </p:nvPr>
        </p:nvSpPr>
        <p:spPr/>
        <p:txBody>
          <a:bodyPr/>
          <a:lstStyle>
            <a:lvl1pPr>
              <a:defRPr/>
            </a:lvl1pPr>
          </a:lstStyle>
          <a:p>
            <a:endParaRPr kumimoji="0" lang="en-US">
              <a:solidFill>
                <a:schemeClr val="accent1">
                  <a:tint val="20000"/>
                </a:schemeClr>
              </a:solidFill>
            </a:endParaRPr>
          </a:p>
        </p:txBody>
      </p:sp>
      <p:sp>
        <p:nvSpPr>
          <p:cNvPr id="22" name="Rectangle 22"/>
          <p:cNvSpPr>
            <a:spLocks noGrp="1" noChangeArrowheads="1"/>
          </p:cNvSpPr>
          <p:nvPr>
            <p:ph type="sldNum" sz="quarter" idx="12"/>
          </p:nvPr>
        </p:nvSpPr>
        <p:spPr/>
        <p:txBody>
          <a:bodyPr/>
          <a:lstStyle>
            <a:lvl1pPr>
              <a:defRPr/>
            </a:lvl1pPr>
          </a:lstStyle>
          <a:p>
            <a:fld id="{D5BBC35B-A44B-4119-B8DA-DE9E3DFADA20}" type="slidenum">
              <a:rPr kumimoji="0" lang="en-US" smtClean="0"/>
              <a:t>‹#›</a:t>
            </a:fld>
            <a:endParaRPr kumimoji="0" lang="en-US" dirty="0">
              <a:solidFill>
                <a:srgbClr val="FFFFFF"/>
              </a:solidFill>
            </a:endParaRPr>
          </a:p>
        </p:txBody>
      </p:sp>
    </p:spTree>
    <p:extLst>
      <p:ext uri="{BB962C8B-B14F-4D97-AF65-F5344CB8AC3E}">
        <p14:creationId xmlns:p14="http://schemas.microsoft.com/office/powerpoint/2010/main" val="371086289"/>
      </p:ext>
    </p:extLst>
  </p:cSld>
  <p:clrMapOvr>
    <a:masterClrMapping/>
  </p:clrMapOvr>
  <p:transition spd="slow">
    <p:comb/>
  </p:transition>
  <p:timing>
    <p:tnLst>
      <p:par>
        <p:cTn id="1" dur="indefinite" restart="never" nodeType="tmRoot"/>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9EDE2762-D309-4A1B-90D4-EE2DB97D9608}" type="slidenum">
              <a:rPr lang="en-US" altLang="en-US" smtClean="0"/>
              <a:t>‹#›</a:t>
            </a:fld>
            <a:endParaRPr lang="en-US" altLang="en-US" dirty="0"/>
          </a:p>
        </p:txBody>
      </p:sp>
    </p:spTree>
    <p:extLst>
      <p:ext uri="{BB962C8B-B14F-4D97-AF65-F5344CB8AC3E}">
        <p14:creationId xmlns:p14="http://schemas.microsoft.com/office/powerpoint/2010/main" val="895518106"/>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fld id="{544213AF-26F6-41FA-8D85-E2C5388D6E58}" type="datetimeFigureOut">
              <a:rPr lang="en-US" smtClean="0"/>
              <a:t>12/16/2022</a:t>
            </a:fld>
            <a:endParaRPr lang="en-US"/>
          </a:p>
        </p:txBody>
      </p:sp>
      <p:sp>
        <p:nvSpPr>
          <p:cNvPr id="5" name="Rectangle 20"/>
          <p:cNvSpPr>
            <a:spLocks noGrp="1" noChangeArrowheads="1"/>
          </p:cNvSpPr>
          <p:nvPr>
            <p:ph type="ftr" sz="quarter" idx="11"/>
          </p:nvPr>
        </p:nvSpPr>
        <p:spPr>
          <a:ln/>
        </p:spPr>
        <p:txBody>
          <a:bodyPr/>
          <a:lstStyle>
            <a:lvl1pPr>
              <a:defRPr/>
            </a:lvl1pPr>
          </a:lstStyle>
          <a:p>
            <a:endParaRPr kumimoji="0" lang="en-US"/>
          </a:p>
        </p:txBody>
      </p:sp>
      <p:sp>
        <p:nvSpPr>
          <p:cNvPr id="6" name="Rectangle 21"/>
          <p:cNvSpPr>
            <a:spLocks noGrp="1" noChangeArrowheads="1"/>
          </p:cNvSpPr>
          <p:nvPr>
            <p:ph type="sldNum" sz="quarter" idx="12"/>
          </p:nvPr>
        </p:nvSpPr>
        <p:spPr>
          <a:ln/>
        </p:spPr>
        <p:txBody>
          <a:bodyPr/>
          <a:lstStyle>
            <a:lvl1pPr>
              <a:defRPr/>
            </a:lvl1pPr>
          </a:lstStyle>
          <a:p>
            <a:fld id="{D5BBC35B-A44B-4119-B8DA-DE9E3DFADA20}" type="slidenum">
              <a:rPr kumimoji="0" lang="en-US" smtClean="0"/>
              <a:t>‹#›</a:t>
            </a:fld>
            <a:endParaRPr kumimoji="0" lang="en-US"/>
          </a:p>
        </p:txBody>
      </p:sp>
    </p:spTree>
    <p:extLst>
      <p:ext uri="{BB962C8B-B14F-4D97-AF65-F5344CB8AC3E}">
        <p14:creationId xmlns:p14="http://schemas.microsoft.com/office/powerpoint/2010/main" val="106609611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fld id="{544213AF-26F6-41FA-8D85-E2C5388D6E58}" type="datetimeFigureOut">
              <a:rPr lang="en-US" smtClean="0"/>
              <a:t>12/16/2022</a:t>
            </a:fld>
            <a:endParaRPr lang="en-US"/>
          </a:p>
        </p:txBody>
      </p:sp>
      <p:sp>
        <p:nvSpPr>
          <p:cNvPr id="6" name="Rectangle 20"/>
          <p:cNvSpPr>
            <a:spLocks noGrp="1" noChangeArrowheads="1"/>
          </p:cNvSpPr>
          <p:nvPr>
            <p:ph type="ftr" sz="quarter" idx="11"/>
          </p:nvPr>
        </p:nvSpPr>
        <p:spPr>
          <a:ln/>
        </p:spPr>
        <p:txBody>
          <a:bodyPr/>
          <a:lstStyle>
            <a:lvl1pPr>
              <a:defRPr/>
            </a:lvl1pPr>
          </a:lstStyle>
          <a:p>
            <a:endParaRPr kumimoji="0" lang="en-US"/>
          </a:p>
        </p:txBody>
      </p:sp>
      <p:sp>
        <p:nvSpPr>
          <p:cNvPr id="7" name="Rectangle 21"/>
          <p:cNvSpPr>
            <a:spLocks noGrp="1" noChangeArrowheads="1"/>
          </p:cNvSpPr>
          <p:nvPr>
            <p:ph type="sldNum" sz="quarter" idx="12"/>
          </p:nvPr>
        </p:nvSpPr>
        <p:spPr>
          <a:ln/>
        </p:spPr>
        <p:txBody>
          <a:bodyPr/>
          <a:lstStyle>
            <a:lvl1pPr>
              <a:defRPr/>
            </a:lvl1pPr>
          </a:lstStyle>
          <a:p>
            <a:fld id="{D5BBC35B-A44B-4119-B8DA-DE9E3DFADA20}" type="slidenum">
              <a:rPr kumimoji="0" lang="en-US" smtClean="0"/>
              <a:t>‹#›</a:t>
            </a:fld>
            <a:endParaRPr kumimoji="0" lang="en-US"/>
          </a:p>
        </p:txBody>
      </p:sp>
    </p:spTree>
    <p:extLst>
      <p:ext uri="{BB962C8B-B14F-4D97-AF65-F5344CB8AC3E}">
        <p14:creationId xmlns:p14="http://schemas.microsoft.com/office/powerpoint/2010/main" val="2984694665"/>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C346C8A6-4EAA-425C-AD65-FB7185D13849}" type="slidenum">
              <a:rPr lang="en-US" altLang="en-US" smtClean="0"/>
              <a:t>‹#›</a:t>
            </a:fld>
            <a:endParaRPr lang="en-US" altLang="en-US" dirty="0"/>
          </a:p>
        </p:txBody>
      </p:sp>
    </p:spTree>
    <p:extLst>
      <p:ext uri="{BB962C8B-B14F-4D97-AF65-F5344CB8AC3E}">
        <p14:creationId xmlns:p14="http://schemas.microsoft.com/office/powerpoint/2010/main" val="2857301425"/>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2CBE984D-2DD5-4668-BAF8-1C9AC1A13DBC}" type="slidenum">
              <a:rPr lang="en-US" altLang="en-US" smtClean="0"/>
              <a:t>‹#›</a:t>
            </a:fld>
            <a:endParaRPr lang="en-US" altLang="en-US" dirty="0"/>
          </a:p>
        </p:txBody>
      </p:sp>
    </p:spTree>
    <p:extLst>
      <p:ext uri="{BB962C8B-B14F-4D97-AF65-F5344CB8AC3E}">
        <p14:creationId xmlns:p14="http://schemas.microsoft.com/office/powerpoint/2010/main" val="3488235993"/>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486D207D-9E64-417F-AA84-D9CB1A523B53}" type="slidenum">
              <a:rPr lang="en-US" altLang="en-US" smtClean="0"/>
              <a:t>‹#›</a:t>
            </a:fld>
            <a:endParaRPr lang="en-US" altLang="en-US" dirty="0"/>
          </a:p>
        </p:txBody>
      </p:sp>
    </p:spTree>
    <p:extLst>
      <p:ext uri="{BB962C8B-B14F-4D97-AF65-F5344CB8AC3E}">
        <p14:creationId xmlns:p14="http://schemas.microsoft.com/office/powerpoint/2010/main" val="115158133"/>
      </p:ext>
    </p:extLst>
  </p:cSld>
  <p:clrMapOvr>
    <a:masterClrMapping/>
  </p:clrMapOvr>
  <p:transition spd="slow">
    <p:comb/>
  </p:transition>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fld id="{544213AF-26F6-41FA-8D85-E2C5388D6E58}" type="datetimeFigureOut">
              <a:rPr lang="en-US" smtClean="0"/>
              <a:t>12/16/2022</a:t>
            </a:fld>
            <a:endParaRPr lang="en-US"/>
          </a:p>
        </p:txBody>
      </p:sp>
      <p:sp>
        <p:nvSpPr>
          <p:cNvPr id="6" name="Rectangle 20"/>
          <p:cNvSpPr>
            <a:spLocks noGrp="1" noChangeArrowheads="1"/>
          </p:cNvSpPr>
          <p:nvPr>
            <p:ph type="ftr" sz="quarter" idx="11"/>
          </p:nvPr>
        </p:nvSpPr>
        <p:spPr>
          <a:ln/>
        </p:spPr>
        <p:txBody>
          <a:bodyPr/>
          <a:lstStyle>
            <a:lvl1pPr>
              <a:defRPr/>
            </a:lvl1pPr>
          </a:lstStyle>
          <a:p>
            <a:endParaRPr kumimoji="0" lang="en-US"/>
          </a:p>
        </p:txBody>
      </p:sp>
      <p:sp>
        <p:nvSpPr>
          <p:cNvPr id="7" name="Rectangle 21"/>
          <p:cNvSpPr>
            <a:spLocks noGrp="1" noChangeArrowheads="1"/>
          </p:cNvSpPr>
          <p:nvPr>
            <p:ph type="sldNum" sz="quarter" idx="12"/>
          </p:nvPr>
        </p:nvSpPr>
        <p:spPr>
          <a:ln/>
        </p:spPr>
        <p:txBody>
          <a:bodyPr/>
          <a:lstStyle>
            <a:lvl1pPr>
              <a:defRPr/>
            </a:lvl1pPr>
          </a:lstStyle>
          <a:p>
            <a:fld id="{D5BBC35B-A44B-4119-B8DA-DE9E3DFADA20}" type="slidenum">
              <a:rPr kumimoji="0" lang="en-US" smtClean="0"/>
              <a:t>‹#›</a:t>
            </a:fld>
            <a:endParaRPr kumimoji="0" lang="en-US"/>
          </a:p>
        </p:txBody>
      </p:sp>
    </p:spTree>
    <p:extLst>
      <p:ext uri="{BB962C8B-B14F-4D97-AF65-F5344CB8AC3E}">
        <p14:creationId xmlns:p14="http://schemas.microsoft.com/office/powerpoint/2010/main" val="3194314138"/>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fld id="{544213AF-26F6-41FA-8D85-E2C5388D6E58}" type="datetimeFigureOut">
              <a:rPr lang="en-US" smtClean="0"/>
              <a:t>12/16/2022</a:t>
            </a:fld>
            <a:endParaRPr lang="en-US">
              <a:solidFill>
                <a:schemeClr val="tx1"/>
              </a:solidFill>
            </a:endParaRPr>
          </a:p>
        </p:txBody>
      </p:sp>
      <p:sp>
        <p:nvSpPr>
          <p:cNvPr id="6" name="Rectangle 20"/>
          <p:cNvSpPr>
            <a:spLocks noGrp="1" noChangeArrowheads="1"/>
          </p:cNvSpPr>
          <p:nvPr>
            <p:ph type="ftr" sz="quarter" idx="11"/>
          </p:nvPr>
        </p:nvSpPr>
        <p:spPr>
          <a:ln/>
        </p:spPr>
        <p:txBody>
          <a:bodyPr/>
          <a:lstStyle>
            <a:lvl1pPr>
              <a:defRPr/>
            </a:lvl1pPr>
          </a:lstStyle>
          <a:p>
            <a:endParaRPr kumimoji="0" lang="en-US">
              <a:solidFill>
                <a:schemeClr val="tx1"/>
              </a:solidFill>
            </a:endParaRPr>
          </a:p>
        </p:txBody>
      </p:sp>
      <p:sp>
        <p:nvSpPr>
          <p:cNvPr id="7" name="Rectangle 21"/>
          <p:cNvSpPr>
            <a:spLocks noGrp="1" noChangeArrowheads="1"/>
          </p:cNvSpPr>
          <p:nvPr>
            <p:ph type="sldNum" sz="quarter" idx="12"/>
          </p:nvPr>
        </p:nvSpPr>
        <p:spPr>
          <a:ln/>
        </p:spPr>
        <p:txBody>
          <a:bodyPr/>
          <a:lstStyle>
            <a:lvl1pPr>
              <a:defRPr/>
            </a:lvl1pPr>
          </a:lstStyle>
          <a:p>
            <a:fld id="{D5BBC35B-A44B-4119-B8DA-DE9E3DFADA20}" type="slidenum">
              <a:rPr kumimoji="0" lang="en-US" smtClean="0"/>
              <a:t>‹#›</a:t>
            </a:fld>
            <a:endParaRPr kumimoji="0" lang="en-US">
              <a:solidFill>
                <a:schemeClr val="tx1"/>
              </a:solidFill>
            </a:endParaRPr>
          </a:p>
        </p:txBody>
      </p:sp>
    </p:spTree>
    <p:extLst>
      <p:ext uri="{BB962C8B-B14F-4D97-AF65-F5344CB8AC3E}">
        <p14:creationId xmlns:p14="http://schemas.microsoft.com/office/powerpoint/2010/main" val="1184079214"/>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fld id="{544213AF-26F6-41FA-8D85-E2C5388D6E58}" type="datetimeFigureOut">
              <a:rPr lang="en-US" smtClean="0"/>
              <a:t>12/16/2022</a:t>
            </a:fld>
            <a:endParaRPr lang="en-US"/>
          </a:p>
        </p:txBody>
      </p:sp>
      <p:sp>
        <p:nvSpPr>
          <p:cNvPr id="5" name="Rectangle 20"/>
          <p:cNvSpPr>
            <a:spLocks noGrp="1" noChangeArrowheads="1"/>
          </p:cNvSpPr>
          <p:nvPr>
            <p:ph type="ftr" sz="quarter" idx="11"/>
          </p:nvPr>
        </p:nvSpPr>
        <p:spPr>
          <a:ln/>
        </p:spPr>
        <p:txBody>
          <a:bodyPr/>
          <a:lstStyle>
            <a:lvl1pPr>
              <a:defRPr/>
            </a:lvl1pPr>
          </a:lstStyle>
          <a:p>
            <a:endParaRPr kumimoji="0" lang="en-US"/>
          </a:p>
        </p:txBody>
      </p:sp>
      <p:sp>
        <p:nvSpPr>
          <p:cNvPr id="6" name="Rectangle 21"/>
          <p:cNvSpPr>
            <a:spLocks noGrp="1" noChangeArrowheads="1"/>
          </p:cNvSpPr>
          <p:nvPr>
            <p:ph type="sldNum" sz="quarter" idx="12"/>
          </p:nvPr>
        </p:nvSpPr>
        <p:spPr>
          <a:ln/>
        </p:spPr>
        <p:txBody>
          <a:bodyPr/>
          <a:lstStyle>
            <a:lvl1pPr>
              <a:defRPr/>
            </a:lvl1pPr>
          </a:lstStyle>
          <a:p>
            <a:fld id="{D5BBC35B-A44B-4119-B8DA-DE9E3DFADA20}" type="slidenum">
              <a:rPr kumimoji="0" lang="en-US" smtClean="0"/>
              <a:t>‹#›</a:t>
            </a:fld>
            <a:endParaRPr kumimoji="0" lang="en-US"/>
          </a:p>
        </p:txBody>
      </p:sp>
    </p:spTree>
    <p:extLst>
      <p:ext uri="{BB962C8B-B14F-4D97-AF65-F5344CB8AC3E}">
        <p14:creationId xmlns:p14="http://schemas.microsoft.com/office/powerpoint/2010/main" val="1206096750"/>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fld id="{544213AF-26F6-41FA-8D85-E2C5388D6E58}" type="datetimeFigureOut">
              <a:rPr lang="en-US" smtClean="0"/>
              <a:t>12/16/2022</a:t>
            </a:fld>
            <a:endParaRPr lang="en-US"/>
          </a:p>
        </p:txBody>
      </p:sp>
      <p:sp>
        <p:nvSpPr>
          <p:cNvPr id="5" name="Rectangle 20"/>
          <p:cNvSpPr>
            <a:spLocks noGrp="1" noChangeArrowheads="1"/>
          </p:cNvSpPr>
          <p:nvPr>
            <p:ph type="ftr" sz="quarter" idx="11"/>
          </p:nvPr>
        </p:nvSpPr>
        <p:spPr>
          <a:ln/>
        </p:spPr>
        <p:txBody>
          <a:bodyPr/>
          <a:lstStyle>
            <a:lvl1pPr>
              <a:defRPr/>
            </a:lvl1pPr>
          </a:lstStyle>
          <a:p>
            <a:endParaRPr kumimoji="0" lang="en-US"/>
          </a:p>
        </p:txBody>
      </p:sp>
      <p:sp>
        <p:nvSpPr>
          <p:cNvPr id="6" name="Rectangle 21"/>
          <p:cNvSpPr>
            <a:spLocks noGrp="1" noChangeArrowheads="1"/>
          </p:cNvSpPr>
          <p:nvPr>
            <p:ph type="sldNum" sz="quarter" idx="12"/>
          </p:nvPr>
        </p:nvSpPr>
        <p:spPr>
          <a:ln/>
        </p:spPr>
        <p:txBody>
          <a:bodyPr/>
          <a:lstStyle>
            <a:lvl1pPr>
              <a:defRPr/>
            </a:lvl1pPr>
          </a:lstStyle>
          <a:p>
            <a:fld id="{D5BBC35B-A44B-4119-B8DA-DE9E3DFADA20}" type="slidenum">
              <a:rPr kumimoji="0" lang="en-US" smtClean="0"/>
              <a:t>‹#›</a:t>
            </a:fld>
            <a:endParaRPr kumimoji="0" lang="en-US"/>
          </a:p>
        </p:txBody>
      </p:sp>
    </p:spTree>
    <p:extLst>
      <p:ext uri="{BB962C8B-B14F-4D97-AF65-F5344CB8AC3E}">
        <p14:creationId xmlns:p14="http://schemas.microsoft.com/office/powerpoint/2010/main" val="3337576851"/>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12/16/2022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1" cy="5518150"/>
          </a:xfrm>
          <a:prstGeom prst="rect">
            <a:avLst/>
          </a:prstGeom>
        </p:spPr>
        <p:txBody>
          <a:bodyPr anchor="ctr" anchorCtr="0"/>
          <a:lstStyle>
            <a:lvl1pPr>
              <a:buClr>
                <a:schemeClr val="tx1"/>
              </a:buClr>
              <a:buSzPct val="70000"/>
              <a:buFont typeface="Wingdings" panose="05000000000000000000" pitchFamily="2" charset="2"/>
              <a:buChar char="q"/>
              <a:defRPr sz="2400" b="1">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a:solidFill>
                  <a:schemeClr val="bg2"/>
                </a:solidFill>
              </a:defRPr>
            </a:lvl4pPr>
            <a:lvl5pPr>
              <a:buClr>
                <a:schemeClr val="tx1"/>
              </a:buClr>
              <a:buSzPct val="70000"/>
              <a:buFont typeface="Arial" panose="020B0604020202020204"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Tree>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2.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transition spd="slow">
    <p:comb/>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4099"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4100"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4101"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4102"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4103"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4104"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4105"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4106"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4107"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4108"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4109"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4110"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4111"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4112"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4113"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4114"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endParaRPr lang="en-US" smtClean="0"/>
          </a:p>
        </p:txBody>
      </p:sp>
      <p:sp>
        <p:nvSpPr>
          <p:cNvPr id="4115"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a:p>
        </p:txBody>
      </p:sp>
      <p:sp>
        <p:nvSpPr>
          <p:cNvPr id="411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p>
        </p:txBody>
      </p:sp>
      <p:sp>
        <p:nvSpPr>
          <p:cNvPr id="4117"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a:defRPr/>
            </a:pPr>
            <a:fld id="{4C3C8A04-A830-478D-8D94-CC26301D3ACE}" type="slidenum">
              <a:rPr lang="en-US"/>
              <a:pPr>
                <a:defRPr/>
              </a:pPr>
              <a:t>‹#›</a:t>
            </a:fld>
            <a:endParaRPr lang="en-US"/>
          </a:p>
        </p:txBody>
      </p:sp>
      <p:sp>
        <p:nvSpPr>
          <p:cNvPr id="4118"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14"/>
                                        </p:tgtEl>
                                        <p:attrNameLst>
                                          <p:attrName>style.visibility</p:attrName>
                                        </p:attrNameLst>
                                      </p:cBhvr>
                                      <p:to>
                                        <p:strVal val="visible"/>
                                      </p:to>
                                    </p:set>
                                    <p:animEffect transition="in" filter="randombar(horizontal)">
                                      <p:cBhvr>
                                        <p:cTn id="7" dur="600">
                                          <p:stCondLst>
                                            <p:cond delay="0"/>
                                          </p:stCondLst>
                                        </p:cTn>
                                        <p:tgtEl>
                                          <p:spTgt spid="4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118">
                                            <p:txEl>
                                              <p:pRg st="0" end="0"/>
                                            </p:txEl>
                                          </p:spTgt>
                                        </p:tgtEl>
                                        <p:attrNameLst>
                                          <p:attrName>style.visibility</p:attrName>
                                        </p:attrNameLst>
                                      </p:cBhvr>
                                      <p:to>
                                        <p:strVal val="visible"/>
                                      </p:to>
                                    </p:set>
                                    <p:animEffect transition="in" filter="randombar(horizontal)">
                                      <p:cBhvr>
                                        <p:cTn id="12" dur="500"/>
                                        <p:tgtEl>
                                          <p:spTgt spid="4118">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118">
                                            <p:txEl>
                                              <p:pRg st="1" end="1"/>
                                            </p:txEl>
                                          </p:spTgt>
                                        </p:tgtEl>
                                        <p:attrNameLst>
                                          <p:attrName>style.visibility</p:attrName>
                                        </p:attrNameLst>
                                      </p:cBhvr>
                                      <p:to>
                                        <p:strVal val="visible"/>
                                      </p:to>
                                    </p:set>
                                    <p:animEffect transition="in" filter="randombar(horizontal)">
                                      <p:cBhvr>
                                        <p:cTn id="15" dur="500"/>
                                        <p:tgtEl>
                                          <p:spTgt spid="4118">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118">
                                            <p:txEl>
                                              <p:pRg st="2" end="2"/>
                                            </p:txEl>
                                          </p:spTgt>
                                        </p:tgtEl>
                                        <p:attrNameLst>
                                          <p:attrName>style.visibility</p:attrName>
                                        </p:attrNameLst>
                                      </p:cBhvr>
                                      <p:to>
                                        <p:strVal val="visible"/>
                                      </p:to>
                                    </p:set>
                                    <p:animEffect transition="in" filter="randombar(horizontal)">
                                      <p:cBhvr>
                                        <p:cTn id="18" dur="500"/>
                                        <p:tgtEl>
                                          <p:spTgt spid="4118">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118">
                                            <p:txEl>
                                              <p:pRg st="3" end="3"/>
                                            </p:txEl>
                                          </p:spTgt>
                                        </p:tgtEl>
                                        <p:attrNameLst>
                                          <p:attrName>style.visibility</p:attrName>
                                        </p:attrNameLst>
                                      </p:cBhvr>
                                      <p:to>
                                        <p:strVal val="visible"/>
                                      </p:to>
                                    </p:set>
                                    <p:animEffect transition="in" filter="randombar(horizontal)">
                                      <p:cBhvr>
                                        <p:cTn id="21" dur="500"/>
                                        <p:tgtEl>
                                          <p:spTgt spid="4118">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118">
                                            <p:txEl>
                                              <p:pRg st="4" end="4"/>
                                            </p:txEl>
                                          </p:spTgt>
                                        </p:tgtEl>
                                        <p:attrNameLst>
                                          <p:attrName>style.visibility</p:attrName>
                                        </p:attrNameLst>
                                      </p:cBhvr>
                                      <p:to>
                                        <p:strVal val="visible"/>
                                      </p:to>
                                    </p:set>
                                    <p:animEffect transition="in" filter="randombar(horizontal)">
                                      <p:cBhvr>
                                        <p:cTn id="24" dur="500"/>
                                        <p:tgtEl>
                                          <p:spTgt spid="41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4" grpId="0"/>
      <p:bldP spid="4118" grpId="0" build="p">
        <p:tmplLst>
          <p:tmpl lvl="1">
            <p:tnLst>
              <p:par>
                <p:cTn presetID="14" presetClass="entr" presetSubtype="10" fill="hold" nodeType="clickEffect">
                  <p:stCondLst>
                    <p:cond delay="0"/>
                  </p:stCondLst>
                  <p:childTnLst>
                    <p:set>
                      <p:cBhvr>
                        <p:cTn dur="1" fill="hold">
                          <p:stCondLst>
                            <p:cond delay="0"/>
                          </p:stCondLst>
                        </p:cTn>
                        <p:tgtEl>
                          <p:spTgt spid="4118"/>
                        </p:tgtEl>
                        <p:attrNameLst>
                          <p:attrName>style.visibility</p:attrName>
                        </p:attrNameLst>
                      </p:cBhvr>
                      <p:to>
                        <p:strVal val="visible"/>
                      </p:to>
                    </p:set>
                    <p:animEffect transition="in" filter="randombar(horizontal)">
                      <p:cBhvr>
                        <p:cTn dur="500"/>
                        <p:tgtEl>
                          <p:spTgt spid="4118"/>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4118"/>
                        </p:tgtEl>
                        <p:attrNameLst>
                          <p:attrName>style.visibility</p:attrName>
                        </p:attrNameLst>
                      </p:cBhvr>
                      <p:to>
                        <p:strVal val="visible"/>
                      </p:to>
                    </p:set>
                    <p:animEffect transition="in" filter="randombar(horizontal)">
                      <p:cBhvr>
                        <p:cTn dur="500"/>
                        <p:tgtEl>
                          <p:spTgt spid="4118"/>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4118"/>
                        </p:tgtEl>
                        <p:attrNameLst>
                          <p:attrName>style.visibility</p:attrName>
                        </p:attrNameLst>
                      </p:cBhvr>
                      <p:to>
                        <p:strVal val="visible"/>
                      </p:to>
                    </p:set>
                    <p:animEffect transition="in" filter="randombar(horizontal)">
                      <p:cBhvr>
                        <p:cTn dur="500"/>
                        <p:tgtEl>
                          <p:spTgt spid="4118"/>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4118"/>
                        </p:tgtEl>
                        <p:attrNameLst>
                          <p:attrName>style.visibility</p:attrName>
                        </p:attrNameLst>
                      </p:cBhvr>
                      <p:to>
                        <p:strVal val="visible"/>
                      </p:to>
                    </p:set>
                    <p:animEffect transition="in" filter="randombar(horizontal)">
                      <p:cBhvr>
                        <p:cTn dur="500"/>
                        <p:tgtEl>
                          <p:spTgt spid="4118"/>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4118"/>
                        </p:tgtEl>
                        <p:attrNameLst>
                          <p:attrName>style.visibility</p:attrName>
                        </p:attrNameLst>
                      </p:cBhvr>
                      <p:to>
                        <p:strVal val="visible"/>
                      </p:to>
                    </p:set>
                    <p:animEffect transition="in" filter="randombar(horizontal)">
                      <p:cBhvr>
                        <p:cTn dur="500"/>
                        <p:tgtEl>
                          <p:spTgt spid="4118"/>
                        </p:tgtEl>
                      </p:cBhvr>
                    </p:animEffect>
                  </p:childTnLst>
                </p:cTn>
              </p:par>
            </p:tnLst>
          </p:tmpl>
        </p:tmplLst>
      </p:bldP>
    </p:bldLst>
  </p:timing>
  <p:hf hdr="0" ftr="0" dt="0"/>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1" fontAlgn="base" hangingPunct="1">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ogo1"/>
          <p:cNvPicPr>
            <a:picLocks noChangeAspect="1" noChangeArrowheads="1"/>
          </p:cNvPicPr>
          <p:nvPr/>
        </p:nvPicPr>
        <p:blipFill>
          <a:blip r:embed="rId3" cstate="print"/>
          <a:srcRect/>
          <a:stretch>
            <a:fillRect/>
          </a:stretch>
        </p:blipFill>
        <p:spPr bwMode="auto">
          <a:xfrm>
            <a:off x="0" y="413792"/>
            <a:ext cx="1143000" cy="1143000"/>
          </a:xfrm>
          <a:prstGeom prst="rect">
            <a:avLst/>
          </a:prstGeom>
          <a:noFill/>
          <a:ln w="9525">
            <a:noFill/>
            <a:miter lim="800000"/>
            <a:headEnd/>
            <a:tailEnd/>
          </a:ln>
        </p:spPr>
      </p:pic>
      <p:pic>
        <p:nvPicPr>
          <p:cNvPr id="16387" name="Picture 3" descr="strip1"/>
          <p:cNvPicPr>
            <a:picLocks noChangeAspect="1" noChangeArrowheads="1"/>
          </p:cNvPicPr>
          <p:nvPr/>
        </p:nvPicPr>
        <p:blipFill>
          <a:blip r:embed="rId4" cstate="print"/>
          <a:srcRect/>
          <a:stretch>
            <a:fillRect/>
          </a:stretch>
        </p:blipFill>
        <p:spPr bwMode="auto">
          <a:xfrm>
            <a:off x="1066800" y="947192"/>
            <a:ext cx="7620000" cy="76200"/>
          </a:xfrm>
          <a:prstGeom prst="rect">
            <a:avLst/>
          </a:prstGeom>
          <a:noFill/>
          <a:ln w="9525">
            <a:noFill/>
            <a:miter lim="800000"/>
            <a:headEnd/>
            <a:tailEnd/>
          </a:ln>
        </p:spPr>
      </p:pic>
      <p:sp>
        <p:nvSpPr>
          <p:cNvPr id="3076" name="Rectangle 5"/>
          <p:cNvSpPr>
            <a:spLocks noChangeArrowheads="1"/>
          </p:cNvSpPr>
          <p:nvPr/>
        </p:nvSpPr>
        <p:spPr bwMode="auto">
          <a:xfrm>
            <a:off x="1319942" y="76200"/>
            <a:ext cx="7024836" cy="792088"/>
          </a:xfrm>
          <a:prstGeom prst="rect">
            <a:avLst/>
          </a:prstGeom>
          <a:solidFill>
            <a:srgbClr val="FFFFFF"/>
          </a:solidFill>
          <a:ln w="9525">
            <a:noFill/>
            <a:miter lim="800000"/>
            <a:headEnd/>
            <a:tailEnd/>
          </a:ln>
        </p:spPr>
        <p:txBody>
          <a:bodyPr anchor="ctr"/>
          <a:lstStyle/>
          <a:p>
            <a:pPr algn="ctr" eaLnBrk="0" fontAlgn="auto" hangingPunct="0">
              <a:spcBef>
                <a:spcPts val="0"/>
              </a:spcBef>
              <a:spcAft>
                <a:spcPts val="0"/>
              </a:spcAft>
              <a:defRPr/>
            </a:pPr>
            <a:r>
              <a:rPr lang="en-US" sz="2800" b="1" dirty="0" smtClean="0">
                <a:solidFill>
                  <a:srgbClr val="00B0F0"/>
                </a:solidFill>
                <a:latin typeface="Verdana" pitchFamily="34" charset="0"/>
                <a:cs typeface="+mn-cs"/>
              </a:rPr>
              <a:t>StudyMafia</a:t>
            </a:r>
            <a:r>
              <a:rPr lang="en-US" sz="2800" b="1" dirty="0" smtClean="0">
                <a:solidFill>
                  <a:schemeClr val="accent4">
                    <a:lumMod val="25000"/>
                  </a:schemeClr>
                </a:solidFill>
                <a:latin typeface="Verdana" pitchFamily="34" charset="0"/>
                <a:cs typeface="+mn-cs"/>
              </a:rPr>
              <a:t>.Org</a:t>
            </a:r>
            <a:endParaRPr lang="en-US" sz="2800" b="1" dirty="0">
              <a:solidFill>
                <a:schemeClr val="accent4">
                  <a:lumMod val="25000"/>
                </a:schemeClr>
              </a:solidFill>
              <a:latin typeface="Tahoma" pitchFamily="34" charset="0"/>
              <a:cs typeface="+mn-cs"/>
            </a:endParaRPr>
          </a:p>
        </p:txBody>
      </p:sp>
      <p:sp>
        <p:nvSpPr>
          <p:cNvPr id="16389" name="Text Box 9"/>
          <p:cNvSpPr txBox="1">
            <a:spLocks noChangeArrowheads="1"/>
          </p:cNvSpPr>
          <p:nvPr/>
        </p:nvSpPr>
        <p:spPr bwMode="auto">
          <a:xfrm>
            <a:off x="0" y="5791200"/>
            <a:ext cx="9144000" cy="769441"/>
          </a:xfrm>
          <a:prstGeom prst="rect">
            <a:avLst/>
          </a:prstGeom>
          <a:solidFill>
            <a:schemeClr val="tx2">
              <a:lumMod val="75000"/>
              <a:lumOff val="25000"/>
            </a:schemeClr>
          </a:solidFill>
          <a:ln w="9525">
            <a:noFill/>
            <a:miter lim="800000"/>
            <a:headEnd/>
            <a:tailEnd/>
          </a:ln>
        </p:spPr>
        <p:txBody>
          <a:bodyPr wrap="square">
            <a:spAutoFit/>
          </a:bodyPr>
          <a:lstStyle/>
          <a:p>
            <a:pPr eaLnBrk="0" hangingPunct="0">
              <a:spcBef>
                <a:spcPct val="50000"/>
              </a:spcBef>
            </a:pPr>
            <a:r>
              <a:rPr lang="en-US" sz="2400" b="1" dirty="0" smtClean="0">
                <a:solidFill>
                  <a:schemeClr val="bg1"/>
                </a:solidFill>
                <a:latin typeface="+mn-lt"/>
                <a:cs typeface="Times New Roman" pitchFamily="18" charset="0"/>
              </a:rPr>
              <a:t>                     </a:t>
            </a:r>
            <a:r>
              <a:rPr lang="en-US" sz="2000" b="1" dirty="0" smtClean="0">
                <a:solidFill>
                  <a:schemeClr val="bg1"/>
                </a:solidFill>
                <a:latin typeface="+mn-lt"/>
                <a:cs typeface="Times New Roman" pitchFamily="18" charset="0"/>
              </a:rPr>
              <a:t>Submitted </a:t>
            </a:r>
            <a:r>
              <a:rPr lang="en-US" sz="2000" b="1" dirty="0">
                <a:solidFill>
                  <a:schemeClr val="bg1"/>
                </a:solidFill>
                <a:latin typeface="+mn-lt"/>
                <a:cs typeface="Times New Roman" pitchFamily="18" charset="0"/>
              </a:rPr>
              <a:t>To:	 </a:t>
            </a:r>
            <a:r>
              <a:rPr lang="en-US" sz="2000" b="1" dirty="0" smtClean="0">
                <a:solidFill>
                  <a:schemeClr val="bg1"/>
                </a:solidFill>
                <a:latin typeface="+mn-lt"/>
                <a:cs typeface="Times New Roman" pitchFamily="18" charset="0"/>
              </a:rPr>
              <a:t>             </a:t>
            </a:r>
            <a:r>
              <a:rPr lang="en-US" sz="2000" b="1" dirty="0">
                <a:solidFill>
                  <a:schemeClr val="bg1"/>
                </a:solidFill>
                <a:latin typeface="+mn-lt"/>
                <a:cs typeface="Times New Roman" pitchFamily="18" charset="0"/>
              </a:rPr>
              <a:t> </a:t>
            </a:r>
            <a:r>
              <a:rPr lang="en-US" sz="2000" b="1" dirty="0" smtClean="0">
                <a:solidFill>
                  <a:schemeClr val="bg1"/>
                </a:solidFill>
                <a:latin typeface="+mn-lt"/>
                <a:cs typeface="Times New Roman" pitchFamily="18" charset="0"/>
              </a:rPr>
              <a:t>                   </a:t>
            </a:r>
            <a:r>
              <a:rPr lang="en-US" sz="2000" b="1" dirty="0" smtClean="0">
                <a:solidFill>
                  <a:schemeClr val="bg1"/>
                </a:solidFill>
                <a:latin typeface="+mn-lt"/>
                <a:cs typeface="Times New Roman" pitchFamily="18" charset="0"/>
              </a:rPr>
              <a:t>    Submitted </a:t>
            </a:r>
            <a:r>
              <a:rPr lang="en-US" sz="2000" b="1" dirty="0">
                <a:solidFill>
                  <a:schemeClr val="bg1"/>
                </a:solidFill>
                <a:latin typeface="+mn-lt"/>
                <a:cs typeface="Times New Roman" pitchFamily="18" charset="0"/>
              </a:rPr>
              <a:t>By:</a:t>
            </a:r>
          </a:p>
          <a:p>
            <a:pPr eaLnBrk="0" hangingPunct="0"/>
            <a:r>
              <a:rPr lang="en-US" sz="2000" b="1" dirty="0" smtClean="0">
                <a:solidFill>
                  <a:schemeClr val="bg1"/>
                </a:solidFill>
                <a:latin typeface="+mn-lt"/>
                <a:cs typeface="Times New Roman" pitchFamily="18" charset="0"/>
              </a:rPr>
              <a:t>                       </a:t>
            </a:r>
            <a:r>
              <a:rPr lang="en-US" sz="2000" b="1" dirty="0" smtClean="0">
                <a:solidFill>
                  <a:schemeClr val="bg1"/>
                </a:solidFill>
                <a:latin typeface="+mn-lt"/>
                <a:cs typeface="Times New Roman" pitchFamily="18" charset="0"/>
              </a:rPr>
              <a:t>  Studymafia.org                                             Studymafia.org               </a:t>
            </a:r>
            <a:endParaRPr lang="en-US" sz="2000" b="1" dirty="0">
              <a:solidFill>
                <a:schemeClr val="bg1"/>
              </a:solidFill>
              <a:latin typeface="+mn-lt"/>
              <a:cs typeface="Times New Roman" pitchFamily="18" charset="0"/>
            </a:endParaRPr>
          </a:p>
        </p:txBody>
      </p:sp>
      <p:sp>
        <p:nvSpPr>
          <p:cNvPr id="8" name="Rectangle 7"/>
          <p:cNvSpPr/>
          <p:nvPr/>
        </p:nvSpPr>
        <p:spPr>
          <a:xfrm>
            <a:off x="3383982" y="2055674"/>
            <a:ext cx="3108543" cy="1754326"/>
          </a:xfrm>
          <a:prstGeom prst="rect">
            <a:avLst/>
          </a:prstGeom>
          <a:noFill/>
        </p:spPr>
        <p:txBody>
          <a:bodyPr wrap="none">
            <a:spAutoFit/>
          </a:bodyPr>
          <a:lstStyle/>
          <a:p>
            <a:pPr algn="ctr" fontAlgn="auto">
              <a:spcBef>
                <a:spcPts val="0"/>
              </a:spcBef>
              <a:spcAft>
                <a:spcPts val="0"/>
              </a:spcAft>
              <a:defRPr/>
            </a:pPr>
            <a:r>
              <a:rPr lang="en-US" altLang="en-US" sz="5400" b="1" dirty="0" smtClean="0">
                <a:solidFill>
                  <a:schemeClr val="accent6">
                    <a:lumMod val="60000"/>
                    <a:lumOff val="40000"/>
                  </a:schemeClr>
                </a:solidFill>
                <a:latin typeface="Times New Roman" pitchFamily="18" charset="0"/>
                <a:cs typeface="Times New Roman" pitchFamily="18" charset="0"/>
              </a:rPr>
              <a:t>Chain</a:t>
            </a:r>
            <a:r>
              <a:rPr lang="en-US" altLang="en-US" sz="5400" b="1" dirty="0" smtClean="0">
                <a:latin typeface="Times New Roman" pitchFamily="18" charset="0"/>
                <a:cs typeface="Times New Roman" pitchFamily="18" charset="0"/>
              </a:rPr>
              <a:t> Of </a:t>
            </a:r>
          </a:p>
          <a:p>
            <a:pPr algn="ctr" fontAlgn="auto">
              <a:spcBef>
                <a:spcPts val="0"/>
              </a:spcBef>
              <a:spcAft>
                <a:spcPts val="0"/>
              </a:spcAft>
              <a:defRPr/>
            </a:pPr>
            <a:r>
              <a:rPr lang="en-US" altLang="en-US" sz="5400" b="1" dirty="0" smtClean="0">
                <a:solidFill>
                  <a:srgbClr val="FFC000"/>
                </a:solidFill>
                <a:latin typeface="Times New Roman" pitchFamily="18" charset="0"/>
                <a:cs typeface="Times New Roman" pitchFamily="18" charset="0"/>
              </a:rPr>
              <a:t>Infection</a:t>
            </a:r>
            <a:endParaRPr lang="en-US" sz="5400" b="1" spc="300" dirty="0">
              <a:ln w="11430" cmpd="sng">
                <a:solidFill>
                  <a:schemeClr val="accent1">
                    <a:tint val="10000"/>
                  </a:schemeClr>
                </a:solidFill>
                <a:prstDash val="solid"/>
                <a:miter lim="800000"/>
              </a:ln>
              <a:solidFill>
                <a:srgbClr val="FFC000"/>
              </a:solidFill>
              <a:effectLst>
                <a:glow rad="45500">
                  <a:schemeClr val="accent1">
                    <a:satMod val="220000"/>
                    <a:alpha val="35000"/>
                  </a:schemeClr>
                </a:glow>
              </a:effectLst>
            </a:endParaRPr>
          </a:p>
        </p:txBody>
      </p:sp>
    </p:spTree>
    <p:extLst>
      <p:ext uri="{BB962C8B-B14F-4D97-AF65-F5344CB8AC3E}">
        <p14:creationId xmlns:p14="http://schemas.microsoft.com/office/powerpoint/2010/main" val="321681945"/>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191869"/>
            <a:ext cx="87630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sz="3600" b="1" dirty="0" smtClean="0">
                <a:solidFill>
                  <a:schemeClr val="accent2"/>
                </a:solidFill>
                <a:latin typeface="Times New Roman" panose="02020603050405020304" pitchFamily="18" charset="0"/>
                <a:cs typeface="Times New Roman" panose="02020603050405020304" pitchFamily="18" charset="0"/>
              </a:rPr>
              <a:t>Opportunities To Break the </a:t>
            </a:r>
          </a:p>
          <a:p>
            <a:pPr algn="ctr" eaLnBrk="1" hangingPunct="1">
              <a:spcBef>
                <a:spcPct val="0"/>
              </a:spcBef>
              <a:buNone/>
            </a:pPr>
            <a:r>
              <a:rPr lang="en-IN" sz="3600" b="1" dirty="0" smtClean="0">
                <a:solidFill>
                  <a:schemeClr val="accent2"/>
                </a:solidFill>
                <a:latin typeface="Times New Roman" panose="02020603050405020304" pitchFamily="18" charset="0"/>
                <a:cs typeface="Times New Roman" panose="02020603050405020304" pitchFamily="18" charset="0"/>
              </a:rPr>
              <a:t>Chain of Infection</a:t>
            </a:r>
            <a:endParaRPr lang="en-IN" sz="3600" b="1" dirty="0" smtClean="0">
              <a:solidFill>
                <a:schemeClr val="accent2"/>
              </a:solidFill>
              <a:latin typeface="Times New Roman" panose="02020603050405020304" pitchFamily="18" charset="0"/>
              <a:cs typeface="Times New Roman" panose="02020603050405020304" pitchFamily="18" charset="0"/>
              <a:sym typeface="+mn-ea"/>
            </a:endParaRPr>
          </a:p>
        </p:txBody>
      </p:sp>
      <p:sp>
        <p:nvSpPr>
          <p:cNvPr id="2" name="TextBox 1"/>
          <p:cNvSpPr txBox="1"/>
          <p:nvPr/>
        </p:nvSpPr>
        <p:spPr>
          <a:xfrm>
            <a:off x="337185" y="1676400"/>
            <a:ext cx="8672830" cy="4431030"/>
          </a:xfrm>
          <a:prstGeom prst="rect">
            <a:avLst/>
          </a:prstGeom>
          <a:noFill/>
        </p:spPr>
        <p:txBody>
          <a:bodyPr wrap="square">
            <a:spAutoFit/>
          </a:bodyPr>
          <a:lstStyle/>
          <a:p>
            <a:pPr marL="0" indent="0">
              <a:buFont typeface="Arial" panose="020B0604020202020204" pitchFamily="34" charset="0"/>
              <a:buNone/>
            </a:pPr>
            <a:r>
              <a:rPr lang="en-US" sz="3000" b="1" dirty="0" smtClean="0"/>
              <a:t>Transmission may be interrupted when:</a:t>
            </a:r>
          </a:p>
          <a:p>
            <a:pPr marL="457200" indent="-457200">
              <a:buFont typeface="Arial" panose="020B0604020202020204" pitchFamily="34" charset="0"/>
              <a:buChar char="•"/>
            </a:pPr>
            <a:r>
              <a:rPr lang="en-US" sz="2800" dirty="0" smtClean="0"/>
              <a:t>the infectious agent is eliminated, inactivated or cannot exit the reservoir</a:t>
            </a:r>
          </a:p>
          <a:p>
            <a:pPr marL="457200" indent="-457200">
              <a:buFont typeface="Arial" panose="020B0604020202020204" pitchFamily="34" charset="0"/>
              <a:buChar char="•"/>
            </a:pPr>
            <a:r>
              <a:rPr lang="en-US" sz="2800" dirty="0" smtClean="0"/>
              <a:t>the portals of exit are contained through safe infection control practices</a:t>
            </a:r>
          </a:p>
          <a:p>
            <a:pPr marL="457200" indent="-457200">
              <a:buFont typeface="Arial" panose="020B0604020202020204" pitchFamily="34" charset="0"/>
              <a:buChar char="•"/>
            </a:pPr>
            <a:r>
              <a:rPr lang="en-US" sz="2800" dirty="0" smtClean="0"/>
              <a:t>the transmission between objects or people does not occur due to barriers</a:t>
            </a:r>
          </a:p>
          <a:p>
            <a:pPr marL="457200" indent="-457200">
              <a:buFont typeface="Arial" panose="020B0604020202020204" pitchFamily="34" charset="0"/>
              <a:buChar char="•"/>
            </a:pPr>
            <a:r>
              <a:rPr lang="en-US" sz="2800" dirty="0" smtClean="0"/>
              <a:t>and safe infection control practices</a:t>
            </a:r>
          </a:p>
          <a:p>
            <a:pPr marL="457200" indent="-457200">
              <a:buFont typeface="Arial" panose="020B0604020202020204" pitchFamily="34" charset="0"/>
              <a:buChar char="•"/>
            </a:pPr>
            <a:r>
              <a:rPr lang="en-US" sz="2800" dirty="0" smtClean="0"/>
              <a:t>the portals of entry are protected</a:t>
            </a:r>
          </a:p>
          <a:p>
            <a:pPr marL="457200" indent="-457200">
              <a:buFont typeface="Arial" panose="020B0604020202020204" pitchFamily="34" charset="0"/>
              <a:buChar char="•"/>
            </a:pPr>
            <a:r>
              <a:rPr lang="en-US" sz="2800" dirty="0" smtClean="0"/>
              <a:t>other persons receiving health care are not susceptible.</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10</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191869"/>
            <a:ext cx="87630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sz="3600" b="1" dirty="0" smtClean="0">
                <a:solidFill>
                  <a:schemeClr val="accent2"/>
                </a:solidFill>
                <a:latin typeface="Times New Roman" panose="02020603050405020304" pitchFamily="18" charset="0"/>
                <a:cs typeface="Times New Roman" panose="02020603050405020304" pitchFamily="18" charset="0"/>
              </a:rPr>
              <a:t>Opportunities To Break the </a:t>
            </a:r>
          </a:p>
          <a:p>
            <a:pPr algn="ctr" eaLnBrk="1" hangingPunct="1">
              <a:spcBef>
                <a:spcPct val="0"/>
              </a:spcBef>
              <a:buNone/>
            </a:pPr>
            <a:r>
              <a:rPr lang="en-IN" sz="3600" b="1" dirty="0" smtClean="0">
                <a:solidFill>
                  <a:schemeClr val="accent2"/>
                </a:solidFill>
                <a:latin typeface="Times New Roman" panose="02020603050405020304" pitchFamily="18" charset="0"/>
                <a:cs typeface="Times New Roman" panose="02020603050405020304" pitchFamily="18" charset="0"/>
              </a:rPr>
              <a:t>Chain of Infection</a:t>
            </a:r>
            <a:endParaRPr lang="en-IN" sz="3600" b="1" dirty="0" smtClean="0">
              <a:solidFill>
                <a:schemeClr val="accent2"/>
              </a:solidFill>
              <a:latin typeface="Times New Roman" panose="02020603050405020304" pitchFamily="18" charset="0"/>
              <a:cs typeface="Times New Roman" panose="02020603050405020304" pitchFamily="18" charset="0"/>
              <a:sym typeface="+mn-ea"/>
            </a:endParaRPr>
          </a:p>
        </p:txBody>
      </p:sp>
      <p:sp>
        <p:nvSpPr>
          <p:cNvPr id="2" name="TextBox 1"/>
          <p:cNvSpPr txBox="1"/>
          <p:nvPr/>
        </p:nvSpPr>
        <p:spPr>
          <a:xfrm>
            <a:off x="337185" y="1676400"/>
            <a:ext cx="8672830" cy="4246245"/>
          </a:xfrm>
          <a:prstGeom prst="rect">
            <a:avLst/>
          </a:prstGeom>
          <a:noFill/>
        </p:spPr>
        <p:txBody>
          <a:bodyPr wrap="square">
            <a:spAutoFit/>
          </a:bodyPr>
          <a:lstStyle/>
          <a:p>
            <a:pPr marL="0" indent="0">
              <a:buFont typeface="Arial" panose="020B0604020202020204" pitchFamily="34" charset="0"/>
              <a:buNone/>
            </a:pPr>
            <a:r>
              <a:rPr lang="en-US" sz="3000" b="1" dirty="0" smtClean="0"/>
              <a:t>To prevent and of viruses, WHO recommends employing basic hygiene principles through standard and transmission-based precaution.</a:t>
            </a:r>
          </a:p>
          <a:p>
            <a:pPr marL="0" indent="0">
              <a:buFont typeface="Arial" panose="020B0604020202020204" pitchFamily="34" charset="0"/>
              <a:buNone/>
            </a:pPr>
            <a:r>
              <a:rPr lang="en-US" sz="3000" b="1" dirty="0" smtClean="0"/>
              <a:t>Standard precautions include:</a:t>
            </a:r>
          </a:p>
          <a:p>
            <a:pPr marL="457200" indent="-457200">
              <a:buFont typeface="Arial" panose="020B0604020202020204" pitchFamily="34" charset="0"/>
              <a:buChar char="•"/>
            </a:pPr>
            <a:r>
              <a:rPr lang="en-US" sz="3000" dirty="0" smtClean="0"/>
              <a:t>hand hygiene (5 Moments for Hand Hygiene);</a:t>
            </a:r>
          </a:p>
          <a:p>
            <a:pPr marL="457200" indent="-457200">
              <a:buFont typeface="Arial" panose="020B0604020202020204" pitchFamily="34" charset="0"/>
              <a:buChar char="•"/>
            </a:pPr>
            <a:r>
              <a:rPr lang="en-US" sz="3000" dirty="0" smtClean="0"/>
              <a:t>use of personal protective equipment (PPE)</a:t>
            </a:r>
          </a:p>
          <a:p>
            <a:pPr marL="457200" indent="-457200">
              <a:buFont typeface="Arial" panose="020B0604020202020204" pitchFamily="34" charset="0"/>
              <a:buChar char="•"/>
            </a:pPr>
            <a:r>
              <a:rPr lang="en-US" sz="3000" dirty="0" smtClean="0"/>
              <a:t>routine environment cleaning;</a:t>
            </a:r>
          </a:p>
          <a:p>
            <a:pPr marL="457200" indent="-457200">
              <a:buFont typeface="Arial" panose="020B0604020202020204" pitchFamily="34" charset="0"/>
              <a:buChar char="•"/>
            </a:pPr>
            <a:r>
              <a:rPr lang="en-US" sz="3000" dirty="0" smtClean="0"/>
              <a:t>cough etiquette</a:t>
            </a:r>
          </a:p>
          <a:p>
            <a:pPr marL="457200" indent="-457200">
              <a:buFont typeface="Arial" panose="020B0604020202020204" pitchFamily="34" charset="0"/>
              <a:buChar char="•"/>
            </a:pPr>
            <a:r>
              <a:rPr lang="en-US" sz="3000" dirty="0" smtClean="0"/>
              <a:t>aseptic technique</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11</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t>12</a:t>
            </a:fld>
            <a:endParaRPr kumimoji="0" lang="en-US" sz="1000" b="0">
              <a:solidFill>
                <a:schemeClr val="tx1"/>
              </a:solidFill>
            </a:endParaRPr>
          </a:p>
        </p:txBody>
      </p:sp>
      <p:pic>
        <p:nvPicPr>
          <p:cNvPr id="4" name="Picture 3" descr="Chain of Infection"/>
          <p:cNvPicPr>
            <a:picLocks noChangeAspect="1"/>
          </p:cNvPicPr>
          <p:nvPr/>
        </p:nvPicPr>
        <p:blipFill>
          <a:blip r:embed="rId2"/>
          <a:stretch>
            <a:fillRect/>
          </a:stretch>
        </p:blipFill>
        <p:spPr>
          <a:xfrm>
            <a:off x="838200" y="381000"/>
            <a:ext cx="7620000" cy="5715000"/>
          </a:xfrm>
          <a:prstGeom prst="rect">
            <a:avLst/>
          </a:prstGeom>
        </p:spPr>
      </p:pic>
    </p:spTree>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Conclusion</a:t>
            </a:r>
          </a:p>
        </p:txBody>
      </p:sp>
      <p:sp>
        <p:nvSpPr>
          <p:cNvPr id="2" name="TextBox 1"/>
          <p:cNvSpPr txBox="1"/>
          <p:nvPr/>
        </p:nvSpPr>
        <p:spPr>
          <a:xfrm>
            <a:off x="533400" y="1676400"/>
            <a:ext cx="7924800" cy="2245360"/>
          </a:xfrm>
          <a:prstGeom prst="rect">
            <a:avLst/>
          </a:prstGeom>
          <a:noFill/>
        </p:spPr>
        <p:txBody>
          <a:bodyPr wrap="square">
            <a:spAutoFit/>
          </a:bodyPr>
          <a:lstStyle/>
          <a:p>
            <a:pPr marL="514350" indent="-514350">
              <a:buFont typeface="Wingdings" panose="05000000000000000000" pitchFamily="2" charset="2"/>
              <a:buChar char="ü"/>
            </a:pPr>
            <a:r>
              <a:rPr lang="en-US" sz="2800" dirty="0" smtClean="0"/>
              <a:t>The six links include: the infectious agent, reservoir, portal of exit, mode of transmission, portal of entry, and susceptible host. The way to stop germs from spreading is by interrupting this chain at any link.</a:t>
            </a:r>
          </a:p>
        </p:txBody>
      </p:sp>
      <p:cxnSp>
        <p:nvCxnSpPr>
          <p:cNvPr id="5" name="Straight Connector 4"/>
          <p:cNvCxnSpPr/>
          <p:nvPr/>
        </p:nvCxnSpPr>
        <p:spPr>
          <a:xfrm>
            <a:off x="609600" y="13716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EF9015A-DAF8-47A9-8291-B9B5A3191301}" type="slidenum">
              <a:rPr lang="en-US" altLang="en-US" sz="1400">
                <a:solidFill>
                  <a:srgbClr val="0039A6"/>
                </a:solidFill>
                <a:latin typeface="Myriad Web Pro" charset="0"/>
              </a:rPr>
              <a:t>13</a:t>
            </a:fld>
            <a:endParaRPr lang="en-US" altLang="en-US" sz="1400" dirty="0">
              <a:solidFill>
                <a:srgbClr val="0039A6"/>
              </a:solidFill>
              <a:latin typeface="Myriad Web Pro" charset="0"/>
            </a:endParaRPr>
          </a:p>
        </p:txBody>
      </p:sp>
    </p:spTree>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183880" cy="1051560"/>
          </a:xfrm>
        </p:spPr>
        <p:txBody>
          <a:bodyPr/>
          <a:lstStyle/>
          <a:p>
            <a:r>
              <a:rPr lang="en-US" dirty="0">
                <a:solidFill>
                  <a:srgbClr val="FF0000"/>
                </a:solidFill>
              </a:rPr>
              <a:t>References</a:t>
            </a:r>
          </a:p>
        </p:txBody>
      </p:sp>
      <p:sp>
        <p:nvSpPr>
          <p:cNvPr id="3" name="Content Placeholder 2"/>
          <p:cNvSpPr>
            <a:spLocks noGrp="1"/>
          </p:cNvSpPr>
          <p:nvPr>
            <p:ph idx="1"/>
          </p:nvPr>
        </p:nvSpPr>
        <p:spPr>
          <a:xfrm>
            <a:off x="152400" y="1905000"/>
            <a:ext cx="8183880" cy="4187952"/>
          </a:xfrm>
        </p:spPr>
        <p:txBody>
          <a:bodyPr>
            <a:normAutofit/>
          </a:bodyPr>
          <a:lstStyle/>
          <a:p>
            <a:pPr lvl="1"/>
            <a:r>
              <a:rPr lang="en-US" sz="2800" dirty="0" smtClean="0"/>
              <a:t>Google.com</a:t>
            </a:r>
          </a:p>
          <a:p>
            <a:pPr lvl="1"/>
            <a:r>
              <a:rPr lang="en-US" sz="2800" dirty="0" smtClean="0"/>
              <a:t>Wikipedia.org</a:t>
            </a:r>
          </a:p>
          <a:p>
            <a:pPr lvl="1"/>
            <a:r>
              <a:rPr lang="en-US" sz="2800" dirty="0" smtClean="0"/>
              <a:t>Studymafia.org</a:t>
            </a:r>
          </a:p>
          <a:p>
            <a:pPr lvl="1"/>
            <a:r>
              <a:rPr lang="en-US" sz="2800" dirty="0" smtClean="0"/>
              <a:t>Slidespanda.com</a:t>
            </a:r>
          </a:p>
        </p:txBody>
      </p:sp>
    </p:spTree>
    <p:extLst>
      <p:ext uri="{BB962C8B-B14F-4D97-AF65-F5344CB8AC3E}">
        <p14:creationId xmlns:p14="http://schemas.microsoft.com/office/powerpoint/2010/main" val="1131437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981200"/>
            <a:ext cx="5943600" cy="2514600"/>
          </a:xfrm>
          <a:solidFill>
            <a:schemeClr val="tx1"/>
          </a:solidFill>
        </p:spPr>
        <p:txBody>
          <a:bodyPr>
            <a:normAutofit fontScale="90000"/>
          </a:bodyPr>
          <a:lstStyle/>
          <a:p>
            <a:pPr marL="0" indent="0" algn="ctr"/>
            <a:r>
              <a:rPr lang="en-US" sz="5400" b="1" dirty="0">
                <a:solidFill>
                  <a:srgbClr val="FF0000"/>
                </a:solidFill>
              </a:rPr>
              <a:t>Thanks</a:t>
            </a:r>
            <a:br>
              <a:rPr lang="en-US" sz="5400" b="1" dirty="0">
                <a:solidFill>
                  <a:srgbClr val="FF0000"/>
                </a:solidFill>
              </a:rPr>
            </a:br>
            <a:r>
              <a:rPr lang="en-US" sz="5400" b="1" dirty="0">
                <a:solidFill>
                  <a:srgbClr val="FF0000"/>
                </a:solidFill>
              </a:rPr>
              <a:t>To </a:t>
            </a:r>
            <a:r>
              <a:rPr lang="en-US" sz="5400" b="1" dirty="0">
                <a:solidFill>
                  <a:schemeClr val="bg2">
                    <a:lumMod val="50000"/>
                  </a:schemeClr>
                </a:solidFill>
              </a:rPr>
              <a:t/>
            </a:r>
            <a:br>
              <a:rPr lang="en-US" sz="5400" b="1" dirty="0">
                <a:solidFill>
                  <a:schemeClr val="bg2">
                    <a:lumMod val="50000"/>
                  </a:schemeClr>
                </a:solidFill>
              </a:rPr>
            </a:br>
            <a:r>
              <a:rPr lang="en-US" sz="5400" b="1" dirty="0" smtClean="0">
                <a:solidFill>
                  <a:srgbClr val="0070C0"/>
                </a:solidFill>
              </a:rPr>
              <a:t>StudyMafia</a:t>
            </a:r>
            <a:r>
              <a:rPr lang="en-US" sz="5400" b="1" dirty="0" smtClean="0">
                <a:solidFill>
                  <a:schemeClr val="accent4">
                    <a:lumMod val="25000"/>
                  </a:schemeClr>
                </a:solidFill>
              </a:rPr>
              <a:t>.org</a:t>
            </a:r>
            <a:endParaRPr lang="en-US" sz="5400" b="1" dirty="0">
              <a:solidFill>
                <a:schemeClr val="accent4">
                  <a:lumMod val="25000"/>
                </a:schemeClr>
              </a:solidFill>
            </a:endParaRPr>
          </a:p>
        </p:txBody>
      </p:sp>
    </p:spTree>
    <p:extLst>
      <p:ext uri="{BB962C8B-B14F-4D97-AF65-F5344CB8AC3E}">
        <p14:creationId xmlns:p14="http://schemas.microsoft.com/office/powerpoint/2010/main" val="3328794390"/>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1447800" y="304800"/>
            <a:ext cx="609473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N" altLang="en-US" sz="4400" b="1" dirty="0" smtClean="0">
                <a:solidFill>
                  <a:schemeClr val="accent2"/>
                </a:solidFill>
                <a:latin typeface="Times New Roman" panose="02020603050405020304" pitchFamily="18" charset="0"/>
                <a:cs typeface="Times New Roman" panose="02020603050405020304" pitchFamily="18" charset="0"/>
              </a:rPr>
              <a:t>Table Contents</a:t>
            </a:r>
          </a:p>
        </p:txBody>
      </p:sp>
      <p:sp>
        <p:nvSpPr>
          <p:cNvPr id="71685" name="Content Placeholder 2"/>
          <p:cNvSpPr txBox="1"/>
          <p:nvPr/>
        </p:nvSpPr>
        <p:spPr bwMode="auto">
          <a:xfrm>
            <a:off x="533400" y="16002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buClr>
                <a:srgbClr val="0039A6"/>
              </a:buClr>
              <a:buFont typeface="Wingdings" panose="05000000000000000000" charset="0"/>
              <a:buChar char="ü"/>
            </a:pPr>
            <a:r>
              <a:rPr lang="en-IN" altLang="en-US" dirty="0">
                <a:latin typeface="Times New Roman" panose="02020603050405020304" pitchFamily="18" charset="0"/>
                <a:cs typeface="Times New Roman" panose="02020603050405020304" pitchFamily="18" charset="0"/>
              </a:rPr>
              <a:t>Definition</a:t>
            </a:r>
          </a:p>
          <a:p>
            <a:pPr lvl="1" eaLnBrk="1" hangingPunct="1">
              <a:buClr>
                <a:srgbClr val="0039A6"/>
              </a:buClr>
              <a:buFont typeface="Wingdings" panose="05000000000000000000" charset="0"/>
              <a:buChar char="ü"/>
            </a:pPr>
            <a:r>
              <a:rPr lang="en-IN" altLang="en-US" dirty="0">
                <a:latin typeface="Times New Roman" panose="02020603050405020304" pitchFamily="18" charset="0"/>
                <a:cs typeface="Times New Roman" panose="02020603050405020304" pitchFamily="18" charset="0"/>
              </a:rPr>
              <a:t>Introduction</a:t>
            </a:r>
          </a:p>
          <a:p>
            <a:pPr lvl="1" eaLnBrk="1" hangingPunct="1">
              <a:buClr>
                <a:srgbClr val="0039A6"/>
              </a:buClr>
              <a:buFont typeface="Wingdings" panose="05000000000000000000" charset="0"/>
              <a:buChar char="ü"/>
            </a:pPr>
            <a:r>
              <a:rPr lang="en-IN" dirty="0">
                <a:latin typeface="Times New Roman" panose="02020603050405020304" pitchFamily="18" charset="0"/>
                <a:cs typeface="Times New Roman" panose="02020603050405020304" pitchFamily="18" charset="0"/>
              </a:rPr>
              <a:t>Chain of Infection</a:t>
            </a:r>
          </a:p>
          <a:p>
            <a:pPr lvl="1" eaLnBrk="1" hangingPunct="1">
              <a:buClr>
                <a:srgbClr val="0039A6"/>
              </a:buClr>
              <a:buFont typeface="Wingdings" panose="05000000000000000000" charset="0"/>
              <a:buChar char="ü"/>
            </a:pPr>
            <a:r>
              <a:rPr lang="en-IN" dirty="0">
                <a:latin typeface="Times New Roman" panose="02020603050405020304" pitchFamily="18" charset="0"/>
                <a:cs typeface="Times New Roman" panose="02020603050405020304" pitchFamily="18" charset="0"/>
              </a:rPr>
              <a:t>Opportunities To Break the Chain of Infection</a:t>
            </a:r>
          </a:p>
          <a:p>
            <a:pPr lvl="1" eaLnBrk="1" hangingPunct="1">
              <a:buClr>
                <a:srgbClr val="0039A6"/>
              </a:buClr>
              <a:buFont typeface="Wingdings" panose="05000000000000000000" charset="0"/>
              <a:buChar char="ü"/>
            </a:pPr>
            <a:r>
              <a:rPr lang="en-IN" altLang="en-US" dirty="0" smtClean="0">
                <a:solidFill>
                  <a:schemeClr val="tx1"/>
                </a:solidFill>
                <a:latin typeface="Times New Roman" panose="02020603050405020304" pitchFamily="18" charset="0"/>
                <a:cs typeface="Times New Roman" panose="02020603050405020304" pitchFamily="18" charset="0"/>
                <a:sym typeface="+mn-ea"/>
              </a:rPr>
              <a:t>Conclusion</a:t>
            </a:r>
            <a:endParaRPr lang="en-IN" altLang="en-US" dirty="0" smtClean="0">
              <a:solidFill>
                <a:schemeClr val="tx1"/>
              </a:solidFill>
              <a:latin typeface="Times New Roman" panose="02020603050405020304" pitchFamily="18" charset="0"/>
              <a:cs typeface="Times New Roman" panose="02020603050405020304" pitchFamily="18" charset="0"/>
            </a:endParaRPr>
          </a:p>
          <a:p>
            <a:pPr lvl="1" eaLnBrk="1" hangingPunct="1">
              <a:buClr>
                <a:srgbClr val="0039A6"/>
              </a:buClr>
              <a:buFont typeface="Wingdings" panose="05000000000000000000" charset="0"/>
              <a:buChar char="ü"/>
            </a:pPr>
            <a:endParaRPr lang="en-US" altLang="en-US" dirty="0" smtClean="0">
              <a:solidFill>
                <a:schemeClr val="tx1"/>
              </a:solidFill>
              <a:latin typeface="Times New Roman" panose="02020603050405020304" pitchFamily="18" charset="0"/>
              <a:cs typeface="Times New Roman" panose="02020603050405020304" pitchFamily="18" charset="0"/>
            </a:endParaRPr>
          </a:p>
          <a:p>
            <a:pPr lvl="1" eaLnBrk="1" hangingPunct="1">
              <a:buClr>
                <a:srgbClr val="0039A6"/>
              </a:buClr>
              <a:buFont typeface="Wingdings" panose="05000000000000000000" charset="0"/>
              <a:buChar char="ü"/>
            </a:pPr>
            <a:endParaRPr lang="en-IN" altLang="en-US" dirty="0">
              <a:latin typeface="Times New Roman" panose="02020603050405020304" pitchFamily="18" charset="0"/>
              <a:cs typeface="Times New Roman" panose="02020603050405020304" pitchFamily="18" charset="0"/>
            </a:endParaRPr>
          </a:p>
          <a:p>
            <a:pPr lvl="1" eaLnBrk="1" hangingPunct="1">
              <a:buClr>
                <a:srgbClr val="0039A6"/>
              </a:buClr>
              <a:buNone/>
            </a:pPr>
            <a:endParaRPr lang="en-IN" altLang="en-US" dirty="0">
              <a:latin typeface="Times New Roman" panose="02020603050405020304" pitchFamily="18" charset="0"/>
              <a:cs typeface="Times New Roman" panose="02020603050405020304" pitchFamily="18" charset="0"/>
            </a:endParaRPr>
          </a:p>
        </p:txBody>
      </p:sp>
      <p:sp>
        <p:nvSpPr>
          <p:cNvPr id="71686"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2</a:t>
            </a:fld>
            <a:endParaRPr lang="en-US" altLang="en-US" sz="1400" dirty="0">
              <a:solidFill>
                <a:srgbClr val="0039A6"/>
              </a:solidFill>
              <a:latin typeface="Myriad Web Pro" charset="0"/>
            </a:endParaRPr>
          </a:p>
        </p:txBody>
      </p:sp>
    </p:spTree>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Definition</a:t>
            </a:r>
            <a:endParaRPr lang="en-US" altLang="en-US" sz="3600" b="1" dirty="0">
              <a:solidFill>
                <a:schemeClr val="accent2"/>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455930" y="1603375"/>
            <a:ext cx="339217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IN" b="1" dirty="0" smtClean="0"/>
              <a:t>    </a:t>
            </a:r>
            <a:r>
              <a:rPr b="1" dirty="0" smtClean="0"/>
              <a:t>The chain of infection describes the complete process of an infection spreading from one host to the next.</a:t>
            </a: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3</a:t>
            </a:fld>
            <a:endParaRPr lang="en-US" altLang="en-US" sz="1400" dirty="0">
              <a:solidFill>
                <a:srgbClr val="0039A6"/>
              </a:solidFill>
              <a:latin typeface="Myriad Web Pro" charset="0"/>
            </a:endParaRPr>
          </a:p>
        </p:txBody>
      </p:sp>
      <p:cxnSp>
        <p:nvCxnSpPr>
          <p:cNvPr id="6" name="Straight Connector 5"/>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pic>
        <p:nvPicPr>
          <p:cNvPr id="2" name="Content Placeholder 1" descr="2"/>
          <p:cNvPicPr>
            <a:picLocks noGrp="1" noChangeAspect="1"/>
          </p:cNvPicPr>
          <p:nvPr>
            <p:ph idx="1"/>
          </p:nvPr>
        </p:nvPicPr>
        <p:blipFill>
          <a:blip r:embed="rId3"/>
          <a:stretch>
            <a:fillRect/>
          </a:stretch>
        </p:blipFill>
        <p:spPr>
          <a:xfrm>
            <a:off x="4419600" y="1752600"/>
            <a:ext cx="3600450" cy="3856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smtClean="0">
                <a:solidFill>
                  <a:schemeClr val="accent2"/>
                </a:solidFill>
                <a:latin typeface="Times New Roman" panose="02020603050405020304" pitchFamily="18" charset="0"/>
                <a:cs typeface="Times New Roman" panose="02020603050405020304" pitchFamily="18" charset="0"/>
              </a:rPr>
              <a:t>Introduction</a:t>
            </a:r>
            <a:endParaRPr lang="en-US" altLang="en-US" b="1" dirty="0">
              <a:solidFill>
                <a:schemeClr val="accent2"/>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727075" y="1596390"/>
            <a:ext cx="813054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sz="3000" dirty="0" smtClean="0"/>
              <a:t>It is a six-step cycle that can be cut off at any step to break the transmission of infection. Studying and understanding this process can help societies fight and irradiate infectious diseases.</a:t>
            </a:r>
          </a:p>
          <a:p>
            <a:r>
              <a:rPr lang="en-US" sz="3000" dirty="0" smtClean="0"/>
              <a:t>It can be helpful to think of the chain of infection as an actual chain, with each step making up a link in the chain.</a:t>
            </a: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4</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5</a:t>
            </a:fld>
            <a:endParaRPr lang="en-US" altLang="en-US" sz="1400" dirty="0">
              <a:solidFill>
                <a:srgbClr val="0039A6"/>
              </a:solidFill>
              <a:latin typeface="Myriad Web Pro" charset="0"/>
            </a:endParaRPr>
          </a:p>
        </p:txBody>
      </p:sp>
      <p:pic>
        <p:nvPicPr>
          <p:cNvPr id="2" name="Picture 1" descr="care_homes_chain_of_infection_graphic"/>
          <p:cNvPicPr>
            <a:picLocks noChangeAspect="1"/>
          </p:cNvPicPr>
          <p:nvPr/>
        </p:nvPicPr>
        <p:blipFill>
          <a:blip r:embed="rId3"/>
          <a:stretch>
            <a:fillRect/>
          </a:stretch>
        </p:blipFill>
        <p:spPr>
          <a:xfrm>
            <a:off x="76200" y="0"/>
            <a:ext cx="9144000" cy="6704330"/>
          </a:xfrm>
          <a:prstGeom prst="rect">
            <a:avLst/>
          </a:prstGeom>
        </p:spPr>
      </p:pic>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sz="3600" b="1" dirty="0" smtClean="0">
                <a:solidFill>
                  <a:schemeClr val="accent2"/>
                </a:solidFill>
                <a:latin typeface="Times New Roman" panose="02020603050405020304" pitchFamily="18" charset="0"/>
                <a:cs typeface="Times New Roman" panose="02020603050405020304" pitchFamily="18" charset="0"/>
              </a:rPr>
              <a:t>Chain of Infection</a:t>
            </a:r>
            <a:endParaRPr lang="en-IN" sz="3600" b="1" dirty="0" smtClean="0">
              <a:solidFill>
                <a:schemeClr val="accent2"/>
              </a:solidFill>
              <a:latin typeface="Times New Roman" panose="02020603050405020304" pitchFamily="18" charset="0"/>
              <a:cs typeface="Times New Roman" panose="02020603050405020304" pitchFamily="18" charset="0"/>
              <a:sym typeface="+mn-ea"/>
            </a:endParaRPr>
          </a:p>
        </p:txBody>
      </p:sp>
      <p:sp>
        <p:nvSpPr>
          <p:cNvPr id="2" name="TextBox 1"/>
          <p:cNvSpPr txBox="1"/>
          <p:nvPr/>
        </p:nvSpPr>
        <p:spPr>
          <a:xfrm>
            <a:off x="609600" y="1676400"/>
            <a:ext cx="7696200" cy="4030980"/>
          </a:xfrm>
          <a:prstGeom prst="rect">
            <a:avLst/>
          </a:prstGeom>
          <a:noFill/>
        </p:spPr>
        <p:txBody>
          <a:bodyPr wrap="square">
            <a:spAutoFit/>
          </a:bodyPr>
          <a:lstStyle/>
          <a:p>
            <a:pPr marL="457200" indent="-457200">
              <a:buFont typeface="Arial" panose="020B0604020202020204" pitchFamily="34" charset="0"/>
              <a:buChar char="•"/>
            </a:pPr>
            <a:r>
              <a:rPr lang="en-US" sz="3200" b="1" dirty="0" smtClean="0"/>
              <a:t>The Infectious Agent </a:t>
            </a:r>
            <a:r>
              <a:rPr lang="en-US" sz="3200" dirty="0" smtClean="0"/>
              <a:t>– or the microorganism which has the ability to cause disease.</a:t>
            </a:r>
          </a:p>
          <a:p>
            <a:pPr marL="457200" indent="-457200">
              <a:buFont typeface="Arial" panose="020B0604020202020204" pitchFamily="34" charset="0"/>
              <a:buChar char="•"/>
            </a:pPr>
            <a:r>
              <a:rPr lang="en-US" sz="3200" b="1" dirty="0" smtClean="0"/>
              <a:t>The Reservoir</a:t>
            </a:r>
            <a:r>
              <a:rPr lang="en-US" sz="3200" dirty="0" smtClean="0"/>
              <a:t> or source of infection where the microorganism can live and thrive. This may be a person, an animal, any object in the general environment, food or water.</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6</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sz="3600" b="1" dirty="0" smtClean="0">
                <a:solidFill>
                  <a:schemeClr val="accent2"/>
                </a:solidFill>
                <a:latin typeface="Times New Roman" panose="02020603050405020304" pitchFamily="18" charset="0"/>
                <a:cs typeface="Times New Roman" panose="02020603050405020304" pitchFamily="18" charset="0"/>
              </a:rPr>
              <a:t>Chain of Infection</a:t>
            </a:r>
            <a:endParaRPr lang="en-IN" sz="3600" b="1" dirty="0" smtClean="0">
              <a:solidFill>
                <a:schemeClr val="accent2"/>
              </a:solidFill>
              <a:latin typeface="Times New Roman" panose="02020603050405020304" pitchFamily="18" charset="0"/>
              <a:cs typeface="Times New Roman" panose="02020603050405020304" pitchFamily="18" charset="0"/>
              <a:sym typeface="+mn-ea"/>
            </a:endParaRPr>
          </a:p>
        </p:txBody>
      </p:sp>
      <p:sp>
        <p:nvSpPr>
          <p:cNvPr id="2" name="TextBox 1"/>
          <p:cNvSpPr txBox="1"/>
          <p:nvPr/>
        </p:nvSpPr>
        <p:spPr>
          <a:xfrm>
            <a:off x="609600" y="1676400"/>
            <a:ext cx="7696200" cy="4030980"/>
          </a:xfrm>
          <a:prstGeom prst="rect">
            <a:avLst/>
          </a:prstGeom>
          <a:noFill/>
        </p:spPr>
        <p:txBody>
          <a:bodyPr wrap="square">
            <a:spAutoFit/>
          </a:bodyPr>
          <a:lstStyle/>
          <a:p>
            <a:pPr marL="457200" indent="-457200">
              <a:buFont typeface="Arial" panose="020B0604020202020204" pitchFamily="34" charset="0"/>
              <a:buChar char="•"/>
            </a:pPr>
            <a:r>
              <a:rPr lang="en-US" sz="3200" b="1" dirty="0" smtClean="0"/>
              <a:t>The Portal of Exit from the reservoir</a:t>
            </a:r>
            <a:r>
              <a:rPr lang="en-US" sz="3200" dirty="0" smtClean="0"/>
              <a:t>. </a:t>
            </a:r>
          </a:p>
          <a:p>
            <a:pPr marL="0" indent="0">
              <a:buFont typeface="Arial" panose="020B0604020202020204" pitchFamily="34" charset="0"/>
              <a:buNone/>
            </a:pPr>
            <a:r>
              <a:rPr lang="en-US" sz="3200" dirty="0" smtClean="0"/>
              <a:t>This describes the way the microorganism leaves the reservoir. For example, in the case of a person with flu, this would include coughing and sneezing. In the case of someone with gastro-enteritis microorganisms would be transmitted in the faeces or vomit.</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7</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sz="3600" b="1" dirty="0" smtClean="0">
                <a:solidFill>
                  <a:schemeClr val="accent2"/>
                </a:solidFill>
                <a:latin typeface="Times New Roman" panose="02020603050405020304" pitchFamily="18" charset="0"/>
                <a:cs typeface="Times New Roman" panose="02020603050405020304" pitchFamily="18" charset="0"/>
              </a:rPr>
              <a:t>Chain of Infection</a:t>
            </a:r>
            <a:endParaRPr lang="en-IN" sz="3600" b="1" dirty="0" smtClean="0">
              <a:solidFill>
                <a:schemeClr val="accent2"/>
              </a:solidFill>
              <a:latin typeface="Times New Roman" panose="02020603050405020304" pitchFamily="18" charset="0"/>
              <a:cs typeface="Times New Roman" panose="02020603050405020304" pitchFamily="18" charset="0"/>
              <a:sym typeface="+mn-ea"/>
            </a:endParaRPr>
          </a:p>
        </p:txBody>
      </p:sp>
      <p:sp>
        <p:nvSpPr>
          <p:cNvPr id="2" name="TextBox 1"/>
          <p:cNvSpPr txBox="1"/>
          <p:nvPr/>
        </p:nvSpPr>
        <p:spPr>
          <a:xfrm>
            <a:off x="609600" y="1676400"/>
            <a:ext cx="7696200" cy="3538220"/>
          </a:xfrm>
          <a:prstGeom prst="rect">
            <a:avLst/>
          </a:prstGeom>
          <a:noFill/>
        </p:spPr>
        <p:txBody>
          <a:bodyPr wrap="square">
            <a:spAutoFit/>
          </a:bodyPr>
          <a:lstStyle/>
          <a:p>
            <a:pPr marL="457200" indent="-457200">
              <a:buFont typeface="Arial" panose="020B0604020202020204" pitchFamily="34" charset="0"/>
              <a:buChar char="•"/>
            </a:pPr>
            <a:r>
              <a:rPr lang="en-US" sz="3200" b="1" dirty="0" smtClean="0"/>
              <a:t>The Susceptible Host</a:t>
            </a:r>
            <a:r>
              <a:rPr lang="en-US" sz="3200" dirty="0" smtClean="0"/>
              <a:t>. This describes the person who is vulnerable to infection.Infection can be prevented by breaking the Chain of Infection.</a:t>
            </a:r>
            <a:r>
              <a:rPr lang="en-IN" altLang="en-US" sz="3200" dirty="0" smtClean="0"/>
              <a:t> </a:t>
            </a:r>
            <a:r>
              <a:rPr lang="en-US" sz="3200" dirty="0" smtClean="0"/>
              <a:t>The chain of infection diagram illustrates and gives examples of actions that can be taken to break it. </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8</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sz="3600" b="1" dirty="0" smtClean="0">
                <a:solidFill>
                  <a:schemeClr val="accent2"/>
                </a:solidFill>
                <a:latin typeface="Times New Roman" panose="02020603050405020304" pitchFamily="18" charset="0"/>
                <a:cs typeface="Times New Roman" panose="02020603050405020304" pitchFamily="18" charset="0"/>
              </a:rPr>
              <a:t>Chain of Infection</a:t>
            </a:r>
            <a:endParaRPr lang="en-IN" sz="3600" b="1" dirty="0" smtClean="0">
              <a:solidFill>
                <a:schemeClr val="accent2"/>
              </a:solidFill>
              <a:latin typeface="Times New Roman" panose="02020603050405020304" pitchFamily="18" charset="0"/>
              <a:cs typeface="Times New Roman" panose="02020603050405020304" pitchFamily="18" charset="0"/>
              <a:sym typeface="+mn-ea"/>
            </a:endParaRPr>
          </a:p>
        </p:txBody>
      </p:sp>
      <p:sp>
        <p:nvSpPr>
          <p:cNvPr id="2" name="TextBox 1"/>
          <p:cNvSpPr txBox="1"/>
          <p:nvPr/>
        </p:nvSpPr>
        <p:spPr>
          <a:xfrm>
            <a:off x="609600" y="1676400"/>
            <a:ext cx="7696200" cy="4246245"/>
          </a:xfrm>
          <a:prstGeom prst="rect">
            <a:avLst/>
          </a:prstGeom>
          <a:noFill/>
        </p:spPr>
        <p:txBody>
          <a:bodyPr wrap="square">
            <a:spAutoFit/>
          </a:bodyPr>
          <a:lstStyle/>
          <a:p>
            <a:pPr marL="457200" indent="-457200">
              <a:buFont typeface="Arial" panose="020B0604020202020204" pitchFamily="34" charset="0"/>
              <a:buChar char="•"/>
            </a:pPr>
            <a:r>
              <a:rPr sz="3000" b="1" dirty="0" smtClean="0"/>
              <a:t>Mode of Transmission.</a:t>
            </a:r>
            <a:r>
              <a:rPr sz="3000" dirty="0" smtClean="0"/>
              <a:t> Since microorganisms cannot travel on their own,</a:t>
            </a:r>
            <a:r>
              <a:rPr lang="en-IN" sz="3000" dirty="0" smtClean="0"/>
              <a:t> </a:t>
            </a:r>
            <a:r>
              <a:rPr sz="3000" dirty="0" smtClean="0"/>
              <a:t>they require a vehicle to carry them to other persons and places. </a:t>
            </a:r>
          </a:p>
          <a:p>
            <a:pPr marL="457200" indent="-457200">
              <a:buFont typeface="Arial" panose="020B0604020202020204" pitchFamily="34" charset="0"/>
              <a:buChar char="•"/>
            </a:pPr>
            <a:r>
              <a:rPr sz="3000" b="1" dirty="0" smtClean="0"/>
              <a:t>Mode of Entry.</a:t>
            </a:r>
            <a:r>
              <a:rPr sz="3000" dirty="0" smtClean="0"/>
              <a:t> The path for the microorganism to get into a new host (the</a:t>
            </a:r>
            <a:r>
              <a:rPr lang="en-IN" sz="3000" dirty="0" smtClean="0"/>
              <a:t> </a:t>
            </a:r>
            <a:r>
              <a:rPr sz="3000" dirty="0" smtClean="0"/>
              <a:t>reverse of the portal of exit). The mode of entry refers to the method by which</a:t>
            </a:r>
            <a:r>
              <a:rPr lang="en-IN" sz="3000" dirty="0" smtClean="0"/>
              <a:t> </a:t>
            </a:r>
            <a:r>
              <a:rPr sz="3000" dirty="0" smtClean="0"/>
              <a:t>the pathogens enters the person. </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9</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ln>
      </a:spPr>
      <a:bodyPr wrap="none" rtlCol="0" anchor="ctr">
        <a:flatTx/>
      </a:bodyPr>
      <a:lstStyle>
        <a:defPPr algn="ctr">
          <a:defRPr sz="1200" b="1" dirty="0">
            <a:solidFill>
              <a:schemeClr val="bg1"/>
            </a:solidFill>
            <a:latin typeface="Tahoma" panose="020B0604030504040204"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eme43">
  <a:themeElements>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561</Words>
  <Application>Microsoft Office PowerPoint</Application>
  <PresentationFormat>On-screen Show (4:3)</PresentationFormat>
  <Paragraphs>178</Paragraphs>
  <Slides>15</Slides>
  <Notes>12</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7_SEPDPO</vt:lpstr>
      <vt:lpstr>Theme43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Thanks To  StudyMafia.org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 PANDITA</dc:creator>
  <cp:lastModifiedBy>CRP</cp:lastModifiedBy>
  <cp:revision>909</cp:revision>
  <cp:lastPrinted>2014-09-05T11:57:00Z</cp:lastPrinted>
  <dcterms:created xsi:type="dcterms:W3CDTF">2014-04-08T13:15:00Z</dcterms:created>
  <dcterms:modified xsi:type="dcterms:W3CDTF">2022-12-16T15:43:00Z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5750C336E5974AFD8587E6C132618C9E</vt:lpwstr>
  </property>
  <property fmtid="{D5CDD505-2E9C-101B-9397-08002B2CF9AE}" pid="3" name="KSOProductBuildVer">
    <vt:lpwstr>1033-11.2.0.11440</vt:lpwstr>
  </property>
</Properties>
</file>