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5"/>
  </p:notesMasterIdLst>
  <p:handoutMasterIdLst>
    <p:handoutMasterId r:id="rId26"/>
  </p:handoutMasterIdLst>
  <p:sldIdLst>
    <p:sldId id="428" r:id="rId3"/>
    <p:sldId id="322" r:id="rId4"/>
    <p:sldId id="324" r:id="rId5"/>
    <p:sldId id="362" r:id="rId6"/>
    <p:sldId id="361" r:id="rId7"/>
    <p:sldId id="325" r:id="rId8"/>
    <p:sldId id="418" r:id="rId9"/>
    <p:sldId id="427" r:id="rId10"/>
    <p:sldId id="398" r:id="rId11"/>
    <p:sldId id="419" r:id="rId12"/>
    <p:sldId id="399" r:id="rId13"/>
    <p:sldId id="420" r:id="rId14"/>
    <p:sldId id="421" r:id="rId15"/>
    <p:sldId id="407" r:id="rId16"/>
    <p:sldId id="422" r:id="rId17"/>
    <p:sldId id="423" r:id="rId18"/>
    <p:sldId id="397" r:id="rId19"/>
    <p:sldId id="424" r:id="rId20"/>
    <p:sldId id="425" r:id="rId21"/>
    <p:sldId id="426" r:id="rId22"/>
    <p:sldId id="351" r:id="rId23"/>
    <p:sldId id="429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21.xml"/><Relationship Id="rId5" Type="http://schemas.openxmlformats.org/officeDocument/2006/relationships/slide" Target="slides/slide17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735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483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11/30/2022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11/30/2022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11/30/2022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69460" y="5867400"/>
            <a:ext cx="9137260" cy="707886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Studymafia.org               </a:t>
            </a:r>
            <a:endParaRPr lang="en-US"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286000"/>
            <a:ext cx="609600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Tonsillectomy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3625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00200"/>
            <a:ext cx="79248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smtClean="0"/>
              <a:t>A tonsillectomy may also be used to treat other rare diseases or conditions of the tonsils, such 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Cancerous tissue (malignancy) in one or both tonsils or suspected malignancy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Recurrent bleeding from blood vessels near the surface of the tonsils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Severe bad breath (halitosis) related to debris in the crevices of tonsils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73914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Reactions to anesthetics</a:t>
            </a:r>
            <a:r>
              <a:rPr lang="en-IN" altLang="en-US" sz="3200" b="1" dirty="0" smtClean="0"/>
              <a:t>:</a:t>
            </a:r>
            <a:endParaRPr lang="en-US" sz="3200" b="1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to make you sleep during surgery often causes minor, short-term problems, such as headache, nausea, vomiting or muscle soreness.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Serious, long-term problems are rare, though general anesthesia is not without the risk of death.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86892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000" b="1" dirty="0" smtClean="0"/>
              <a:t>Swelling.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Swelling of the tongue and soft roof of the mouth (soft palate) can cause breathing problems, particularly during the first few hours after the procedure.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sz="3000" b="1" dirty="0" smtClean="0"/>
              <a:t>Bleeding during surgery.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In rare cases, severe bleeding occurs during surgery and requires additional treatment and a longer hospital stay.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86892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dirty="0" smtClean="0"/>
              <a:t>Bleeding during healing.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dirty="0" smtClean="0"/>
              <a:t>Bleeding can occur during the healing process, particularly if the scab from the wound is dislodged too soon.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sz="3200" b="1" dirty="0" smtClean="0"/>
              <a:t>Infection.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dirty="0" smtClean="0"/>
              <a:t>Rarely, surgery can lead to an infection that requires further treatment.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8054975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Information you'll likely be asked to provide includes: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All medications, including over-the-counter drugs and dietary supplements, taken regularly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Personal or family history of adverse reactions to anesthetics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Personal or family history of bleeding disorders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Known allergy or other negative reactions to medications, such as antibiotics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8054975" cy="446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Instructions for preparing will include the following: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altLang="en-US" sz="2800" dirty="0" smtClean="0"/>
              <a:t>Y</a:t>
            </a:r>
            <a:r>
              <a:rPr lang="en-US" sz="2800" dirty="0" smtClean="0"/>
              <a:t>our doctor may ask you to stop taking some medications or change dosages of medications several days before the surgery.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Don't eat anything after midnight before the scheduled surgery.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Make arrangements for a ride home.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Plan for 10 days to two weeks or more of recovery time. Adults may need more time than children do.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816356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/>
              <a:t>Questions to ask your doctor or the hospital staff for yourself or on behalf of your child include: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are my dietary restrictions before surgery?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When should I arrive at the hospital?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Where do I need to check 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prescription medications can I take in the days before surgery? When can I take the last dose?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expected recovery time?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restrictions to activities or diet should I expect during recovery?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8042275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/>
              <a:t>A tonsillectomy is used to treat: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Recurring, chronic or severe tonsillitis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Complications of enlarged tonsils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Bleeding of the tonsils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Other rare diseases of the tonsils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/>
              <a:t>The procedure may also be recommended if: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A bacterial infection causing tonsillitis doesn't improve with antibiotic treatment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An infection that results in a collection of pus behind a tonsil</a:t>
            </a:r>
            <a:r>
              <a:rPr lang="en-IN" altLang="en-US" sz="2800" dirty="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042275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Before the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nurse may use a pre-surgery checklist of questions, such as asking you to say your name and the reason for your surgery. This is a standard procedure to ensure the safety of patients.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042275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During the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Because a tonsillectomy is performed under general anesthesia, you or your child won't be aware of the procedure or experience pain during the surgery.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surgeon may cut out the tonsils using a blade (scalpel) or a specialized surgical tool that uses heat or high-energy heat or sound waves to remove or destroy tissues and stop bleeding.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4478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Tonsillitis</a:t>
            </a:r>
            <a:endParaRPr lang="en-IN" altLang="en-US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Symptoms </a:t>
            </a:r>
            <a:r>
              <a:rPr lang="en-US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Tonsillectomy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Complications </a:t>
            </a:r>
            <a:r>
              <a:rPr lang="en-US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Tonsillectomy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Risks </a:t>
            </a:r>
            <a:r>
              <a:rPr lang="en-US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Tonsillectomy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Preaparation </a:t>
            </a:r>
            <a:r>
              <a:rPr lang="en-US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Tonsillectomy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Procedure </a:t>
            </a:r>
            <a:r>
              <a:rPr lang="en-US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Tonsillectomy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042275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After the procedure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Common issues after a tonsillectomy include the following: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Moderate to severe pain in the throat for one to two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Pain in the ears, neck or jaw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Nausea and vomiting for a few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Mild fever for several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Bad breath for up to two weeks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4478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Tonsillectomies to treat recurring bacterial tonsillitis reduce the frequency and severity of strep throat and other bacterial infections. Tonsillectomies to treat viral tonsillitis have a smaller benefit.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Tonsillectomies to treat obstructive sleep apnea and other conditions not related to infections can improve outcomes when other treatment strategies have not been beneficial.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4776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930" y="1603375"/>
            <a:ext cx="401193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dirty="0" smtClean="0"/>
              <a:t>   </a:t>
            </a:r>
            <a:r>
              <a:rPr dirty="0" smtClean="0"/>
              <a:t>Tonsillectomy (ton-sih-LEK-tuh-me) is the surgical removal of the tonsils, two oval-shaped pads of tissue at the back of the throat — one tonsil on each side.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1200px-Tonsillectomy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785" y="2057400"/>
            <a:ext cx="3879215" cy="341693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650875" y="15201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A tonsillectomy was once a common procedure to treat infection and inflammation of the tonsils (tonsillitis). </a:t>
            </a:r>
          </a:p>
          <a:p>
            <a:r>
              <a:rPr lang="en-US" sz="2800" dirty="0" smtClean="0"/>
              <a:t>Today, a tonsillectomy is usually performed for sleep-disordered breathing but may still be a treatment when tonsillitis occurs frequently or doesn't respond to other treatments.</a:t>
            </a:r>
          </a:p>
          <a:p>
            <a:r>
              <a:rPr lang="en-US" sz="2800" dirty="0" smtClean="0"/>
              <a:t>A tonsillectomy may also be necessary to treat breathing and other problems related to enlarged tonsils and to treat rare diseases of the tonsils.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en35699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730" y="457200"/>
            <a:ext cx="5335905" cy="533590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Tonsillitis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The tonsils are the immune system's first line of defense against bacteria and viruses that enter your mouth.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This function may make the tonsils particularly vulnerable to infection and inflammation.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However, the tonsil's immune system function declines after puberty — a factor that may account for the rare cases of tonsillitis in adults.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Tonsillitis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smtClean="0"/>
              <a:t>A tonsillectomy may be recommended to prevent frequent, recurring episodes of tonsillitis. Frequent tonsillitis is generally defined as: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At least seven episodes in the preceding year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At least five episodes a year in the past two years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At least three episodes a year in the past three years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Tonsillitis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 descr="Tonsillitis"/>
          <p:cNvPicPr>
            <a:picLocks noChangeAspect="1"/>
          </p:cNvPicPr>
          <p:nvPr/>
        </p:nvPicPr>
        <p:blipFill>
          <a:blip r:embed="rId3"/>
          <a:srcRect t="32769"/>
          <a:stretch>
            <a:fillRect/>
          </a:stretch>
        </p:blipFill>
        <p:spPr>
          <a:xfrm>
            <a:off x="1143000" y="1600200"/>
            <a:ext cx="6688455" cy="461073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Tonsillectomy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002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/>
              <a:t>Tonsils may become enlarged after frequent or persistent infections, or they may be naturally large. A tonsillectomy may be used to treat the following problems caused or complicated by enlarged tonsils: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Difficulty breathing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Disrupted breathing during sleep (obstructive sleep apnea)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ange Wave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1103</Words>
  <Application>Microsoft Office PowerPoint</Application>
  <PresentationFormat>On-screen Show (4:3)</PresentationFormat>
  <Paragraphs>331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7_SEPDPO</vt:lpstr>
      <vt:lpstr>Orange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904</cp:revision>
  <cp:lastPrinted>2014-09-05T11:57:00Z</cp:lastPrinted>
  <dcterms:created xsi:type="dcterms:W3CDTF">2014-04-08T13:15:00Z</dcterms:created>
  <dcterms:modified xsi:type="dcterms:W3CDTF">2022-11-30T14:15:29Z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ED5A928260AB4CF897D692B113A5638C</vt:lpwstr>
  </property>
  <property fmtid="{D5CDD505-2E9C-101B-9397-08002B2CF9AE}" pid="3" name="KSOProductBuildVer">
    <vt:lpwstr>1033-11.2.0.11417</vt:lpwstr>
  </property>
</Properties>
</file>