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70" r:id="rId2"/>
    <p:sldId id="273" r:id="rId3"/>
    <p:sldId id="257" r:id="rId4"/>
    <p:sldId id="269" r:id="rId5"/>
    <p:sldId id="258" r:id="rId6"/>
    <p:sldId id="268" r:id="rId7"/>
    <p:sldId id="259" r:id="rId8"/>
    <p:sldId id="260" r:id="rId9"/>
    <p:sldId id="261" r:id="rId10"/>
    <p:sldId id="262" r:id="rId11"/>
    <p:sldId id="263" r:id="rId12"/>
    <p:sldId id="264" r:id="rId13"/>
    <p:sldId id="266" r:id="rId14"/>
    <p:sldId id="267"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D18B44-6E64-4FCE-BF1C-412465CCBF48}" type="datetimeFigureOut">
              <a:rPr lang="en-US" smtClean="0"/>
              <a:t>12/13/2022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428700-A0E4-4B53-8AE7-BB3A395E863C}" type="slidenum">
              <a:rPr lang="en-US" smtClean="0"/>
              <a:t>‹#›</a:t>
            </a:fld>
            <a:endParaRPr lang="en-US"/>
          </a:p>
        </p:txBody>
      </p:sp>
    </p:spTree>
    <p:extLst>
      <p:ext uri="{BB962C8B-B14F-4D97-AF65-F5344CB8AC3E}">
        <p14:creationId xmlns:p14="http://schemas.microsoft.com/office/powerpoint/2010/main" val="321400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5"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6"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7"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8"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9"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2"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3" name="Rectangle 11"/>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3084"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85" name="Rectangle 13"/>
          <p:cNvSpPr>
            <a:spLocks noGrp="1" noChangeArrowheads="1"/>
          </p:cNvSpPr>
          <p:nvPr>
            <p:ph type="dt" sz="half" idx="2"/>
          </p:nvPr>
        </p:nvSpPr>
        <p:spPr/>
        <p:txBody>
          <a:bodyPr/>
          <a:lstStyle>
            <a:lvl1pPr>
              <a:defRPr/>
            </a:lvl1pPr>
          </a:lstStyle>
          <a:p>
            <a:fld id="{087A623D-62AE-4FBA-ACB3-E11998A52062}" type="datetimeFigureOut">
              <a:rPr lang="en-US" smtClean="0"/>
              <a:t>12/13/2022</a:t>
            </a:fld>
            <a:endParaRPr lang="en-US"/>
          </a:p>
        </p:txBody>
      </p:sp>
      <p:sp>
        <p:nvSpPr>
          <p:cNvPr id="3086" name="Rectangle 14"/>
          <p:cNvSpPr>
            <a:spLocks noGrp="1" noChangeArrowheads="1"/>
          </p:cNvSpPr>
          <p:nvPr>
            <p:ph type="ftr" sz="quarter" idx="3"/>
          </p:nvPr>
        </p:nvSpPr>
        <p:spPr/>
        <p:txBody>
          <a:bodyPr/>
          <a:lstStyle>
            <a:lvl1pPr>
              <a:defRPr/>
            </a:lvl1pPr>
          </a:lstStyle>
          <a:p>
            <a:endParaRPr lang="en-US"/>
          </a:p>
        </p:txBody>
      </p:sp>
      <p:sp>
        <p:nvSpPr>
          <p:cNvPr id="3087" name="Rectangle 15"/>
          <p:cNvSpPr>
            <a:spLocks noGrp="1" noChangeArrowheads="1"/>
          </p:cNvSpPr>
          <p:nvPr>
            <p:ph type="sldNum" sz="quarter" idx="4"/>
          </p:nvPr>
        </p:nvSpPr>
        <p:spPr/>
        <p:txBody>
          <a:bodyPr/>
          <a:lstStyle>
            <a:lvl1pPr>
              <a:defRPr/>
            </a:lvl1pPr>
          </a:lstStyle>
          <a:p>
            <a:fld id="{3B627F17-19EF-4978-AD9F-5FAD49DA6EBB}"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07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2168772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107856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411093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132396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7298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187324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111586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3912825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163237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87A623D-62AE-4FBA-ACB3-E11998A52062}" type="datetimeFigureOut">
              <a:rPr lang="en-US" smtClean="0"/>
              <a:t>12/13/2022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627F17-19EF-4978-AD9F-5FAD49DA6EBB}" type="slidenum">
              <a:rPr lang="en-US" smtClean="0"/>
              <a:t>‹#›</a:t>
            </a:fld>
            <a:endParaRPr lang="en-US"/>
          </a:p>
        </p:txBody>
      </p:sp>
    </p:spTree>
    <p:extLst>
      <p:ext uri="{BB962C8B-B14F-4D97-AF65-F5344CB8AC3E}">
        <p14:creationId xmlns:p14="http://schemas.microsoft.com/office/powerpoint/2010/main" val="314300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51"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2"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3"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4"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5"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6"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7"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8"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9" name="Rectangle 1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60" name="Rectangle 1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1" name="Rectangle 1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87A623D-62AE-4FBA-ACB3-E11998A52062}" type="datetimeFigureOut">
              <a:rPr lang="en-US" smtClean="0"/>
              <a:t>12/13/2022</a:t>
            </a:fld>
            <a:endParaRPr lang="en-US"/>
          </a:p>
        </p:txBody>
      </p:sp>
      <p:sp>
        <p:nvSpPr>
          <p:cNvPr id="2062" name="Rectangle 1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063" name="Rectangle 1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B627F17-19EF-4978-AD9F-5FAD49DA6EBB}"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205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40784"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                       Submitted </a:t>
            </a:r>
            <a:r>
              <a:rPr lang="en-US" b="1" dirty="0">
                <a:latin typeface="+mn-lt"/>
                <a:cs typeface="Times New Roman" pitchFamily="18" charset="0"/>
              </a:rPr>
              <a:t>To:	 </a:t>
            </a:r>
            <a:r>
              <a:rPr lang="en-US" b="1" dirty="0" smtClean="0">
                <a:latin typeface="+mn-lt"/>
                <a:cs typeface="Times New Roman" pitchFamily="18" charset="0"/>
              </a:rPr>
              <a:t>             </a:t>
            </a:r>
            <a:r>
              <a:rPr lang="en-US" b="1" dirty="0">
                <a:latin typeface="+mn-lt"/>
                <a:cs typeface="Times New Roman" pitchFamily="18" charset="0"/>
              </a:rPr>
              <a:t> </a:t>
            </a:r>
            <a:r>
              <a:rPr lang="en-US" b="1" dirty="0" smtClean="0">
                <a:latin typeface="+mn-lt"/>
                <a:cs typeface="Times New Roman" pitchFamily="18" charset="0"/>
              </a:rPr>
              <a:t>                                  Submitted </a:t>
            </a:r>
            <a:r>
              <a:rPr lang="en-US" b="1" dirty="0">
                <a:latin typeface="+mn-lt"/>
                <a:cs typeface="Times New Roman" pitchFamily="18" charset="0"/>
              </a:rPr>
              <a:t>By:</a:t>
            </a:r>
          </a:p>
          <a:p>
            <a:pPr eaLnBrk="0" hangingPunct="0"/>
            <a:r>
              <a:rPr lang="en-US" b="1" dirty="0" smtClean="0">
                <a:latin typeface="+mn-lt"/>
                <a:cs typeface="Times New Roman" pitchFamily="18" charset="0"/>
              </a:rPr>
              <a:t>                       Studymafia.org                                                Studymafia.org               </a:t>
            </a:r>
            <a:endParaRPr lang="en-US" b="1" dirty="0">
              <a:latin typeface="+mn-lt"/>
              <a:cs typeface="Times New Roman" pitchFamily="18" charset="0"/>
            </a:endParaRPr>
          </a:p>
        </p:txBody>
      </p:sp>
      <p:sp>
        <p:nvSpPr>
          <p:cNvPr id="8" name="Rectangle 7"/>
          <p:cNvSpPr/>
          <p:nvPr/>
        </p:nvSpPr>
        <p:spPr>
          <a:xfrm>
            <a:off x="2752085" y="2369404"/>
            <a:ext cx="3993401" cy="1754326"/>
          </a:xfrm>
          <a:prstGeom prst="rect">
            <a:avLst/>
          </a:prstGeom>
          <a:noFill/>
        </p:spPr>
        <p:txBody>
          <a:bodyPr wrap="none">
            <a:spAutoFit/>
          </a:bodyPr>
          <a:lstStyle/>
          <a:p>
            <a:pPr algn="ctr" fontAlgn="auto">
              <a:spcBef>
                <a:spcPts val="0"/>
              </a:spcBef>
              <a:spcAft>
                <a:spcPts val="0"/>
              </a:spcAft>
              <a:defRPr/>
            </a:pPr>
            <a:r>
              <a:rPr lang="en-US" altLang="en-US" sz="5400" b="1" dirty="0" smtClean="0">
                <a:solidFill>
                  <a:srgbClr val="FFFF00"/>
                </a:solidFill>
                <a:latin typeface="Times New Roman" pitchFamily="18" charset="0"/>
                <a:cs typeface="Times New Roman" pitchFamily="18" charset="0"/>
              </a:rPr>
              <a:t>Postnatal</a:t>
            </a:r>
            <a:r>
              <a:rPr lang="en-US" altLang="en-US" sz="5400" b="1" dirty="0" smtClean="0">
                <a:solidFill>
                  <a:schemeClr val="accent3">
                    <a:lumMod val="50000"/>
                  </a:schemeClr>
                </a:solidFill>
                <a:latin typeface="Times New Roman" pitchFamily="18" charset="0"/>
                <a:cs typeface="Times New Roman" pitchFamily="18" charset="0"/>
              </a:rPr>
              <a:t> </a:t>
            </a:r>
          </a:p>
          <a:p>
            <a:pPr algn="ctr" fontAlgn="auto">
              <a:spcBef>
                <a:spcPts val="0"/>
              </a:spcBef>
              <a:spcAft>
                <a:spcPts val="0"/>
              </a:spcAft>
              <a:defRPr/>
            </a:pPr>
            <a:r>
              <a:rPr lang="en-US" altLang="en-US" sz="5400" b="1" dirty="0" smtClean="0">
                <a:solidFill>
                  <a:schemeClr val="accent5">
                    <a:lumMod val="40000"/>
                    <a:lumOff val="60000"/>
                  </a:schemeClr>
                </a:solidFill>
                <a:latin typeface="Times New Roman" pitchFamily="18" charset="0"/>
                <a:cs typeface="Times New Roman" pitchFamily="18" charset="0"/>
              </a:rPr>
              <a:t>Examination</a:t>
            </a:r>
            <a:endParaRPr lang="en-US" sz="5400" b="1" spc="300" dirty="0">
              <a:ln w="11430" cmpd="sng">
                <a:solidFill>
                  <a:schemeClr val="accent1">
                    <a:tint val="10000"/>
                  </a:schemeClr>
                </a:solidFill>
                <a:prstDash val="solid"/>
                <a:miter lim="800000"/>
              </a:ln>
              <a:solidFill>
                <a:schemeClr val="accent5">
                  <a:lumMod val="40000"/>
                  <a:lumOff val="6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82297027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Emotional Wellbeing</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doctor will check up on how you are doing as a new mother. Motherhood can be hard, especially if this is your first time. </a:t>
            </a:r>
          </a:p>
          <a:p>
            <a:r>
              <a:rPr lang="en-US" dirty="0" smtClean="0"/>
              <a:t>Thus, it is important that you discuss even the smallest of doubts with the doctor. Around 30 percent of new mothers exhibit postpartum depression, and its intensity can greatly vary. </a:t>
            </a:r>
          </a:p>
          <a:p>
            <a:r>
              <a:rPr lang="en-US" dirty="0" smtClean="0"/>
              <a:t>The doctor may check for symptoms of depression.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Breast Examination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Breastfeeding is important for the baby. The doctor will examine your breasts physically, and ask you whether you are able to breastfeed the child without any difficulties. </a:t>
            </a:r>
          </a:p>
          <a:p>
            <a:r>
              <a:rPr lang="en-US" dirty="0" smtClean="0"/>
              <a:t>Lumps, cracked nipples, tenderness, redness, and similar problems are common in mothers, along with bacterial infections. </a:t>
            </a:r>
          </a:p>
          <a:p>
            <a:r>
              <a:rPr lang="en-US" dirty="0" smtClean="0"/>
              <a:t>This results in blocked milk ducts, which have to be corrected using medicines.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Family Planning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During the checkup, your doctor may also give you insights into birth control methods and family planning advice, if you are thinking about having another baby. </a:t>
            </a:r>
          </a:p>
          <a:p>
            <a:r>
              <a:rPr lang="en-US" dirty="0" smtClean="0"/>
              <a:t>The birth control pill you take currently might be unsuitable while you are breastfeeding, so that might be changed. </a:t>
            </a:r>
          </a:p>
          <a:p>
            <a:r>
              <a:rPr lang="en-US" dirty="0" smtClean="0"/>
              <a:t>The doctor will also suggest the time from when you can have sex with your partner, along with suggestions as to when you should have your next child.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Diet/Fitness </a:t>
            </a:r>
            <a:r>
              <a:rPr lang="en-US" b="1" dirty="0" smtClean="0"/>
              <a:t>Routine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Pregnancy is one of the most challenging phases of a woman’s life, but the weeks post delivery are not a cakewalk, either. Owing to the large number of changes the body goes through in a short time, it is possible that the body may not be coping with them very well. </a:t>
            </a:r>
          </a:p>
          <a:p>
            <a:r>
              <a:rPr lang="en-US" dirty="0" smtClean="0"/>
              <a:t>Your doctor gives you tips on how to deal with the physical changes your body is undergoing, and the essential items which must be included in your diet for getting your body back to normal. </a:t>
            </a:r>
          </a:p>
          <a:p>
            <a:r>
              <a:rPr lang="en-US" dirty="0" err="1" smtClean="0"/>
              <a:t>Kegel</a:t>
            </a:r>
            <a:r>
              <a:rPr lang="en-US" dirty="0" smtClean="0"/>
              <a:t> exercises might also be suggested, in order to retain your vaginal elasticity after childbirth.</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Tests and </a:t>
            </a:r>
            <a:r>
              <a:rPr lang="en-US" b="1" dirty="0" err="1" smtClean="0"/>
              <a:t>Immunisations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you had any deficiencies or conditions during the time of pregnancy, they are also checked during the examination. A blood cell count for </a:t>
            </a:r>
            <a:r>
              <a:rPr lang="en-US" dirty="0" err="1" smtClean="0"/>
              <a:t>anaemic</a:t>
            </a:r>
            <a:r>
              <a:rPr lang="en-US" dirty="0" smtClean="0"/>
              <a:t> mothers is a common example. </a:t>
            </a:r>
          </a:p>
          <a:p>
            <a:r>
              <a:rPr lang="en-US" dirty="0" smtClean="0"/>
              <a:t>You may also be given certain vaccinations or </a:t>
            </a:r>
            <a:r>
              <a:rPr lang="en-US" dirty="0" err="1" smtClean="0"/>
              <a:t>immunisations</a:t>
            </a:r>
            <a:r>
              <a:rPr lang="en-US" dirty="0" smtClean="0"/>
              <a:t>, which the doctor might deem necessary. </a:t>
            </a:r>
          </a:p>
          <a:p>
            <a:r>
              <a:rPr lang="en-US" dirty="0" smtClean="0"/>
              <a:t>However, if you seem to be facing any health problems before the date of your scheduled checkup, do not wait – visit the doctor immediately.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1569206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4200573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r>
              <a:rPr lang="en-US" dirty="0"/>
              <a:t>What is Postnatal Examination</a:t>
            </a:r>
            <a:r>
              <a:rPr lang="en-US" dirty="0" smtClean="0"/>
              <a:t>?</a:t>
            </a:r>
          </a:p>
          <a:p>
            <a:r>
              <a:rPr lang="en-US" dirty="0" smtClean="0"/>
              <a:t>Need</a:t>
            </a:r>
          </a:p>
          <a:p>
            <a:r>
              <a:rPr lang="en-US" dirty="0"/>
              <a:t>Diet/Fitness </a:t>
            </a:r>
            <a:r>
              <a:rPr lang="en-US" dirty="0" smtClean="0"/>
              <a:t>Routine</a:t>
            </a:r>
          </a:p>
          <a:p>
            <a:r>
              <a:rPr lang="en-US" dirty="0"/>
              <a:t>Tests and </a:t>
            </a:r>
            <a:r>
              <a:rPr lang="en-US" dirty="0" err="1" smtClean="0"/>
              <a:t>Immunisations</a:t>
            </a:r>
            <a:endParaRPr lang="en-US" dirty="0" smtClean="0"/>
          </a:p>
          <a:p>
            <a:r>
              <a:rPr lang="en-US" dirty="0" smtClean="0"/>
              <a:t>Conclusion</a:t>
            </a:r>
            <a:endParaRPr lang="en-US" dirty="0"/>
          </a:p>
        </p:txBody>
      </p:sp>
    </p:spTree>
    <p:extLst>
      <p:ext uri="{BB962C8B-B14F-4D97-AF65-F5344CB8AC3E}">
        <p14:creationId xmlns:p14="http://schemas.microsoft.com/office/powerpoint/2010/main" val="3704393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Postnatal Examination</a:t>
            </a:r>
            <a:r>
              <a:rPr lang="en-US" b="1"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Postnatal examination is extremely crucial for the new born baby and the mother as both maternal and infant deaths usually occur in the first few hours of giving birth.</a:t>
            </a:r>
          </a:p>
          <a:p>
            <a:r>
              <a:rPr lang="en-US" dirty="0" smtClean="0"/>
              <a:t> The child needs constant care and attention from the mother where early and exclusive breastfeeding, providing hygienic skin and umbilical cord care, keeping the baby warm should all be prioritized.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dirty="0" smtClean="0"/>
              <a:t>In the postnatal care treatment period, the child and the mother are not to be sent home as the first 24 hours is extremely important.</a:t>
            </a:r>
          </a:p>
          <a:p>
            <a:r>
              <a:rPr lang="en-US" dirty="0" smtClean="0"/>
              <a:t> A number of practices help reduce the risk for the child and the mother during these hours.</a:t>
            </a:r>
          </a:p>
          <a:p>
            <a:r>
              <a:rPr lang="en-US" dirty="0" smtClean="0"/>
              <a:t> This treatment includes the assessment and counseling for the mother prior to the discharge from a health facility.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en-US" dirty="0" smtClean="0"/>
              <a:t>The key elements in this treatment include counseling and educating the mothers about any possible danger signs and what steps should be taken immediately in times of need. </a:t>
            </a:r>
          </a:p>
          <a:p>
            <a:r>
              <a:rPr lang="en-US" dirty="0" smtClean="0"/>
              <a:t>Postnatal care is extremely important for children who are born to early or too small. Babies who suffer from different kinds of infection or are asphyxiated during the time of delivery need immediate postnatal care.</a:t>
            </a:r>
          </a:p>
          <a:p>
            <a:r>
              <a:rPr lang="en-US" dirty="0" smtClean="0"/>
              <a:t> In order to keep the child and mother safe from any kind of danger, postnatal care is of utmost importance.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8" name="AutoShape 4" descr="Postnatal Examination: Purpose, Check Ups, Questions to Ask"/>
          <p:cNvSpPr>
            <a:spLocks noChangeAspect="1" noChangeArrowheads="1"/>
          </p:cNvSpPr>
          <p:nvPr/>
        </p:nvSpPr>
        <p:spPr bwMode="auto">
          <a:xfrm>
            <a:off x="155575" y="-846138"/>
            <a:ext cx="2590800" cy="17716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Postnatal Examination: Purpose, Check Ups, Questions to Ask"/>
          <p:cNvSpPr>
            <a:spLocks noChangeAspect="1" noChangeArrowheads="1"/>
          </p:cNvSpPr>
          <p:nvPr/>
        </p:nvSpPr>
        <p:spPr bwMode="auto">
          <a:xfrm>
            <a:off x="155575" y="-846138"/>
            <a:ext cx="2590800" cy="17716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Postnatal Examination: Purpose, Check Ups, Questions to Ask"/>
          <p:cNvPicPr>
            <a:picLocks noChangeAspect="1" noChangeArrowheads="1"/>
          </p:cNvPicPr>
          <p:nvPr/>
        </p:nvPicPr>
        <p:blipFill>
          <a:blip r:embed="rId2"/>
          <a:srcRect/>
          <a:stretch>
            <a:fillRect/>
          </a:stretch>
        </p:blipFill>
        <p:spPr bwMode="auto">
          <a:xfrm>
            <a:off x="381000" y="609600"/>
            <a:ext cx="8471698" cy="5791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You Need a Postnatal Checkup</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Your body is expected to change radically in the six weeks post </a:t>
            </a:r>
            <a:r>
              <a:rPr lang="en-US" dirty="0" err="1" smtClean="0"/>
              <a:t>labour</a:t>
            </a:r>
            <a:r>
              <a:rPr lang="en-US" dirty="0" smtClean="0"/>
              <a:t>, and a postpartum checkup gives your doctor and you an idea of how far along you are in your healing process.</a:t>
            </a:r>
          </a:p>
          <a:p>
            <a:r>
              <a:rPr lang="en-US" dirty="0" smtClean="0"/>
              <a:t> For example, if you had a C-section, your doctor will check on the incision during the examination. However, a postpartum checkup is not just about the physical condition of the new mother – it evaluates you psychologically, too.</a:t>
            </a:r>
          </a:p>
          <a:p>
            <a:r>
              <a:rPr lang="en-US" dirty="0" smtClean="0"/>
              <a:t> The doctor examines how you are doing emotionally, and what your needs may be going forward. You may also have many nagging doubts and childbirth-related aches all over the body, and the checkup takes care of all that, too.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to Expect at a Postpartum Checkup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can expect the following topics to be broached during the checkup:</a:t>
            </a:r>
          </a:p>
          <a:p>
            <a:r>
              <a:rPr lang="en-US" b="1" dirty="0" smtClean="0"/>
              <a:t>Physical Checkup</a:t>
            </a:r>
          </a:p>
          <a:p>
            <a:r>
              <a:rPr lang="en-US" b="1" dirty="0" smtClean="0"/>
              <a:t>Emotional Wellbeing</a:t>
            </a:r>
          </a:p>
          <a:p>
            <a:r>
              <a:rPr lang="en-US" b="1" dirty="0" smtClean="0"/>
              <a:t>Breast Examination</a:t>
            </a:r>
          </a:p>
          <a:p>
            <a:r>
              <a:rPr lang="en-US" b="1" dirty="0" smtClean="0"/>
              <a:t>Family Planning</a:t>
            </a:r>
          </a:p>
          <a:p>
            <a:r>
              <a:rPr lang="en-US" b="1" dirty="0" smtClean="0"/>
              <a:t>Diet/Fitness Routine</a:t>
            </a:r>
          </a:p>
          <a:p>
            <a:r>
              <a:rPr lang="en-US" b="1" dirty="0" smtClean="0"/>
              <a:t>Tests and </a:t>
            </a:r>
            <a:r>
              <a:rPr lang="en-US" b="1" dirty="0" err="1" smtClean="0"/>
              <a:t>Immunisations</a:t>
            </a:r>
            <a:endParaRPr lang="en-US" b="1" dirty="0" smtClean="0"/>
          </a:p>
          <a:p>
            <a:endParaRPr lang="en-US" b="1" dirty="0" smtClean="0"/>
          </a:p>
          <a:p>
            <a:endParaRPr lang="en-US" b="1"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Physical Checkup</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doctor takes your blood pressure and weight, and checks your abdomen to get an idea of your physical status. </a:t>
            </a:r>
          </a:p>
          <a:p>
            <a:r>
              <a:rPr lang="en-US" dirty="0" smtClean="0"/>
              <a:t>He may also examine your vagina and the uterus, to see if the cuts and bruises in the area, if any, have been healed. </a:t>
            </a:r>
          </a:p>
          <a:p>
            <a:r>
              <a:rPr lang="en-US" dirty="0" smtClean="0"/>
              <a:t>The shrinkage of the uterus is also checked to determine whether it has shrunk back to its normal size. All of this is done to know how your body is healing physically.</a:t>
            </a:r>
            <a:endParaRPr lang="en-US" dirty="0"/>
          </a:p>
        </p:txBody>
      </p:sp>
    </p:spTree>
  </p:cSld>
  <p:clrMapOvr>
    <a:masterClrMapping/>
  </p:clrMapOvr>
</p:sld>
</file>

<file path=ppt/theme/theme1.xml><?xml version="1.0" encoding="utf-8"?>
<a:theme xmlns:a="http://schemas.openxmlformats.org/drawingml/2006/main" name="Theme40">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Theme40</Template>
  <TotalTime>1220</TotalTime>
  <Words>919</Words>
  <Application>Microsoft Office PowerPoint</Application>
  <PresentationFormat>On-screen Show (4:3)</PresentationFormat>
  <Paragraphs>64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Theme40</vt:lpstr>
      <vt:lpstr>PowerPoint Presentation</vt:lpstr>
      <vt:lpstr>Content</vt:lpstr>
      <vt:lpstr>What is Postnatal Examination?</vt:lpstr>
      <vt:lpstr>PowerPoint Presentation</vt:lpstr>
      <vt:lpstr>PowerPoint Presentation</vt:lpstr>
      <vt:lpstr>PowerPoint Presentation</vt:lpstr>
      <vt:lpstr>Why You Need a Postnatal Checkup </vt:lpstr>
      <vt:lpstr>What to Expect at a Postpartum Checkup  </vt:lpstr>
      <vt:lpstr>1. Physical Checkup </vt:lpstr>
      <vt:lpstr>Emotional Wellbeing </vt:lpstr>
      <vt:lpstr>Breast Examination</vt:lpstr>
      <vt:lpstr>Family Planning</vt:lpstr>
      <vt:lpstr>Diet/Fitness Routine</vt:lpstr>
      <vt:lpstr>Tests and Immunisations</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Postnatal Examination?</dc:title>
  <dc:creator>crc</dc:creator>
  <cp:lastModifiedBy>CRP</cp:lastModifiedBy>
  <cp:revision>5</cp:revision>
  <dcterms:created xsi:type="dcterms:W3CDTF">2022-11-25T04:59:39Z</dcterms:created>
  <dcterms:modified xsi:type="dcterms:W3CDTF">2022-12-14T05:55:03Z</dcterms:modified>
</cp:coreProperties>
</file>