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1"/>
  </p:notesMasterIdLst>
  <p:handoutMasterIdLst>
    <p:handoutMasterId r:id="rId22"/>
  </p:handoutMasterIdLst>
  <p:sldIdLst>
    <p:sldId id="425" r:id="rId3"/>
    <p:sldId id="322" r:id="rId4"/>
    <p:sldId id="324" r:id="rId5"/>
    <p:sldId id="362" r:id="rId6"/>
    <p:sldId id="361" r:id="rId7"/>
    <p:sldId id="325" r:id="rId8"/>
    <p:sldId id="418" r:id="rId9"/>
    <p:sldId id="419" r:id="rId10"/>
    <p:sldId id="397" r:id="rId11"/>
    <p:sldId id="420" r:id="rId12"/>
    <p:sldId id="398" r:id="rId13"/>
    <p:sldId id="421" r:id="rId14"/>
    <p:sldId id="422" r:id="rId15"/>
    <p:sldId id="423" r:id="rId16"/>
    <p:sldId id="424" r:id="rId17"/>
    <p:sldId id="351" r:id="rId18"/>
    <p:sldId id="426" r:id="rId19"/>
    <p:sldId id="42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60" d="100"/>
          <a:sy n="60" d="100"/>
        </p:scale>
        <p:origin x="-1288" y="-268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55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440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12/14/2022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12/14/2022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27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12/14/2022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5488327"/>
            <a:ext cx="9137260" cy="646331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+mn-lt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9571" y="2369404"/>
            <a:ext cx="411843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Antioxidant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25713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ntioxidants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Vitamin E</a:t>
            </a:r>
            <a:r>
              <a:rPr lang="en-US" sz="3000" dirty="0" smtClean="0"/>
              <a:t>. This fat-soluble antioxidant plays a critical role in protecting cell membranes against oxidative damage.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Flavonoids</a:t>
            </a:r>
            <a:r>
              <a:rPr lang="en-US" sz="3000" dirty="0" smtClean="0"/>
              <a:t>. This group of plant antioxidants has many beneficial health effects.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Many substances that happen to be antioxidants also have other important functions.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Antioxidant Supplements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IN" altLang="en-US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Dietary intake of antioxidants is essential for optimal health, but more is not always better.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Excessive intake of isolated antioxidants can have toxic effects and may even promote rather than prevent oxidative damage — a phenomenon termed the “antioxidant paradox”</a:t>
            </a:r>
            <a:r>
              <a:rPr lang="en-IN" altLang="en-US" sz="320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Antioxidant Supplements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IN" altLang="en-US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IN" altLang="en-US" sz="3200" smtClean="0"/>
              <a:t>M</a:t>
            </a:r>
            <a:r>
              <a:rPr lang="en-US" sz="3200" smtClean="0"/>
              <a:t>ost health professionals advise people to avoid high-dose antioxidant supplements, although further studies are needed before solid conclusions can be reached.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Eating plenty of antioxidant-rich whole food is a much better idea. Studies indicate that foods reduce oxidative damage to a greater extent than supplements.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Antioxidant Supplements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IN" altLang="en-US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For example, one study compared the effects of drinking blood-orange juice and sugar water, both of which contained equal amounts of vitamin C. It found that the juice had significantly greater antioxidant power</a:t>
            </a:r>
            <a:r>
              <a:rPr lang="en-IN" sz="3200" smtClean="0"/>
              <a:t>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N" sz="3200" smtClean="0"/>
              <a:t>These results suggest that foods’ compounds work synergistically.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IN" sz="320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Antioxidant Supplements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IN" altLang="en-US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The best strategy to ensure adequate antioxidant intake is to follow a diet rich in various vegetables and fruits, alongside other healthy habits.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However, low-dose supplements, such as multivitamins, may be beneficial if you are deficient in certain nutrients or unable to follow a healthy diet.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15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4" name="Content Placeholder 3" descr="1"/>
          <p:cNvPicPr>
            <a:picLocks noGrp="1" noChangeAspect="1"/>
          </p:cNvPicPr>
          <p:nvPr>
            <p:ph idx="1"/>
          </p:nvPr>
        </p:nvPicPr>
        <p:blipFill>
          <a:blip r:embed="rId2"/>
          <a:srcRect l="6135"/>
          <a:stretch>
            <a:fillRect/>
          </a:stretch>
        </p:blipFill>
        <p:spPr>
          <a:xfrm>
            <a:off x="1143000" y="1600200"/>
            <a:ext cx="6994525" cy="38639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Adequate antioxidant intake is essential to a healthy diet, although some studies suggest that high-dose supplements may be harmful.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 best strategy is to get your daily dose of antioxidants from healthy plant foods, such as fruits and vegetables.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665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43091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Antioxidants in 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oods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Types of 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ietary 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ntioxidant</a:t>
            </a: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Antioxidant Supplements</a:t>
            </a: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Font typeface="Wingdings" panose="05000000000000000000" charset="0"/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645" y="1603311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b="1" dirty="0" smtClean="0"/>
              <a:t>   </a:t>
            </a:r>
            <a:r>
              <a:rPr b="1" dirty="0" smtClean="0"/>
              <a:t>Antioxidants are molecules that fight free radicals in your body.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Antioxidants1"/>
          <p:cNvPicPr>
            <a:picLocks noChangeAspect="1"/>
          </p:cNvPicPr>
          <p:nvPr/>
        </p:nvPicPr>
        <p:blipFill>
          <a:blip r:embed="rId3"/>
          <a:srcRect t="20000" b="19107"/>
          <a:stretch>
            <a:fillRect/>
          </a:stretch>
        </p:blipFill>
        <p:spPr>
          <a:xfrm>
            <a:off x="914400" y="3200400"/>
            <a:ext cx="7620000" cy="194881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6725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000" dirty="0" smtClean="0"/>
              <a:t>Free radicals are compounds that can cause harm if their levels become too high in your body. They’re linked to multiple illnesses, including diabetes, heart disease, and cancer.</a:t>
            </a:r>
          </a:p>
          <a:p>
            <a:r>
              <a:rPr lang="en-US" sz="3000" dirty="0" smtClean="0"/>
              <a:t>Your body has its own antioxidant defenses to keep free radicals in check.</a:t>
            </a:r>
          </a:p>
          <a:p>
            <a:r>
              <a:rPr lang="en-US" sz="3000" dirty="0" smtClean="0"/>
              <a:t>Antioxidant preservatives also play a crucial role in food production by increasing shelf life.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Food-rich-in-Antioxidants"/>
          <p:cNvPicPr>
            <a:picLocks noChangeAspect="1"/>
          </p:cNvPicPr>
          <p:nvPr/>
        </p:nvPicPr>
        <p:blipFill>
          <a:blip r:embed="rId3"/>
          <a:srcRect l="7603" t="2222" r="9843" b="6935"/>
          <a:stretch>
            <a:fillRect/>
          </a:stretch>
        </p:blipFill>
        <p:spPr>
          <a:xfrm>
            <a:off x="1524000" y="533400"/>
            <a:ext cx="5673090" cy="559562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Antioxidants in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524000"/>
            <a:ext cx="79248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Antioxidants are essential for the survival of all living things.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Your body generates its own antioxidants, such as the cellular antioxidant glutathione.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Plants and animals, as well as all other forms of life, have their own defenses against free radicals and oxidative damage.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Therefore, antioxidants are found in all whole foods of plant and animal origin.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Antioxidants in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Adequate antioxidant intake is important. In fact, your life depends on the intake of certain antioxidants — namely, vitamins C and 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However, many other non-essential antioxidants occur in food. While they’re unnecessary for your body, they play an important role in general health.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The health benefits associated with a diet rich in plants is at least partially due to the variety of antioxidants they provide</a:t>
            </a:r>
            <a:r>
              <a:rPr lang="en-IN" altLang="en-US" sz="280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Antioxidants in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Berries, green tea, coffee, and dark chocolate are renowned for being good sources of antioxidants.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According to some studies, coffee is the single biggest source of antioxidants in the Western diet, but this is partly because the average individual doesn’t eat that many antioxidant-rich foods.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Meat products and fish also contain antioxidants, but to a lesser extent than fruits and vegetables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ntioxidants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Antioxidants can be categorized as either water- or fat-soluble.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/>
              <a:t>Water-soluble antioxidants perform their actions in the fluid inside and outside cells, whereas fat-soluble ones act primarily in cell membranes.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Important dietary antioxidants include: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 smtClean="0"/>
              <a:t>Vitamin C</a:t>
            </a:r>
            <a:r>
              <a:rPr lang="en-US" sz="3000" dirty="0" smtClean="0"/>
              <a:t>. This water-soluble antioxidant is an essential dietary nutrient.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760</Words>
  <Application>Microsoft Office PowerPoint</Application>
  <PresentationFormat>On-screen Show (4:3)</PresentationFormat>
  <Paragraphs>219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Business Cooperate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905</cp:revision>
  <cp:lastPrinted>2014-09-05T11:57:00Z</cp:lastPrinted>
  <dcterms:created xsi:type="dcterms:W3CDTF">2014-04-08T13:15:00Z</dcterms:created>
  <dcterms:modified xsi:type="dcterms:W3CDTF">2022-12-14T07:57:47Z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3DC811B25FB345BE890F28AEE7F0A68B</vt:lpwstr>
  </property>
  <property fmtid="{D5CDD505-2E9C-101B-9397-08002B2CF9AE}" pid="3" name="KSOProductBuildVer">
    <vt:lpwstr>1033-11.2.0.11417</vt:lpwstr>
  </property>
</Properties>
</file>