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4"/>
  </p:notesMasterIdLst>
  <p:handoutMasterIdLst>
    <p:handoutMasterId r:id="rId25"/>
  </p:handoutMasterIdLst>
  <p:sldIdLst>
    <p:sldId id="428" r:id="rId3"/>
    <p:sldId id="322" r:id="rId4"/>
    <p:sldId id="324" r:id="rId5"/>
    <p:sldId id="362" r:id="rId6"/>
    <p:sldId id="361" r:id="rId7"/>
    <p:sldId id="325" r:id="rId8"/>
    <p:sldId id="418" r:id="rId9"/>
    <p:sldId id="419" r:id="rId10"/>
    <p:sldId id="420" r:id="rId11"/>
    <p:sldId id="397" r:id="rId12"/>
    <p:sldId id="421" r:id="rId13"/>
    <p:sldId id="422" r:id="rId14"/>
    <p:sldId id="398" r:id="rId15"/>
    <p:sldId id="423" r:id="rId16"/>
    <p:sldId id="399" r:id="rId17"/>
    <p:sldId id="424" r:id="rId18"/>
    <p:sldId id="425" r:id="rId19"/>
    <p:sldId id="426" r:id="rId20"/>
    <p:sldId id="427" r:id="rId21"/>
    <p:sldId id="351" r:id="rId22"/>
    <p:sldId id="429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10.xml"/><Relationship Id="rId1" Type="http://schemas.openxmlformats.org/officeDocument/2006/relationships/slide" Target="slides/slide6.xml"/><Relationship Id="rId5" Type="http://schemas.openxmlformats.org/officeDocument/2006/relationships/slide" Target="slides/slide20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8929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3105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20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11/20/2022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slideLayout" Target="../slideLayouts/slideLayout71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Relationship Id="rId30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19" r:id="rId28"/>
    <p:sldLayoutId id="2147483720" r:id="rId29"/>
    <p:sldLayoutId id="2147483721" r:id="rId30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6740" y="5791200"/>
            <a:ext cx="92134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</a:t>
            </a: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sz="2000" b="1" dirty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2000" b="1" dirty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     Submitted </a:t>
            </a:r>
            <a:r>
              <a:rPr lang="en-US" sz="2000" b="1" dirty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        Studymafia.org                                      Studymafia.org               </a:t>
            </a:r>
            <a:endParaRPr lang="en-US" sz="2000" b="1" dirty="0">
              <a:solidFill>
                <a:schemeClr val="accent4">
                  <a:lumMod val="2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749" y="1905000"/>
            <a:ext cx="6755651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en-US" altLang="en-US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Media</a:t>
            </a:r>
            <a:endParaRPr lang="en-US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18484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Social Media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Despite having such unique advantages, social media is considered to be one of the most harmful elements of society.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If the use of social media is not monitored, it can lead to grave consequences.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It is harmful because it invades your privacy like never before.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Social Media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The oversharing happening on social media makes children a target for predators and hackers.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It also leads to cyberbullying which affects any person significantly.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Thus, the sharing on social media especially by children must be monitored at all times.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Social Media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This addiction hampers with the academic performance of a student as they waste their time on social media instead of studying.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Social media also creates communal rifts. Fake news is spread with the use of it, which poisons the mind of peace-loving citizens.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6440" y="1676400"/>
            <a:ext cx="769112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Enables cheating in exams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Dropping of grades and performance of students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Lack of privacy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Users are vulnerable to cyber-crimes like hacking, identity theft, phishing crimes, etc.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Social Media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In short, surely social media has both advantages and disadvantages. But, it all depends on the user at the end.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The youth must particularly create a balance between their academic performances, physical activities, and social media.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Excess use of anything is harmful and the same thing applies to social media.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Platform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783844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 sz="3200" b="1" dirty="0" smtClean="0"/>
              <a:t>I</a:t>
            </a:r>
            <a:r>
              <a:rPr lang="en-US" sz="3200" b="1" dirty="0" smtClean="0"/>
              <a:t>nstagram</a:t>
            </a:r>
            <a:endParaRPr lang="en-US" sz="3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Instagram has well surpassed 1 billion monthly users, which is no surprise considering how the app blends the personal and professional with each new feature.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Long the home of influencers, artists, small and large brands, and everyone in between, Instagram has become one of the most popular social media platforms</a:t>
            </a:r>
            <a:r>
              <a:rPr lang="en-IN" altLang="en-US" sz="2800" dirty="0" smtClean="0"/>
              <a:t>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Platform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7838440" cy="4461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dirty="0" smtClean="0"/>
              <a:t>YouTube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YouTube holds the distinction of currently being the second most popular search engine in the world, right behind its parent company, Google.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If your business could benefit from producing brand tutorials, instructional content, product reviews, or guest interviews, then this social media platform is a must — especially if the payoff is reaching their more than 2 billion monthly users.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Platform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7838440" cy="4461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dirty="0" smtClean="0"/>
              <a:t>Facebook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With nearly 3 billion monthly users, Facebook is inarguably the largest and most popular social media platform in the world.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While that level of proliferation ensures at least some of your audience will regularly use this platform and take in your content, Facebook has developed a somewhat negative reputation among younger users who are increasingly turning to alternative sites.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Platform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8295005" cy="4461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dirty="0" smtClean="0"/>
              <a:t>Twitter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While Twitter’s monthly active user numbers have hovered consistently around 345 million for much of this year, 40% of those users are active on the site multiple times daily; basically, if your audience uses this platform, they’re likely very engaged.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The popularity of this social media site remains highest with tech-savvy users and is particularly popular in B2B verticals related to business, marketing, and politics.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Platform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8295005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dirty="0" smtClean="0"/>
              <a:t>Pinterest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Pinterest is a social media platform that acts as a bookmarking tool for saving ideas and finding creative inspiration for DIY home projects, recipes, sewing patterns, travel plans, interior design, brand marketing, and everything in between.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This platform is often cited as a crucial part of the product discovery journey for customers of many different brands.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Advantages 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Social Media</a:t>
            </a:r>
            <a:r>
              <a:rPr lang="en-US" altLang="en-US" sz="2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Disadvantages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Social Media</a:t>
            </a:r>
          </a:p>
          <a:p>
            <a:pPr lvl="1" eaLnBrk="1" hangingPunct="1">
              <a:buClr>
                <a:srgbClr val="0039A6"/>
              </a:buClr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Social Media</a:t>
            </a: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Platforms</a:t>
            </a: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Today platforms like Facebook, Twitter, LinkedIn, etc., are most widely used by( both) teachers, professors, and students, and they have become quite popular among them.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Social media plays a very important role for students as it makes it easier for them to access and share information, get answers and connect with teachers.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accent4">
                    <a:lumMod val="25000"/>
                  </a:schemeClr>
                </a:solidFill>
              </a:rPr>
              <a:t>.org</a:t>
            </a:r>
            <a:endParaRPr lang="en-US" sz="5400" b="1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60059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61995" y="1523936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2800" dirty="0" smtClean="0"/>
              <a:t>    </a:t>
            </a:r>
            <a:r>
              <a:rPr sz="2800" dirty="0" smtClean="0"/>
              <a:t>The term social media refers to a computer-based technology that facilitates the sharing of ideas, thoughts, and information through virtual networks and communities. 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16-reasons-why-social-media-is-important-to-your-company-616d3200e6dc6-sej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429000"/>
            <a:ext cx="4876800" cy="256032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67259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 dirty="0" smtClean="0"/>
              <a:t>Social media is internet-based and gives users quick electronic communication of content, such as personal information, documents, videos, and photos. </a:t>
            </a:r>
          </a:p>
          <a:p>
            <a:r>
              <a:rPr lang="en-US" sz="2600" dirty="0" smtClean="0"/>
              <a:t>Users engage with social media via a computer, tablet, or smartphone via web-based software or applications. While social media is ubiquitous in America and Europe, Asian countries like Indonesia lead the list of social media usage.</a:t>
            </a:r>
          </a:p>
          <a:p>
            <a:r>
              <a:rPr lang="en-US" sz="2600" dirty="0" smtClean="0"/>
              <a:t> More than 4.5 billion people use social media, as of October 2021.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Picture 1" descr="best-social-networking-sit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816610"/>
            <a:ext cx="8775700" cy="493649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Social Media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The most important being a great device for education. All the information one requires is just a click away. Students can educate themselves on various topics using social media.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Moreover, live lectures are now possible because of social media. You can attend a lecture happening in America while sitting in India.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Social Media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Furthermore, as more and more people are distancing themselves from newspapers, they are depending on social media for news.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You are always updated on the latest happenings of the world through it.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A person becomes more socially aware of the issues of the world.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Social Media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In addition, it strengthens bonds with your loved ones. Distance is not a barrier anymore because of social media.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For instance, you can easily communicate with your friends and relatives overseas.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Most importantly, it also provides a great platform for young budding artists to showcase their talent for free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Social Media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525270"/>
            <a:ext cx="7725410" cy="4707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You can get great opportunities for employment through social media too.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Another advantage definitely benefits companies who wish to promote their brands.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Social media has become a hub for advertising and offers you great opportunities for connecting with the customer.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000" smtClean="0"/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Waves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1121</Words>
  <Application>Microsoft Office PowerPoint</Application>
  <PresentationFormat>On-screen Show (4:3)</PresentationFormat>
  <Paragraphs>294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7_SEPDPO</vt:lpstr>
      <vt:lpstr>Blue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903</cp:revision>
  <cp:lastPrinted>2014-09-05T11:57:00Z</cp:lastPrinted>
  <dcterms:created xsi:type="dcterms:W3CDTF">2014-04-08T13:15:00Z</dcterms:created>
  <dcterms:modified xsi:type="dcterms:W3CDTF">2022-11-20T09:02:43Z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F9098347356742BA8425C052E6522C4D</vt:lpwstr>
  </property>
  <property fmtid="{D5CDD505-2E9C-101B-9397-08002B2CF9AE}" pid="3" name="KSOProductBuildVer">
    <vt:lpwstr>1033-11.2.0.11380</vt:lpwstr>
  </property>
</Properties>
</file>