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18"/>
  </p:notesMasterIdLst>
  <p:handoutMasterIdLst>
    <p:handoutMasterId r:id="rId19"/>
  </p:handoutMasterIdLst>
  <p:sldIdLst>
    <p:sldId id="425" r:id="rId3"/>
    <p:sldId id="322" r:id="rId4"/>
    <p:sldId id="324" r:id="rId5"/>
    <p:sldId id="362" r:id="rId6"/>
    <p:sldId id="325" r:id="rId7"/>
    <p:sldId id="418" r:id="rId8"/>
    <p:sldId id="419" r:id="rId9"/>
    <p:sldId id="420" r:id="rId10"/>
    <p:sldId id="421" r:id="rId11"/>
    <p:sldId id="397" r:id="rId12"/>
    <p:sldId id="422" r:id="rId13"/>
    <p:sldId id="423" r:id="rId14"/>
    <p:sldId id="424" r:id="rId15"/>
    <p:sldId id="351" r:id="rId16"/>
    <p:sldId id="426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0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429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82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11/20/2022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9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t>11/20/2022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ransition spd="slow">
    <p:comb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304800" y="5845314"/>
            <a:ext cx="92134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Studymafia.org                                 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Studymafia.org               </a:t>
            </a:r>
            <a:endParaRPr lang="en-US" sz="20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69349" y="1905000"/>
            <a:ext cx="46220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Glycogenesis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0202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Via the process of phosphorylation, glycogen phosphorylase is known to be activated while glycogen synthase is known to be inhibited.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Glycogen phosphorylase is generally transformed by the enzyme known as phosphorylase kinase from its relatively less reactive “b” form to a relatively more reactive “a” form.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Phosphorylase kinase is also known to be activated by the protein kinase A. Furthermore, phosphoprotein phosphatase-1 is known to be deactivated by the same protein.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The hormone adrenaline acts to stimulate the protein kinase A. Furthermore, the hormone epinephrine binds itself to an adenylate cyclase-activating receptor protein.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6962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This enzyme also allows ATP to form cyclic AMP. Two cyclic AMP molecules tend to bind to the kinase A regulatory subunit, which activates it.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This allows the protein kinase A catalytic subunit to dissociate from the assembly and to subject other proteins to phosphorylation.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Not only does epinephrine activate glycogen phosphorylase, it also contributes towards the inhibition of glycogen synthase.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696200" cy="310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The effect of activating glycogen phosphorylase is amplified by this.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This occurs as the protein kinase A acts to subject the enzyme to phosphorylation (which decreases its activity). This is commonly referred to as coordinate reciprocal control.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IN" altLang="en-US" sz="2800" dirty="0" smtClean="0"/>
              <a:t>G</a:t>
            </a:r>
            <a:r>
              <a:rPr lang="en-US" sz="2800" dirty="0" smtClean="0"/>
              <a:t>lycogenesis, the formation of glycogen, the primary carbohydrate stored in the liver and muscle cells of animals, from glucose.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Glycogenesis takes place when blood glucose levels are sufficiently high to allow excess glucose to be stored in liver and muscle cells.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accent4">
                    <a:lumMod val="25000"/>
                  </a:schemeClr>
                </a:solidFill>
              </a:rPr>
              <a:t>.org</a:t>
            </a:r>
            <a:endParaRPr lang="en-US" sz="5400" b="1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87674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  G</a:t>
            </a:r>
            <a:r>
              <a:rPr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lycogenesis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Regulation of Glycogenesis</a:t>
            </a:r>
          </a:p>
          <a:p>
            <a:pPr lvl="1" eaLnBrk="1" hangingPunct="1">
              <a:buClr>
                <a:srgbClr val="0039A6"/>
              </a:buClr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61995" y="1431861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2800" dirty="0" smtClean="0"/>
              <a:t>    </a:t>
            </a:r>
            <a:r>
              <a:rPr sz="2800" dirty="0" smtClean="0"/>
              <a:t>Glycogenesis can be defined as the process through which glycogen is synthesised and glucose molecules are added to the glycogen chains for storage purposes.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glycogenesis-glycogenolysis-and-gluconeogenesis1_132928"/>
          <p:cNvPicPr>
            <a:picLocks noChangeAspect="1"/>
          </p:cNvPicPr>
          <p:nvPr/>
        </p:nvPicPr>
        <p:blipFill>
          <a:blip r:embed="rId3"/>
          <a:srcRect t="13864" b="13593"/>
          <a:stretch>
            <a:fillRect/>
          </a:stretch>
        </p:blipFill>
        <p:spPr>
          <a:xfrm>
            <a:off x="1196975" y="3352800"/>
            <a:ext cx="6759575" cy="275844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614680" y="15240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 smtClean="0"/>
              <a:t>The biological mechanism of producing glycogen from glucose (which is the simplest cellular sugar) is generally referred to as glycogenesis. </a:t>
            </a:r>
          </a:p>
          <a:p>
            <a:r>
              <a:rPr lang="en-US" sz="2800" dirty="0" smtClean="0"/>
              <a:t>Via the glycogenesis phase, the body is known to generate glycogen in order to preserve these molecules for later use (for a time when the body does not have glucose readily accessible). </a:t>
            </a:r>
          </a:p>
          <a:p>
            <a:r>
              <a:rPr lang="en-US" sz="2800" dirty="0" smtClean="0"/>
              <a:t>It is important to note that glycogen is not the same as fat that is processed for energy in the long term.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792480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It is important for the cell to have an excess of glucose in order to commence the process of glycogenesis.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Glucose is known to be the starting molecule for the glycogenesis process. The process of glycogenesis is known to begin when a signal from the body to commence glycogenesis is received by cell.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It is important to note that these signals could come from a variety of different routes.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Initially, in the process of glycogenesis, the glucose molecule is known to interact with the glucokinase enzyme (which is an enzyme that adds to the glucose a group of phosphates).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The phosphate group is moved to the other side of the molecule, with the help of the enzyme phosphoglucomutase, in the next step of the glycogenesis process.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UDP-glucose pyrophosphorylase, which is another enzyme that is involved in this process, takes this molecule and produces glucose uracil-diphosphate.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There are two phosphate groups in this glucose form, along with the nucleic acid uracil. Such additions help to build a chain of molecules, which is vital for the next step of the glycogenesis process.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In the final stage of the glycogenesis process, a very important enzyme known as glycogenin plays a vital role. By attaching itself to this specific molecule, the UDP-diphosphate glucose tends to form relatively short chains.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/>
              <a:t>More enzymes facilitate the completion of the process after approximately eight of these molecules form a chain together.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Glycogenesis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This chain is then added to glycogen synthase. Simultaneously, the enzyme responsible for glycogen branching helps to build branches in the chains.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smtClean="0"/>
              <a:t>This results in a fairly compact macromolecule that is quite efficient in storing energy.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786</Words>
  <Application>Microsoft Office PowerPoint</Application>
  <PresentationFormat>On-screen Show (4:3)</PresentationFormat>
  <Paragraphs>197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7_SEPDPO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905</cp:revision>
  <cp:lastPrinted>2014-09-05T11:57:00Z</cp:lastPrinted>
  <dcterms:created xsi:type="dcterms:W3CDTF">2014-04-08T13:15:00Z</dcterms:created>
  <dcterms:modified xsi:type="dcterms:W3CDTF">2022-11-20T09:26:01Z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FACCA2D6D50744E1B2CFE78CCE61C6F7</vt:lpwstr>
  </property>
  <property fmtid="{D5CDD505-2E9C-101B-9397-08002B2CF9AE}" pid="3" name="KSOProductBuildVer">
    <vt:lpwstr>1033-11.2.0.11380</vt:lpwstr>
  </property>
</Properties>
</file>