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24"/>
  </p:notesMasterIdLst>
  <p:handoutMasterIdLst>
    <p:handoutMasterId r:id="rId25"/>
  </p:handoutMasterIdLst>
  <p:sldIdLst>
    <p:sldId id="429" r:id="rId3"/>
    <p:sldId id="322" r:id="rId4"/>
    <p:sldId id="324" r:id="rId5"/>
    <p:sldId id="362" r:id="rId6"/>
    <p:sldId id="361" r:id="rId7"/>
    <p:sldId id="325" r:id="rId8"/>
    <p:sldId id="418" r:id="rId9"/>
    <p:sldId id="397" r:id="rId10"/>
    <p:sldId id="419" r:id="rId11"/>
    <p:sldId id="420" r:id="rId12"/>
    <p:sldId id="421" r:id="rId13"/>
    <p:sldId id="422" r:id="rId14"/>
    <p:sldId id="423" r:id="rId15"/>
    <p:sldId id="398" r:id="rId16"/>
    <p:sldId id="424" r:id="rId17"/>
    <p:sldId id="425" r:id="rId18"/>
    <p:sldId id="426" r:id="rId19"/>
    <p:sldId id="427" r:id="rId20"/>
    <p:sldId id="428" r:id="rId21"/>
    <p:sldId id="351" r:id="rId22"/>
    <p:sldId id="430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77728" autoAdjust="0"/>
  </p:normalViewPr>
  <p:slideViewPr>
    <p:cSldViewPr>
      <p:cViewPr>
        <p:scale>
          <a:sx n="51" d="100"/>
          <a:sy n="51" d="100"/>
        </p:scale>
        <p:origin x="-1548" y="-460"/>
      </p:cViewPr>
      <p:guideLst>
        <p:guide orient="horz" pos="2136"/>
        <p:guide pos="292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8.xml"/><Relationship Id="rId1" Type="http://schemas.openxmlformats.org/officeDocument/2006/relationships/slide" Target="slides/slide6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4250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11/20/2022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4191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20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t>11/20/2022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t>11/20/2022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9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ransition spd="slow">
    <p:comb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6740" y="5791200"/>
            <a:ext cx="913726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Submitted 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Submitted 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Studymafia.org                             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Studymafia.org               </a:t>
            </a:r>
            <a:endParaRPr lang="en-US" sz="20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2092404"/>
            <a:ext cx="706045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en-US" altLang="en-US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Based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Learning</a:t>
            </a:r>
            <a:endParaRPr lang="en-US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08459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Problem Based Learning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Highly engaging: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Instead of sitting back, listening and taking notes, problem-based learning puts students in the driver's seat.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They have to stay sharp, apply critical thinking, and think outside the box to solve problems.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Problem Based Learning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Develop transferable skills: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abilities students develop don't just translate to one classroom or subject matter.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They can be applied to a plethora of school subjects as well as life beyond, from taking leadership to solving real-world dilemmas.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Problem Based Learning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Improve teamwork abilities: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Many problem-based learning projects have students collaborate with classmates to come up with a solution.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This teamwork approach challenges kids to build skills like collaboration, communication, compromise, and listening.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Problem Based Learning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Encourage intrinsic rewards: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With problem-based learning projects, the reward is much greater than simply an A on an assignment.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Students earn the self-respect and satisfaction of knowing they've solved a riddle, created an innovative solution, or manufactured a tangible product.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Problem Based Learning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4276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/>
              <a:t>Maritime discovery: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Students explore maritime culture and history through visits to a nearby maritime museum. They're tasked with choosing a specific voyage, researching it, and crafting their own museum display.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Throughout their studies, they'll create a captain's log, including mapping out voyages and building their own working sextant.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Problem Based Learning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/>
              <a:t>Urban planning: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mtClean="0"/>
              <a:t>Perfect for humanities classes, this example challenges students to observe and interview members of their community and determine the biggest local issue.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mtClean="0"/>
              <a:t>They formulate practical solutions that they will then pitch to a panel of professional urban planners.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Problem Based Learning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3046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/>
              <a:t>Zoo habitats: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mtClean="0"/>
              <a:t>This scientific example starts with a visit to a local zoo. Students use their observations and classroom knowledge to form teams and create research-supported habitat plans, presented to professional zoologists.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Problem Based Learning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/>
              <a:t>Codebreakers: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mtClean="0"/>
              <a:t>Instead of regular math lessons, let students lead with a code-breaking problem-based learning assignment.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mtClean="0"/>
              <a:t>Students take on the role of a security agent tasked with decrypting a message, coding a new one in return, and presenting their findings to the classroom.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Problem Based Learning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/>
              <a:t>Financial advisors: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mtClean="0"/>
              <a:t>Challenge students to step into the role of a financial advisor and decide how to spend an allotted amount of money in a way that most benefits their community.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mtClean="0"/>
              <a:t>Have them present their solution and explain their reasoning to the class.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bl_klein"/>
          <p:cNvPicPr>
            <a:picLocks noChangeAspect="1"/>
          </p:cNvPicPr>
          <p:nvPr/>
        </p:nvPicPr>
        <p:blipFill>
          <a:blip r:embed="rId2"/>
          <a:srcRect b="4204"/>
          <a:stretch>
            <a:fillRect/>
          </a:stretch>
        </p:blipFill>
        <p:spPr>
          <a:xfrm>
            <a:off x="914400" y="228600"/>
            <a:ext cx="7494905" cy="573468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Aspects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of Problem Based Learning</a:t>
            </a:r>
            <a:r>
              <a:rPr lang="en-US" altLang="en-US" sz="2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Benefits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Problem Based Learning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Examples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Problem Based Learning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None/>
            </a:pPr>
            <a:endParaRPr lang="en-US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2245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Problem-based learning (PBL) is a student-centered approach in which students learn about a subject by working in groups to solve an open-ended problem. This problem is what drives the motivation and the learning.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accent4">
                    <a:lumMod val="25000"/>
                  </a:schemeClr>
                </a:solidFill>
              </a:rPr>
              <a:t>.org</a:t>
            </a:r>
            <a:endParaRPr lang="en-US" sz="5400" b="1" dirty="0">
              <a:solidFill>
                <a:schemeClr val="accent4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484975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381000" y="1600200"/>
            <a:ext cx="3702685" cy="454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dirty="0" smtClean="0"/>
              <a:t>    </a:t>
            </a:r>
            <a:r>
              <a:rPr dirty="0" smtClean="0"/>
              <a:t>Problem-based learning (PBL) is a teaching style that pushes students to become the drivers of their learning education. 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 descr="png-clipart-project-based-learning-problem-based-learning-inquiry-based-learning-teacher-teacher-curriculum-teacher"/>
          <p:cNvPicPr>
            <a:picLocks noChangeAspect="1"/>
          </p:cNvPicPr>
          <p:nvPr/>
        </p:nvPicPr>
        <p:blipFill>
          <a:blip r:embed="rId3"/>
          <a:srcRect l="12444" t="3429" r="15556"/>
          <a:stretch>
            <a:fillRect/>
          </a:stretch>
        </p:blipFill>
        <p:spPr>
          <a:xfrm>
            <a:off x="4191000" y="1610995"/>
            <a:ext cx="4104005" cy="428180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8890000" y="1170305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614680" y="1524000"/>
            <a:ext cx="814832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600" dirty="0" smtClean="0"/>
              <a:t>Problem-based learning uses complex, real-world issues as the classroom's subject matter, encouraging students to develop problem-solving skills and learn concepts instead of just absorbing facts. </a:t>
            </a:r>
          </a:p>
          <a:p>
            <a:r>
              <a:rPr lang="en-US" sz="2600" dirty="0" smtClean="0"/>
              <a:t>This can take shape in a variety of different ways. For example, a problem-based learning project could involve students pitching ideas and creating their own business plans to solve a societal need. </a:t>
            </a:r>
          </a:p>
          <a:p>
            <a:r>
              <a:rPr lang="en-US" sz="2600" dirty="0" smtClean="0"/>
              <a:t>Students could work independently or in a group to conceptualize, design, and launch their innovative product in front of classmates and community leaders.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2" name="Picture 1" descr="Problem-Based-Learning-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644525"/>
            <a:ext cx="7103745" cy="556895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Problem Based Learning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/>
              <a:t>Problem-based learning can be applied to any school subject, from social studies and literature to mathematics and science.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/>
              <a:t>No matter the field, a good problem-based learning approach should embody features like: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Challenging students to understand classroom concepts on a deeper level.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Problem Based Learning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mtClean="0"/>
              <a:t>Pushing students to make decisions they're able to defend.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mtClean="0"/>
              <a:t>Clearly connecting current course objectives to previous courses and knowledge.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mtClean="0"/>
              <a:t>Encouraging students to work as a group to solve the complex issue at hand.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mtClean="0"/>
              <a:t>Engaging students to solve an open-ended problem in multiple complex stages.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Problem Based Learning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Student-led learning is one of the most empowering ways to seat students at the forefront of their own educational experience.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It pushes students to be innovative, creative, open-minded, and logical. It also offers opportunities to collaborate with others in a hands-on, active way.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Problem Based Learning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Promote self-learning: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As a student-centered approach, problem-based learning pushes kids to take initiative and responsibility for their own learning.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As they're pushed to use research and creativity, they develop skills that will benefit them into adulthood.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929</Words>
  <Application>Microsoft Office PowerPoint</Application>
  <PresentationFormat>On-screen Show (4:3)</PresentationFormat>
  <Paragraphs>278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7_SEPDPO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903</cp:revision>
  <cp:lastPrinted>2014-09-05T11:57:00Z</cp:lastPrinted>
  <dcterms:created xsi:type="dcterms:W3CDTF">2014-04-08T13:15:00Z</dcterms:created>
  <dcterms:modified xsi:type="dcterms:W3CDTF">2022-11-20T14:02:42Z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D08EFCA877DC41C287C7D0A09CEFCB46</vt:lpwstr>
  </property>
  <property fmtid="{D5CDD505-2E9C-101B-9397-08002B2CF9AE}" pid="3" name="KSOProductBuildVer">
    <vt:lpwstr>1033-11.2.0.11380</vt:lpwstr>
  </property>
</Properties>
</file>