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2" r:id="rId1"/>
    <p:sldMasterId id="2147486055" r:id="rId2"/>
  </p:sldMasterIdLst>
  <p:notesMasterIdLst>
    <p:notesMasterId r:id="rId21"/>
  </p:notesMasterIdLst>
  <p:handoutMasterIdLst>
    <p:handoutMasterId r:id="rId22"/>
  </p:handoutMasterIdLst>
  <p:sldIdLst>
    <p:sldId id="394" r:id="rId3"/>
    <p:sldId id="322" r:id="rId4"/>
    <p:sldId id="324" r:id="rId5"/>
    <p:sldId id="362" r:id="rId6"/>
    <p:sldId id="361" r:id="rId7"/>
    <p:sldId id="383" r:id="rId8"/>
    <p:sldId id="372" r:id="rId9"/>
    <p:sldId id="381" r:id="rId10"/>
    <p:sldId id="389" r:id="rId11"/>
    <p:sldId id="388" r:id="rId12"/>
    <p:sldId id="387" r:id="rId13"/>
    <p:sldId id="378" r:id="rId14"/>
    <p:sldId id="390" r:id="rId15"/>
    <p:sldId id="382" r:id="rId16"/>
    <p:sldId id="375" r:id="rId17"/>
    <p:sldId id="351" r:id="rId18"/>
    <p:sldId id="392" r:id="rId19"/>
    <p:sldId id="395" r:id="rId2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9A6"/>
    <a:srgbClr val="000099"/>
    <a:srgbClr val="0039A6"/>
    <a:srgbClr val="006600"/>
    <a:srgbClr val="028432"/>
    <a:srgbClr val="E7E7D8"/>
    <a:srgbClr val="0536C6"/>
    <a:srgbClr val="923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3" autoAdjust="0"/>
    <p:restoredTop sz="77728" autoAdjust="0"/>
  </p:normalViewPr>
  <p:slideViewPr>
    <p:cSldViewPr>
      <p:cViewPr>
        <p:scale>
          <a:sx n="51" d="100"/>
          <a:sy n="51" d="100"/>
        </p:scale>
        <p:origin x="-1652" y="-4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8.xml"/><Relationship Id="rId7" Type="http://schemas.openxmlformats.org/officeDocument/2006/relationships/slide" Target="slides/slide13.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2.xml"/><Relationship Id="rId5" Type="http://schemas.openxmlformats.org/officeDocument/2006/relationships/slide" Target="slides/slide11.xml"/><Relationship Id="rId4" Type="http://schemas.openxmlformats.org/officeDocument/2006/relationships/slide" Target="slides/slide9.xml"/><Relationship Id="rId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pPr>
                <a:defRPr/>
              </a:pPr>
              <a:t>11/5/2022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AD26005-350B-4663-8083-A0ECEF69C9D7}" type="slidenum">
              <a:rPr lang="en-US" altLang="en-US"/>
              <a:pPr>
                <a:defRPr/>
              </a:pPr>
              <a:t>‹#›</a:t>
            </a:fld>
            <a:endParaRPr lang="en-US" altLang="en-US" dirty="0"/>
          </a:p>
        </p:txBody>
      </p:sp>
    </p:spTree>
    <p:extLst>
      <p:ext uri="{BB962C8B-B14F-4D97-AF65-F5344CB8AC3E}">
        <p14:creationId xmlns:p14="http://schemas.microsoft.com/office/powerpoint/2010/main" val="225055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pPr>
                <a:defRPr/>
              </a:pPr>
              <a:t>11/5/2022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1C3C041-5338-46DC-B5C2-45D7FFBDD6E7}" type="slidenum">
              <a:rPr lang="en-US" altLang="en-US"/>
              <a:pPr>
                <a:defRPr/>
              </a:pPr>
              <a:t>‹#›</a:t>
            </a:fld>
            <a:endParaRPr lang="en-US" altLang="en-US" dirty="0"/>
          </a:p>
        </p:txBody>
      </p:sp>
    </p:spTree>
    <p:extLst>
      <p:ext uri="{BB962C8B-B14F-4D97-AF65-F5344CB8AC3E}">
        <p14:creationId xmlns:p14="http://schemas.microsoft.com/office/powerpoint/2010/main" val="2552976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5</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11/5/2022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2271594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a:lnSpc>
                <a:spcPct val="106000"/>
              </a:lnSpc>
              <a:spcBef>
                <a:spcPct val="50000"/>
              </a:spcBef>
              <a:buSzPct val="100000"/>
              <a:buFont typeface="Wingdings 2" pitchFamily="18" charset="2"/>
              <a:buNone/>
              <a:defRPr/>
            </a:pPr>
            <a:endParaRPr lang="en-US" sz="1100" dirty="0">
              <a:solidFill>
                <a:srgbClr val="000000"/>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27206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9EDE2762-D309-4A1B-90D4-EE2DB97D9608}" type="slidenum">
              <a:rPr lang="en-US" altLang="en-US"/>
              <a:pPr>
                <a:defRPr/>
              </a:pPr>
              <a:t>‹#›</a:t>
            </a:fld>
            <a:endParaRPr lang="en-US" altLang="en-US" dirty="0"/>
          </a:p>
        </p:txBody>
      </p:sp>
    </p:spTree>
    <p:extLst>
      <p:ext uri="{BB962C8B-B14F-4D97-AF65-F5344CB8AC3E}">
        <p14:creationId xmlns:p14="http://schemas.microsoft.com/office/powerpoint/2010/main" val="38433863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A6995B87-722D-46BC-9CC9-1ED5024E22B0}" type="slidenum">
              <a:rPr lang="en-US" altLang="en-US"/>
              <a:pPr>
                <a:defRPr/>
              </a:pPr>
              <a:t>‹#›</a:t>
            </a:fld>
            <a:endParaRPr lang="en-US" altLang="en-US" dirty="0"/>
          </a:p>
        </p:txBody>
      </p:sp>
    </p:spTree>
    <p:extLst>
      <p:ext uri="{BB962C8B-B14F-4D97-AF65-F5344CB8AC3E}">
        <p14:creationId xmlns:p14="http://schemas.microsoft.com/office/powerpoint/2010/main" val="32941387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2CBE984D-2DD5-4668-BAF8-1C9AC1A13DBC}" type="slidenum">
              <a:rPr lang="en-US" altLang="en-US"/>
              <a:pPr>
                <a:defRPr/>
              </a:pPr>
              <a:t>‹#›</a:t>
            </a:fld>
            <a:endParaRPr lang="en-US" altLang="en-US" dirty="0"/>
          </a:p>
        </p:txBody>
      </p:sp>
    </p:spTree>
    <p:extLst>
      <p:ext uri="{BB962C8B-B14F-4D97-AF65-F5344CB8AC3E}">
        <p14:creationId xmlns:p14="http://schemas.microsoft.com/office/powerpoint/2010/main" val="12341517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486D207D-9E64-417F-AA84-D9CB1A523B53}" type="slidenum">
              <a:rPr lang="en-US" altLang="en-US"/>
              <a:pPr>
                <a:defRPr/>
              </a:pPr>
              <a:t>‹#›</a:t>
            </a:fld>
            <a:endParaRPr lang="en-US" altLang="en-US" dirty="0"/>
          </a:p>
        </p:txBody>
      </p:sp>
    </p:spTree>
    <p:extLst>
      <p:ext uri="{BB962C8B-B14F-4D97-AF65-F5344CB8AC3E}">
        <p14:creationId xmlns:p14="http://schemas.microsoft.com/office/powerpoint/2010/main" val="1447351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C346C8A6-4EAA-425C-AD65-FB7185D13849}" type="slidenum">
              <a:rPr lang="en-US" altLang="en-US"/>
              <a:pPr>
                <a:defRPr/>
              </a:pPr>
              <a:t>‹#›</a:t>
            </a:fld>
            <a:endParaRPr lang="en-US" altLang="en-US" dirty="0"/>
          </a:p>
        </p:txBody>
      </p:sp>
    </p:spTree>
    <p:extLst>
      <p:ext uri="{BB962C8B-B14F-4D97-AF65-F5344CB8AC3E}">
        <p14:creationId xmlns:p14="http://schemas.microsoft.com/office/powerpoint/2010/main" val="6310951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3243081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rgbClr val="0039A6"/>
                </a:solidFill>
                <a:effectLst>
                  <a:outerShdw blurRad="38100" dist="38100" dir="2700000" algn="tl">
                    <a:srgbClr val="C0C0C0"/>
                  </a:outerShdw>
                </a:effectLst>
                <a:latin typeface="Times New Roman" pitchFamily="18" charset="0"/>
                <a:cs typeface="Times New Roman" pitchFamily="18" charset="0"/>
              </a:defRPr>
            </a:lvl1pPr>
          </a:lstStyle>
          <a:p>
            <a:pPr>
              <a:defRPr/>
            </a:pPr>
            <a:fld id="{BF2DA97D-831A-48CD-A7A1-23EF5E790589}" type="slidenum">
              <a:rPr lang="en-US" altLang="en-US"/>
              <a:pPr>
                <a:defRPr/>
              </a:pPr>
              <a:t>‹#›</a:t>
            </a:fld>
            <a:endParaRPr lang="en-US" altLang="en-US" dirty="0"/>
          </a:p>
        </p:txBody>
      </p:sp>
    </p:spTree>
    <p:extLst>
      <p:ext uri="{BB962C8B-B14F-4D97-AF65-F5344CB8AC3E}">
        <p14:creationId xmlns:p14="http://schemas.microsoft.com/office/powerpoint/2010/main" val="34480711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577953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962175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5946513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61168867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261" y="2721417"/>
            <a:ext cx="3359510" cy="1662953"/>
          </a:xfrm>
          <a:noFill/>
          <a:effectLst>
            <a:outerShdw blurRad="50800" dist="38100" dir="2700000" algn="tl" rotWithShape="0">
              <a:prstClr val="black">
                <a:alpha val="40000"/>
              </a:prstClr>
            </a:outerShdw>
          </a:effectLst>
        </p:spPr>
        <p:txBody>
          <a:bodyPr>
            <a:normAutofit/>
          </a:bodyPr>
          <a:lstStyle>
            <a:lvl1pPr algn="l">
              <a:defRPr sz="3600">
                <a:solidFill>
                  <a:srgbClr val="B8A39A"/>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96260" y="4485803"/>
            <a:ext cx="3054102" cy="1182871"/>
          </a:xfrm>
        </p:spPr>
        <p:txBody>
          <a:bodyPr>
            <a:normAutofit/>
          </a:bodyPr>
          <a:lstStyle>
            <a:lvl1pPr marL="0" indent="0" algn="l">
              <a:buNone/>
              <a:defRPr sz="2800" b="0" i="0">
                <a:solidFill>
                  <a:srgbClr val="AE8C7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4213AF-26F6-41FA-8D85-E2C5388D6E58}" type="datetimeFigureOut">
              <a:rPr lang="en-US" smtClean="0"/>
              <a:pPr/>
              <a:t>11/5/2022</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dirty="0">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325387517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4697" y="136524"/>
            <a:ext cx="8354605" cy="1018032"/>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00183" y="1800147"/>
            <a:ext cx="8343635" cy="4500388"/>
          </a:xfrm>
        </p:spPr>
        <p:txBody>
          <a:bodyPr/>
          <a:lstStyle>
            <a:lvl1pPr algn="l">
              <a:defRPr sz="2800">
                <a:solidFill>
                  <a:schemeClr val="tx2">
                    <a:lumMod val="50000"/>
                  </a:schemeClr>
                </a:solidFill>
              </a:defRPr>
            </a:lvl1pPr>
            <a:lvl2pPr algn="l">
              <a:defRPr>
                <a:solidFill>
                  <a:schemeClr val="tx2">
                    <a:lumMod val="50000"/>
                  </a:schemeClr>
                </a:solidFill>
              </a:defRPr>
            </a:lvl2pPr>
            <a:lvl3pPr algn="l">
              <a:defRPr>
                <a:solidFill>
                  <a:schemeClr val="tx2">
                    <a:lumMod val="50000"/>
                  </a:schemeClr>
                </a:solidFill>
              </a:defRPr>
            </a:lvl3pPr>
            <a:lvl4pPr algn="l">
              <a:defRPr>
                <a:solidFill>
                  <a:schemeClr val="tx2">
                    <a:lumMod val="50000"/>
                  </a:schemeClr>
                </a:solidFill>
              </a:defRPr>
            </a:lvl4pPr>
            <a:lvl5pPr algn="l">
              <a:defRPr>
                <a:solidFill>
                  <a:schemeClr val="tx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pPr>
                <a:defRPr/>
              </a:pPr>
              <a:t>‹#›</a:t>
            </a:fld>
            <a:endParaRPr lang="en-US" altLang="en-US" dirty="0"/>
          </a:p>
        </p:txBody>
      </p:sp>
    </p:spTree>
    <p:extLst>
      <p:ext uri="{BB962C8B-B14F-4D97-AF65-F5344CB8AC3E}">
        <p14:creationId xmlns:p14="http://schemas.microsoft.com/office/powerpoint/2010/main" val="16644713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68250"/>
            <a:ext cx="6252670" cy="1018033"/>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5825"/>
            <a:ext cx="6252670" cy="4750527"/>
          </a:xfrm>
        </p:spPr>
        <p:txBody>
          <a:bodyPr/>
          <a:lstStyle>
            <a:lvl1pPr algn="l">
              <a:defRPr sz="2800">
                <a:solidFill>
                  <a:srgbClr val="AE8C7E"/>
                </a:solidFill>
              </a:defRPr>
            </a:lvl1pPr>
            <a:lvl2pPr algn="l">
              <a:defRPr>
                <a:solidFill>
                  <a:srgbClr val="AE8C7E"/>
                </a:solidFill>
              </a:defRPr>
            </a:lvl2pPr>
            <a:lvl3pPr algn="l">
              <a:defRPr>
                <a:solidFill>
                  <a:srgbClr val="AE8C7E"/>
                </a:solidFill>
              </a:defRPr>
            </a:lvl3pPr>
            <a:lvl4pPr algn="l">
              <a:defRPr>
                <a:solidFill>
                  <a:srgbClr val="AE8C7E"/>
                </a:solidFill>
              </a:defRPr>
            </a:lvl4pPr>
            <a:lvl5pPr algn="l">
              <a:defRPr>
                <a:solidFill>
                  <a:srgbClr val="AE8C7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4213AF-26F6-41FA-8D85-E2C5388D6E58}" type="datetimeFigureOut">
              <a:rPr lang="en-US" smtClean="0"/>
              <a:pPr/>
              <a:t>11/5/2022</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162939139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pPr/>
              <a:t>11/5/2022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8634415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13AF-26F6-41FA-8D85-E2C5388D6E58}" type="datetimeFigureOut">
              <a:rPr lang="en-US" smtClean="0"/>
              <a:pPr/>
              <a:t>11/5/2022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55679183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9772" y="132349"/>
            <a:ext cx="8268795" cy="1018033"/>
          </a:xfrm>
        </p:spPr>
        <p:txBody>
          <a:bodyPr>
            <a:normAutofit/>
          </a:bodyPr>
          <a:lstStyle>
            <a:lvl1pPr algn="l">
              <a:defRPr sz="3600" u="none"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771" y="2207360"/>
            <a:ext cx="4040188" cy="639763"/>
          </a:xfrm>
        </p:spPr>
        <p:txBody>
          <a:bodyPr anchor="b"/>
          <a:lstStyle>
            <a:lvl1pPr marL="0" indent="0" algn="ctr">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771" y="2837223"/>
            <a:ext cx="4040188" cy="3035059"/>
          </a:xfrm>
        </p:spPr>
        <p:txBody>
          <a:bodyPr/>
          <a:lstStyle>
            <a:lvl1pPr algn="ctr">
              <a:defRPr sz="2400">
                <a:solidFill>
                  <a:schemeClr val="tx2">
                    <a:lumMod val="75000"/>
                  </a:schemeClr>
                </a:solidFill>
              </a:defRPr>
            </a:lvl1pPr>
            <a:lvl2pPr algn="ctr">
              <a:defRPr sz="2000">
                <a:solidFill>
                  <a:schemeClr val="tx2">
                    <a:lumMod val="75000"/>
                  </a:schemeClr>
                </a:solidFill>
              </a:defRPr>
            </a:lvl2pPr>
            <a:lvl3pPr algn="ctr">
              <a:defRPr sz="1800">
                <a:solidFill>
                  <a:schemeClr val="tx2">
                    <a:lumMod val="75000"/>
                  </a:schemeClr>
                </a:solidFill>
              </a:defRPr>
            </a:lvl3pPr>
            <a:lvl4pPr algn="ctr">
              <a:defRPr sz="1600">
                <a:solidFill>
                  <a:schemeClr val="tx2">
                    <a:lumMod val="75000"/>
                  </a:schemeClr>
                </a:solidFill>
              </a:defRPr>
            </a:lvl4pPr>
            <a:lvl5pPr algn="ct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44893" y="2207360"/>
            <a:ext cx="4041775" cy="639763"/>
          </a:xfrm>
        </p:spPr>
        <p:txBody>
          <a:bodyPr anchor="b"/>
          <a:lstStyle>
            <a:lvl1pPr marL="0" indent="0" algn="ctr">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44893" y="2837223"/>
            <a:ext cx="4041775" cy="3035059"/>
          </a:xfrm>
        </p:spPr>
        <p:txBody>
          <a:bodyPr/>
          <a:lstStyle>
            <a:lvl1pPr algn="ctr">
              <a:defRPr sz="2400">
                <a:solidFill>
                  <a:schemeClr val="tx2">
                    <a:lumMod val="75000"/>
                  </a:schemeClr>
                </a:solidFill>
              </a:defRPr>
            </a:lvl1pPr>
            <a:lvl2pPr algn="ctr">
              <a:defRPr sz="2000">
                <a:solidFill>
                  <a:schemeClr val="tx2">
                    <a:lumMod val="75000"/>
                  </a:schemeClr>
                </a:solidFill>
              </a:defRPr>
            </a:lvl2pPr>
            <a:lvl3pPr algn="ctr">
              <a:defRPr sz="1800">
                <a:solidFill>
                  <a:schemeClr val="tx2">
                    <a:lumMod val="75000"/>
                  </a:schemeClr>
                </a:solidFill>
              </a:defRPr>
            </a:lvl3pPr>
            <a:lvl4pPr algn="ctr">
              <a:defRPr sz="1600">
                <a:solidFill>
                  <a:schemeClr val="tx2">
                    <a:lumMod val="75000"/>
                  </a:schemeClr>
                </a:solidFill>
              </a:defRPr>
            </a:lvl4pPr>
            <a:lvl5pPr algn="ct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pPr>
                <a:defRPr/>
              </a:pPr>
              <a:t>‹#›</a:t>
            </a:fld>
            <a:endParaRPr lang="en-US" altLang="en-US" dirty="0"/>
          </a:p>
        </p:txBody>
      </p:sp>
    </p:spTree>
    <p:extLst>
      <p:ext uri="{BB962C8B-B14F-4D97-AF65-F5344CB8AC3E}">
        <p14:creationId xmlns:p14="http://schemas.microsoft.com/office/powerpoint/2010/main" val="41229119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pPr>
                <a:defRPr/>
              </a:pPr>
              <a:t>‹#›</a:t>
            </a:fld>
            <a:endParaRPr lang="en-US" altLang="en-US" dirty="0"/>
          </a:p>
        </p:txBody>
      </p:sp>
    </p:spTree>
    <p:extLst>
      <p:ext uri="{BB962C8B-B14F-4D97-AF65-F5344CB8AC3E}">
        <p14:creationId xmlns:p14="http://schemas.microsoft.com/office/powerpoint/2010/main" val="302977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3900926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pPr>
                <a:defRPr/>
              </a:pPr>
              <a:t>‹#›</a:t>
            </a:fld>
            <a:endParaRPr lang="en-US" altLang="en-US" dirty="0"/>
          </a:p>
        </p:txBody>
      </p:sp>
    </p:spTree>
    <p:extLst>
      <p:ext uri="{BB962C8B-B14F-4D97-AF65-F5344CB8AC3E}">
        <p14:creationId xmlns:p14="http://schemas.microsoft.com/office/powerpoint/2010/main" val="4251864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11/5/2022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174452648"/>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11/5/2022</a:t>
            </a:fld>
            <a:endParaRPr lang="en-US" dirty="0">
              <a:solidFill>
                <a:schemeClr val="tx1"/>
              </a:solidFill>
            </a:endParaRPr>
          </a:p>
        </p:txBody>
      </p:sp>
      <p:sp>
        <p:nvSpPr>
          <p:cNvPr id="6" name="Footer Placeholder 5"/>
          <p:cNvSpPr>
            <a:spLocks noGrp="1"/>
          </p:cNvSpPr>
          <p:nvPr>
            <p:ph type="ftr" sz="quarter" idx="11"/>
          </p:nvPr>
        </p:nvSpPr>
        <p:spPr/>
        <p:txBody>
          <a:bodyPr/>
          <a:lstStyle/>
          <a:p>
            <a:endParaRPr kumimoji="0" lang="en-US"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solidFill>
                <a:schemeClr val="tx1"/>
              </a:solidFill>
            </a:endParaRPr>
          </a:p>
        </p:txBody>
      </p:sp>
    </p:spTree>
    <p:extLst>
      <p:ext uri="{BB962C8B-B14F-4D97-AF65-F5344CB8AC3E}">
        <p14:creationId xmlns:p14="http://schemas.microsoft.com/office/powerpoint/2010/main" val="477607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11/5/2022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428665726"/>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11/5/2022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08475" y="3101618"/>
            <a:ext cx="1463784"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1113636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6029556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43994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9245253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2.jp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793" r:id="rId1"/>
    <p:sldLayoutId id="2147485794" r:id="rId2"/>
    <p:sldLayoutId id="2147485795" r:id="rId3"/>
    <p:sldLayoutId id="2147485796" r:id="rId4"/>
    <p:sldLayoutId id="2147485797" r:id="rId5"/>
    <p:sldLayoutId id="2147485798" r:id="rId6"/>
    <p:sldLayoutId id="2147485799" r:id="rId7"/>
    <p:sldLayoutId id="2147485800" r:id="rId8"/>
    <p:sldLayoutId id="2147485801" r:id="rId9"/>
    <p:sldLayoutId id="2147485809" r:id="rId10"/>
    <p:sldLayoutId id="2147485810" r:id="rId11"/>
    <p:sldLayoutId id="2147485811" r:id="rId12"/>
    <p:sldLayoutId id="2147485812" r:id="rId13"/>
    <p:sldLayoutId id="2147485813" r:id="rId14"/>
    <p:sldLayoutId id="2147485814" r:id="rId15"/>
    <p:sldLayoutId id="2147485802" r:id="rId16"/>
    <p:sldLayoutId id="2147485815" r:id="rId17"/>
    <p:sldLayoutId id="2147485803" r:id="rId18"/>
    <p:sldLayoutId id="2147485829" r:id="rId19"/>
    <p:sldLayoutId id="2147485830" r:id="rId20"/>
    <p:sldLayoutId id="2147485831" r:id="rId21"/>
    <p:sldLayoutId id="2147485832" r:id="rId22"/>
    <p:sldLayoutId id="2147485833" r:id="rId23"/>
    <p:sldLayoutId id="2147485834" r:id="rId24"/>
    <p:sldLayoutId id="2147485835" r:id="rId25"/>
    <p:sldLayoutId id="2147485836" r:id="rId26"/>
    <p:sldLayoutId id="2147485837" r:id="rId27"/>
    <p:sldLayoutId id="2147485838" r:id="rId28"/>
    <p:sldLayoutId id="2147485839" r:id="rId29"/>
    <p:sldLayoutId id="2147485840" r:id="rId30"/>
    <p:sldLayoutId id="2147485841" r:id="rId31"/>
    <p:sldLayoutId id="2147485842" r:id="rId32"/>
    <p:sldLayoutId id="2147485843" r:id="rId33"/>
    <p:sldLayoutId id="2147485844" r:id="rId34"/>
    <p:sldLayoutId id="2147485845" r:id="rId35"/>
    <p:sldLayoutId id="2147486029" r:id="rId36"/>
    <p:sldLayoutId id="2147486030" r:id="rId37"/>
    <p:sldLayoutId id="2147486031" r:id="rId38"/>
    <p:sldLayoutId id="2147486032" r:id="rId39"/>
    <p:sldLayoutId id="2147486033" r:id="rId40"/>
    <p:sldLayoutId id="2147486034" r:id="rId41"/>
    <p:sldLayoutId id="2147486035" r:id="rId4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11/5/2022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p:nvSpPr>
        <p:spPr>
          <a:xfrm>
            <a:off x="-9150" y="6951663"/>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6056" r:id="rId1"/>
    <p:sldLayoutId id="2147486057" r:id="rId2"/>
    <p:sldLayoutId id="2147486058" r:id="rId3"/>
    <p:sldLayoutId id="2147486059" r:id="rId4"/>
    <p:sldLayoutId id="2147486060" r:id="rId5"/>
    <p:sldLayoutId id="2147486061" r:id="rId6"/>
    <p:sldLayoutId id="2147486062" r:id="rId7"/>
    <p:sldLayoutId id="2147486063" r:id="rId8"/>
    <p:sldLayoutId id="2147486064" r:id="rId9"/>
    <p:sldLayoutId id="2147486065" r:id="rId10"/>
    <p:sldLayoutId id="2147486066" r:id="rId11"/>
    <p:sldLayoutId id="2147486067" r:id="rId12"/>
    <p:sldLayoutId id="2147486068" r:id="rId13"/>
    <p:sldLayoutId id="2147486069" r:id="rId14"/>
    <p:sldLayoutId id="2147486070" r:id="rId15"/>
    <p:sldLayoutId id="2147486071" r:id="rId16"/>
    <p:sldLayoutId id="2147486072" r:id="rId17"/>
    <p:sldLayoutId id="2147486073" r:id="rId18"/>
    <p:sldLayoutId id="2147486074"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0" y="5638800"/>
            <a:ext cx="9061060" cy="830997"/>
          </a:xfrm>
          <a:prstGeom prst="rect">
            <a:avLst/>
          </a:prstGeom>
          <a:noFill/>
          <a:ln w="9525">
            <a:noFill/>
            <a:miter lim="800000"/>
            <a:headEnd/>
            <a:tailEnd/>
          </a:ln>
        </p:spPr>
        <p:txBody>
          <a:bodyPr wrap="square">
            <a:spAutoFit/>
          </a:bodyPr>
          <a:lstStyle/>
          <a:p>
            <a:pPr eaLnBrk="0" hangingPunct="0">
              <a:spcBef>
                <a:spcPct val="50000"/>
              </a:spcBef>
            </a:pPr>
            <a:r>
              <a:rPr lang="en-US" sz="2400" b="1" dirty="0" smtClean="0">
                <a:solidFill>
                  <a:schemeClr val="bg1"/>
                </a:solidFill>
                <a:latin typeface="+mn-lt"/>
                <a:cs typeface="Times New Roman" pitchFamily="18" charset="0"/>
              </a:rPr>
              <a:t>                       Submitted </a:t>
            </a:r>
            <a:r>
              <a:rPr lang="en-US" sz="2400" b="1" dirty="0">
                <a:solidFill>
                  <a:schemeClr val="bg1"/>
                </a:solidFill>
                <a:latin typeface="+mn-lt"/>
                <a:cs typeface="Times New Roman" pitchFamily="18" charset="0"/>
              </a:rPr>
              <a:t>To:	 </a:t>
            </a:r>
            <a:r>
              <a:rPr lang="en-US" sz="2400" b="1" dirty="0" smtClean="0">
                <a:solidFill>
                  <a:schemeClr val="bg1"/>
                </a:solidFill>
                <a:latin typeface="+mn-lt"/>
                <a:cs typeface="Times New Roman" pitchFamily="18" charset="0"/>
              </a:rPr>
              <a:t>             </a:t>
            </a:r>
            <a:r>
              <a:rPr lang="en-US" sz="2400" b="1" dirty="0">
                <a:solidFill>
                  <a:schemeClr val="bg1"/>
                </a:solidFill>
                <a:latin typeface="+mn-lt"/>
                <a:cs typeface="Times New Roman" pitchFamily="18" charset="0"/>
              </a:rPr>
              <a:t> </a:t>
            </a:r>
            <a:r>
              <a:rPr lang="en-US" sz="2400" b="1" dirty="0" smtClean="0">
                <a:solidFill>
                  <a:schemeClr val="bg1"/>
                </a:solidFill>
                <a:latin typeface="+mn-lt"/>
                <a:cs typeface="Times New Roman" pitchFamily="18" charset="0"/>
              </a:rPr>
              <a:t>                 </a:t>
            </a:r>
            <a:r>
              <a:rPr lang="en-US" sz="2400" b="1" dirty="0" smtClean="0">
                <a:solidFill>
                  <a:schemeClr val="bg1"/>
                </a:solidFill>
                <a:latin typeface="+mn-lt"/>
                <a:cs typeface="Times New Roman" pitchFamily="18" charset="0"/>
              </a:rPr>
              <a:t>Submitted </a:t>
            </a:r>
            <a:r>
              <a:rPr lang="en-US" sz="2400" b="1" dirty="0">
                <a:solidFill>
                  <a:schemeClr val="bg1"/>
                </a:solidFill>
                <a:latin typeface="+mn-lt"/>
                <a:cs typeface="Times New Roman" pitchFamily="18" charset="0"/>
              </a:rPr>
              <a:t>By:</a:t>
            </a:r>
          </a:p>
          <a:p>
            <a:pPr eaLnBrk="0" hangingPunct="0"/>
            <a:r>
              <a:rPr lang="en-US" sz="2400" b="1" dirty="0" smtClean="0">
                <a:solidFill>
                  <a:schemeClr val="bg1"/>
                </a:solidFill>
                <a:latin typeface="+mn-lt"/>
                <a:cs typeface="Times New Roman" pitchFamily="18" charset="0"/>
              </a:rPr>
              <a:t>                       Studymafia.org                                  Studymafia.org               </a:t>
            </a:r>
            <a:endParaRPr lang="en-US" sz="2400" b="1" dirty="0">
              <a:solidFill>
                <a:schemeClr val="bg1"/>
              </a:solidFill>
              <a:latin typeface="+mn-lt"/>
              <a:cs typeface="Times New Roman" pitchFamily="18" charset="0"/>
            </a:endParaRPr>
          </a:p>
        </p:txBody>
      </p:sp>
      <p:sp>
        <p:nvSpPr>
          <p:cNvPr id="8" name="Rectangle 7"/>
          <p:cNvSpPr/>
          <p:nvPr/>
        </p:nvSpPr>
        <p:spPr>
          <a:xfrm>
            <a:off x="2843844" y="2369403"/>
            <a:ext cx="3931396" cy="1938992"/>
          </a:xfrm>
          <a:prstGeom prst="rect">
            <a:avLst/>
          </a:prstGeom>
          <a:noFill/>
        </p:spPr>
        <p:txBody>
          <a:bodyPr wrap="none">
            <a:spAutoFit/>
          </a:bodyPr>
          <a:lstStyle/>
          <a:p>
            <a:pPr algn="ctr" fontAlgn="auto">
              <a:spcBef>
                <a:spcPts val="0"/>
              </a:spcBef>
              <a:spcAft>
                <a:spcPts val="0"/>
              </a:spcAft>
              <a:defRPr/>
            </a:pPr>
            <a:r>
              <a:rPr lang="en-US" altLang="en-US" sz="6000" b="1" dirty="0">
                <a:solidFill>
                  <a:schemeClr val="accent1">
                    <a:lumMod val="50000"/>
                  </a:schemeClr>
                </a:solidFill>
                <a:latin typeface="Times New Roman" pitchFamily="18" charset="0"/>
                <a:cs typeface="Times New Roman" pitchFamily="18" charset="0"/>
              </a:rPr>
              <a:t>Neurogenic</a:t>
            </a:r>
            <a:r>
              <a:rPr lang="en-US" altLang="en-US" sz="6000" b="1" dirty="0">
                <a:solidFill>
                  <a:srgbClr val="FF39A6"/>
                </a:solidFill>
                <a:latin typeface="Times New Roman" pitchFamily="18" charset="0"/>
                <a:cs typeface="Times New Roman" pitchFamily="18" charset="0"/>
              </a:rPr>
              <a:t/>
            </a:r>
            <a:br>
              <a:rPr lang="en-US" altLang="en-US" sz="6000" b="1" dirty="0">
                <a:solidFill>
                  <a:srgbClr val="FF39A6"/>
                </a:solidFill>
                <a:latin typeface="Times New Roman" pitchFamily="18" charset="0"/>
                <a:cs typeface="Times New Roman" pitchFamily="18" charset="0"/>
              </a:rPr>
            </a:br>
            <a:r>
              <a:rPr lang="en-US" altLang="en-US" sz="6000" b="1" dirty="0">
                <a:solidFill>
                  <a:schemeClr val="bg1"/>
                </a:solidFill>
                <a:latin typeface="Times New Roman" pitchFamily="18" charset="0"/>
                <a:cs typeface="Times New Roman" pitchFamily="18" charset="0"/>
              </a:rPr>
              <a:t>Bladder</a:t>
            </a:r>
            <a:endParaRPr lang="en-US" sz="6000"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endParaRPr>
          </a:p>
        </p:txBody>
      </p:sp>
    </p:spTree>
    <p:extLst>
      <p:ext uri="{BB962C8B-B14F-4D97-AF65-F5344CB8AC3E}">
        <p14:creationId xmlns:p14="http://schemas.microsoft.com/office/powerpoint/2010/main" val="217374626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6D207D-9E64-417F-AA84-D9CB1A523B53}" type="slidenum">
              <a:rPr lang="en-US" altLang="en-US" smtClean="0"/>
              <a:pPr>
                <a:defRPr/>
              </a:pPr>
              <a:t>10</a:t>
            </a:fld>
            <a:endParaRPr lang="en-US" altLang="en-US" dirty="0"/>
          </a:p>
        </p:txBody>
      </p:sp>
      <p:pic>
        <p:nvPicPr>
          <p:cNvPr id="4" name="Picture 3" descr="1.png"/>
          <p:cNvPicPr>
            <a:picLocks noChangeAspect="1"/>
          </p:cNvPicPr>
          <p:nvPr/>
        </p:nvPicPr>
        <p:blipFill>
          <a:blip r:embed="rId2"/>
          <a:stretch>
            <a:fillRect/>
          </a:stretch>
        </p:blipFill>
        <p:spPr>
          <a:xfrm>
            <a:off x="838200" y="1402079"/>
            <a:ext cx="7543800" cy="4693921"/>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52400" y="7620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Diagnosis of </a:t>
            </a:r>
            <a:r>
              <a:rPr lang="en-US" altLang="en-US" sz="3600" b="1" dirty="0" smtClean="0">
                <a:solidFill>
                  <a:schemeClr val="bg1"/>
                </a:solidFill>
                <a:latin typeface="Times New Roman" pitchFamily="18" charset="0"/>
                <a:cs typeface="Times New Roman" pitchFamily="18" charset="0"/>
              </a:rPr>
              <a:t>Neurogenic</a:t>
            </a:r>
          </a:p>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 </a:t>
            </a:r>
            <a:r>
              <a:rPr lang="en-US" altLang="en-US" sz="3600" b="1" dirty="0" smtClean="0">
                <a:solidFill>
                  <a:schemeClr val="bg1"/>
                </a:solidFill>
                <a:latin typeface="Times New Roman" pitchFamily="18" charset="0"/>
                <a:cs typeface="Times New Roman" pitchFamily="18" charset="0"/>
              </a:rPr>
              <a:t>Bladder  </a:t>
            </a: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457200" y="1676400"/>
            <a:ext cx="8229600" cy="4247317"/>
          </a:xfrm>
          <a:prstGeom prst="rect">
            <a:avLst/>
          </a:prstGeom>
          <a:noFill/>
        </p:spPr>
        <p:txBody>
          <a:bodyPr wrap="square">
            <a:spAutoFit/>
          </a:bodyPr>
          <a:lstStyle/>
          <a:p>
            <a:r>
              <a:rPr lang="en-US" sz="3000" dirty="0" smtClean="0"/>
              <a:t>In addition to reviewing your medical history and conducting a physical exam, </a:t>
            </a:r>
          </a:p>
          <a:p>
            <a:r>
              <a:rPr lang="en-US" sz="3000" b="1" dirty="0" smtClean="0"/>
              <a:t>These may include:</a:t>
            </a:r>
          </a:p>
          <a:p>
            <a:pPr marL="514350" indent="-514350">
              <a:buFont typeface="+mj-lt"/>
              <a:buAutoNum type="arabicPeriod"/>
            </a:pPr>
            <a:r>
              <a:rPr lang="en-US" sz="3000" dirty="0" smtClean="0"/>
              <a:t>A cystometrogram to test bladder function and capacity</a:t>
            </a:r>
          </a:p>
          <a:p>
            <a:pPr marL="514350" indent="-514350">
              <a:buFont typeface="+mj-lt"/>
              <a:buAutoNum type="arabicPeriod"/>
            </a:pPr>
            <a:r>
              <a:rPr lang="en-US" sz="3000" dirty="0" smtClean="0"/>
              <a:t>An electromyography to test bladder muscle tone and coordination</a:t>
            </a:r>
          </a:p>
          <a:p>
            <a:pPr marL="514350" indent="-514350">
              <a:buFont typeface="+mj-lt"/>
              <a:buAutoNum type="arabicPeriod"/>
            </a:pPr>
            <a:r>
              <a:rPr lang="en-US" sz="3000" dirty="0" smtClean="0"/>
              <a:t>Spinal and brain imaging</a:t>
            </a:r>
          </a:p>
          <a:p>
            <a:pPr marL="514350" indent="-514350">
              <a:buFont typeface="+mj-lt"/>
              <a:buAutoNum type="arabicPeriod"/>
            </a:pPr>
            <a:r>
              <a:rPr lang="en-US" sz="3000" dirty="0" smtClean="0"/>
              <a:t>Kidney and bladder imaging</a:t>
            </a:r>
            <a:endParaRPr lang="en-US" sz="3000" dirty="0"/>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11</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52400" y="7620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Treatment of Neurogenic </a:t>
            </a:r>
            <a:endParaRPr lang="en-US" altLang="en-US" sz="3600" b="1" dirty="0" smtClean="0">
              <a:solidFill>
                <a:schemeClr val="bg1"/>
              </a:solidFill>
              <a:latin typeface="Times New Roman" pitchFamily="18" charset="0"/>
              <a:cs typeface="Times New Roman" pitchFamily="18" charset="0"/>
            </a:endParaRPr>
          </a:p>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Bladder  </a:t>
            </a:r>
            <a:endParaRPr lang="en-US" altLang="en-US" sz="3600" b="1" dirty="0" smtClean="0">
              <a:solidFill>
                <a:schemeClr val="bg1"/>
              </a:solidFill>
              <a:latin typeface="Times New Roman" pitchFamily="18" charset="0"/>
              <a:cs typeface="Times New Roman" pitchFamily="18" charset="0"/>
            </a:endParaRP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533400" y="1904999"/>
            <a:ext cx="8153400" cy="3539430"/>
          </a:xfrm>
          <a:prstGeom prst="rect">
            <a:avLst/>
          </a:prstGeom>
          <a:noFill/>
        </p:spPr>
        <p:txBody>
          <a:bodyPr wrap="square">
            <a:spAutoFit/>
          </a:bodyPr>
          <a:lstStyle/>
          <a:p>
            <a:r>
              <a:rPr lang="en-US" sz="3200" b="1" dirty="0" smtClean="0"/>
              <a:t>Electrical stimulation therapy</a:t>
            </a:r>
          </a:p>
          <a:p>
            <a:pPr marL="514350" indent="-514350">
              <a:buFont typeface="Arial" pitchFamily="34" charset="0"/>
              <a:buChar char="•"/>
            </a:pPr>
            <a:r>
              <a:rPr lang="en-US" sz="3200" dirty="0" smtClean="0"/>
              <a:t>Another treatment option is electrical stimulation therapy. This therapy involves placing small electrodes on the bladder. When stimulated, the electrodes can send impulses to the brain, telling it you need to urinate.</a:t>
            </a:r>
            <a:endParaRPr lang="en-US" sz="3200" dirty="0"/>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12</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7620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Treatment of </a:t>
            </a:r>
            <a:r>
              <a:rPr lang="en-US" altLang="en-US" sz="3600" b="1" dirty="0" smtClean="0">
                <a:solidFill>
                  <a:schemeClr val="bg1"/>
                </a:solidFill>
                <a:latin typeface="Times New Roman" pitchFamily="18" charset="0"/>
                <a:cs typeface="Times New Roman" pitchFamily="18" charset="0"/>
              </a:rPr>
              <a:t>Neurogenic</a:t>
            </a:r>
          </a:p>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 </a:t>
            </a:r>
            <a:r>
              <a:rPr lang="en-US" altLang="en-US" sz="3600" b="1" dirty="0" smtClean="0">
                <a:solidFill>
                  <a:schemeClr val="bg1"/>
                </a:solidFill>
                <a:latin typeface="Times New Roman" pitchFamily="18" charset="0"/>
                <a:cs typeface="Times New Roman" pitchFamily="18" charset="0"/>
              </a:rPr>
              <a:t>Bladder  </a:t>
            </a: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533400" y="1600200"/>
            <a:ext cx="8153400" cy="4524315"/>
          </a:xfrm>
          <a:prstGeom prst="rect">
            <a:avLst/>
          </a:prstGeom>
          <a:noFill/>
        </p:spPr>
        <p:txBody>
          <a:bodyPr wrap="square">
            <a:spAutoFit/>
          </a:bodyPr>
          <a:lstStyle/>
          <a:p>
            <a:pPr marL="514350" indent="-514350"/>
            <a:r>
              <a:rPr lang="en-US" sz="3200" b="1" dirty="0" smtClean="0"/>
              <a:t>Medications</a:t>
            </a:r>
          </a:p>
          <a:p>
            <a:pPr marL="514350" indent="-514350">
              <a:buFont typeface="Arial" pitchFamily="34" charset="0"/>
              <a:buChar char="•"/>
            </a:pPr>
            <a:r>
              <a:rPr lang="en-US" sz="3200" dirty="0" smtClean="0"/>
              <a:t>There are no medications to treat or control neurogenic bladder specifically. However, some medications can reduce or enhance muscle contractions. </a:t>
            </a:r>
          </a:p>
          <a:p>
            <a:pPr marL="514350" indent="-514350"/>
            <a:r>
              <a:rPr lang="en-US" sz="3200" b="1" dirty="0" smtClean="0"/>
              <a:t>Catheterization</a:t>
            </a:r>
          </a:p>
          <a:p>
            <a:pPr marL="514350" indent="-514350">
              <a:buFont typeface="Arial" pitchFamily="34" charset="0"/>
              <a:buChar char="•"/>
            </a:pPr>
            <a:r>
              <a:rPr lang="en-US" sz="3200" dirty="0" smtClean="0"/>
              <a:t>In some instances, your doctor may recommend catheterization to ensure complete bladder emptying. </a:t>
            </a:r>
            <a:endParaRPr lang="en-US" sz="3200" dirty="0"/>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13</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7620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Treatment of Neurogenic </a:t>
            </a:r>
            <a:endParaRPr lang="en-US" altLang="en-US" sz="3600" b="1" dirty="0" smtClean="0">
              <a:solidFill>
                <a:schemeClr val="bg1"/>
              </a:solidFill>
              <a:latin typeface="Times New Roman" pitchFamily="18" charset="0"/>
              <a:cs typeface="Times New Roman" pitchFamily="18" charset="0"/>
            </a:endParaRPr>
          </a:p>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Bladder  </a:t>
            </a:r>
            <a:endParaRPr lang="en-US" altLang="en-US" sz="3600" b="1" dirty="0" smtClean="0">
              <a:solidFill>
                <a:schemeClr val="bg1"/>
              </a:solidFill>
              <a:latin typeface="Times New Roman" pitchFamily="18" charset="0"/>
              <a:cs typeface="Times New Roman" pitchFamily="18" charset="0"/>
            </a:endParaRP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457200" y="1676399"/>
            <a:ext cx="8305800" cy="4031873"/>
          </a:xfrm>
          <a:prstGeom prst="rect">
            <a:avLst/>
          </a:prstGeom>
          <a:noFill/>
        </p:spPr>
        <p:txBody>
          <a:bodyPr wrap="square">
            <a:spAutoFit/>
          </a:bodyPr>
          <a:lstStyle/>
          <a:p>
            <a:r>
              <a:rPr lang="en-US" sz="3200" b="1" dirty="0" smtClean="0"/>
              <a:t>Surgery</a:t>
            </a:r>
          </a:p>
          <a:p>
            <a:pPr marL="514350" indent="-514350">
              <a:buFont typeface="Arial" pitchFamily="34" charset="0"/>
              <a:buChar char="•"/>
            </a:pPr>
            <a:r>
              <a:rPr lang="en-US" sz="3200" dirty="0" smtClean="0"/>
              <a:t>Your doctor can insert an artificial sphincter into your body that compresses the urethra to prevent urinary leakage which can then be manually released to allow emptying of the bladder. Other surgical options include bladder reconstruction surgery which may help with bladder control.</a:t>
            </a:r>
            <a:endParaRPr lang="en-US" sz="3200" dirty="0"/>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14</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6D207D-9E64-417F-AA84-D9CB1A523B53}" type="slidenum">
              <a:rPr lang="en-US" altLang="en-US" smtClean="0"/>
              <a:pPr>
                <a:defRPr/>
              </a:pPr>
              <a:t>15</a:t>
            </a:fld>
            <a:endParaRPr lang="en-US" altLang="en-US" dirty="0"/>
          </a:p>
        </p:txBody>
      </p:sp>
      <p:pic>
        <p:nvPicPr>
          <p:cNvPr id="5" name="Picture 4" descr="bladder-dysfunction-and-multiple-sclerosis-2440800-011-3cb712b929ed4efc86e61b9dcf986367.png"/>
          <p:cNvPicPr>
            <a:picLocks noChangeAspect="1"/>
          </p:cNvPicPr>
          <p:nvPr/>
        </p:nvPicPr>
        <p:blipFill>
          <a:blip r:embed="rId2"/>
          <a:srcRect t="8750" b="7500"/>
          <a:stretch>
            <a:fillRect/>
          </a:stretch>
        </p:blipFill>
        <p:spPr>
          <a:xfrm>
            <a:off x="609600" y="1371600"/>
            <a:ext cx="8153400" cy="480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000" b="1" dirty="0" smtClean="0">
                <a:solidFill>
                  <a:schemeClr val="bg1"/>
                </a:solidFill>
                <a:latin typeface="Times New Roman" pitchFamily="18" charset="0"/>
                <a:cs typeface="Times New Roman" pitchFamily="18" charset="0"/>
              </a:rPr>
              <a:t>Conclusion</a:t>
            </a:r>
          </a:p>
        </p:txBody>
      </p:sp>
      <p:sp>
        <p:nvSpPr>
          <p:cNvPr id="2" name="TextBox 1"/>
          <p:cNvSpPr txBox="1"/>
          <p:nvPr/>
        </p:nvSpPr>
        <p:spPr>
          <a:xfrm>
            <a:off x="533400" y="1676400"/>
            <a:ext cx="7924800" cy="3539430"/>
          </a:xfrm>
          <a:prstGeom prst="rect">
            <a:avLst/>
          </a:prstGeom>
          <a:noFill/>
        </p:spPr>
        <p:txBody>
          <a:bodyPr wrap="square">
            <a:spAutoFit/>
          </a:bodyPr>
          <a:lstStyle/>
          <a:p>
            <a:pPr marL="514350" indent="-514350">
              <a:buFont typeface="Arial" pitchFamily="34" charset="0"/>
              <a:buChar char="•"/>
            </a:pPr>
            <a:r>
              <a:rPr lang="en-US" sz="3200" dirty="0" smtClean="0"/>
              <a:t>In neurogenic bladder, </a:t>
            </a:r>
            <a:r>
              <a:rPr lang="en-US" sz="3200" b="1" dirty="0" smtClean="0"/>
              <a:t>the nerves that carry messages back-and-forth between the bladder and the spinal cord and brain don't work the way they should</a:t>
            </a:r>
            <a:r>
              <a:rPr lang="en-US" sz="3200" dirty="0" smtClean="0"/>
              <a:t>. </a:t>
            </a:r>
          </a:p>
          <a:p>
            <a:pPr marL="514350" indent="-514350">
              <a:buFont typeface="Arial" pitchFamily="34" charset="0"/>
              <a:buChar char="•"/>
            </a:pPr>
            <a:r>
              <a:rPr lang="en-US" sz="3200" dirty="0" smtClean="0"/>
              <a:t>Damage or changes in the nervous system and infection can cause neurogenic bladder. </a:t>
            </a:r>
            <a:endParaRPr lang="en-US" sz="3200" dirty="0"/>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pPr algn="r" eaLnBrk="1" hangingPunct="1">
                <a:spcBef>
                  <a:spcPct val="0"/>
                </a:spcBef>
                <a:buFontTx/>
                <a:buNone/>
              </a:pPr>
              <a:t>16</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83880" cy="677108"/>
          </a:xfrm>
        </p:spPr>
        <p:txBody>
          <a:bodyPr>
            <a:noAutofit/>
          </a:bodyPr>
          <a:lstStyle/>
          <a:p>
            <a:r>
              <a:rPr lang="en-US" sz="5400" dirty="0">
                <a:solidFill>
                  <a:srgbClr val="FFFF00"/>
                </a:solidFill>
              </a:rPr>
              <a:t>References</a:t>
            </a:r>
          </a:p>
        </p:txBody>
      </p:sp>
      <p:sp>
        <p:nvSpPr>
          <p:cNvPr id="3" name="Content Placeholder 2"/>
          <p:cNvSpPr>
            <a:spLocks noGrp="1"/>
          </p:cNvSpPr>
          <p:nvPr>
            <p:ph idx="1"/>
          </p:nvPr>
        </p:nvSpPr>
        <p:spPr>
          <a:xfrm>
            <a:off x="152400" y="1752600"/>
            <a:ext cx="8183880" cy="1477328"/>
          </a:xfrm>
        </p:spPr>
        <p:txBody>
          <a:bodyPr>
            <a:noAutofit/>
          </a:bodyPr>
          <a:lstStyle/>
          <a:p>
            <a:pPr marL="800100" lvl="1" indent="-342900">
              <a:buFont typeface="Arial" pitchFamily="34" charset="0"/>
              <a:buChar char="•"/>
            </a:pPr>
            <a:r>
              <a:rPr lang="en-US" dirty="0" smtClean="0">
                <a:solidFill>
                  <a:schemeClr val="accent1">
                    <a:lumMod val="10000"/>
                  </a:schemeClr>
                </a:solidFill>
              </a:rPr>
              <a:t>Google.com</a:t>
            </a:r>
          </a:p>
          <a:p>
            <a:pPr marL="800100" lvl="1" indent="-342900">
              <a:buFont typeface="Arial" pitchFamily="34" charset="0"/>
              <a:buChar char="•"/>
            </a:pPr>
            <a:r>
              <a:rPr lang="en-US" dirty="0" smtClean="0">
                <a:solidFill>
                  <a:schemeClr val="accent1">
                    <a:lumMod val="10000"/>
                  </a:schemeClr>
                </a:solidFill>
              </a:rPr>
              <a:t>Wikipedia.org</a:t>
            </a:r>
          </a:p>
          <a:p>
            <a:pPr marL="800100" lvl="1" indent="-342900">
              <a:buFont typeface="Arial" pitchFamily="34" charset="0"/>
              <a:buChar char="•"/>
            </a:pPr>
            <a:r>
              <a:rPr lang="en-US" dirty="0" smtClean="0">
                <a:solidFill>
                  <a:schemeClr val="accent1">
                    <a:lumMod val="10000"/>
                  </a:schemeClr>
                </a:solidFill>
              </a:rPr>
              <a:t>Studymafia.org</a:t>
            </a:r>
          </a:p>
          <a:p>
            <a:pPr marL="800100" lvl="1" indent="-342900">
              <a:buFont typeface="Arial" pitchFamily="34" charset="0"/>
              <a:buChar char="•"/>
            </a:pPr>
            <a:r>
              <a:rPr lang="en-US" dirty="0" smtClean="0">
                <a:solidFill>
                  <a:schemeClr val="accent1">
                    <a:lumMod val="10000"/>
                  </a:schemeClr>
                </a:solidFill>
              </a:rPr>
              <a:t>Slidespanda.com</a:t>
            </a:r>
          </a:p>
        </p:txBody>
      </p:sp>
    </p:spTree>
    <p:extLst>
      <p:ext uri="{BB962C8B-B14F-4D97-AF65-F5344CB8AC3E}">
        <p14:creationId xmlns:p14="http://schemas.microsoft.com/office/powerpoint/2010/main" val="1306365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5943600" cy="2514600"/>
          </a:xfrm>
          <a:solidFill>
            <a:schemeClr val="bg1"/>
          </a:solid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tx1">
                    <a:lumMod val="75000"/>
                    <a:lumOff val="25000"/>
                  </a:schemeClr>
                </a:solidFill>
              </a:rPr>
              <a:t>.org</a:t>
            </a:r>
            <a:endParaRPr lang="en-US" sz="5400" b="1" dirty="0">
              <a:solidFill>
                <a:schemeClr val="tx1">
                  <a:lumMod val="75000"/>
                  <a:lumOff val="25000"/>
                </a:schemeClr>
              </a:solidFill>
            </a:endParaRPr>
          </a:p>
        </p:txBody>
      </p:sp>
    </p:spTree>
    <p:extLst>
      <p:ext uri="{BB962C8B-B14F-4D97-AF65-F5344CB8AC3E}">
        <p14:creationId xmlns:p14="http://schemas.microsoft.com/office/powerpoint/2010/main" val="204466662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533400"/>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smtClean="0">
                <a:solidFill>
                  <a:schemeClr val="bg1"/>
                </a:solidFill>
                <a:latin typeface="Times New Roman" pitchFamily="18" charset="0"/>
                <a:cs typeface="Times New Roman" pitchFamily="18" charset="0"/>
              </a:rPr>
              <a:t>Table Contents</a:t>
            </a:r>
            <a:endParaRPr lang="en-US" altLang="en-US" sz="3600" b="1" dirty="0">
              <a:solidFill>
                <a:schemeClr val="bg1"/>
              </a:solidFill>
              <a:latin typeface="Times New Roman" pitchFamily="18" charset="0"/>
              <a:cs typeface="Times New Roman" pitchFamily="18" charset="0"/>
            </a:endParaRPr>
          </a:p>
        </p:txBody>
      </p:sp>
      <p:sp>
        <p:nvSpPr>
          <p:cNvPr id="71685" name="Content Placeholder 2"/>
          <p:cNvSpPr txBox="1">
            <a:spLocks/>
          </p:cNvSpPr>
          <p:nvPr/>
        </p:nvSpPr>
        <p:spPr bwMode="auto">
          <a:xfrm>
            <a:off x="5334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Definition</a:t>
            </a:r>
            <a:endParaRPr lang="en-US" altLang="en-US" sz="2600" dirty="0">
              <a:latin typeface="Times New Roman" pitchFamily="18" charset="0"/>
              <a:cs typeface="Times New Roman" pitchFamily="18" charset="0"/>
            </a:endParaRP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Introduction</a:t>
            </a: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Symptoms of Neurogenic Bladder  </a:t>
            </a: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Causes of Neurogenic Bladder  </a:t>
            </a: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Complications of Neurogenic Bladder  </a:t>
            </a: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Diagnosis of Neurogenic Bladder </a:t>
            </a: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Treatment of Neurogenic Bladder  </a:t>
            </a: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Conclusion </a:t>
            </a:r>
            <a:endParaRPr lang="en-US" altLang="en-US" sz="2600" dirty="0">
              <a:latin typeface="Times New Roman" pitchFamily="18" charset="0"/>
              <a:cs typeface="Times New Roman" pitchFamily="18" charset="0"/>
            </a:endParaRP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pPr algn="r" eaLnBrk="1" hangingPunct="1">
                <a:spcBef>
                  <a:spcPct val="0"/>
                </a:spcBef>
                <a:buFontTx/>
                <a:buNone/>
              </a:pPr>
              <a:t>2</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457200"/>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smtClean="0">
                <a:solidFill>
                  <a:schemeClr val="bg1"/>
                </a:solidFill>
                <a:latin typeface="Times New Roman" pitchFamily="18" charset="0"/>
                <a:cs typeface="Times New Roman" pitchFamily="18" charset="0"/>
              </a:rPr>
              <a:t>Definition</a:t>
            </a:r>
            <a:endParaRPr lang="en-US" altLang="en-US" sz="3600" b="1" dirty="0">
              <a:solidFill>
                <a:schemeClr val="bg1"/>
              </a:solidFill>
              <a:latin typeface="Times New Roman" pitchFamily="18" charset="0"/>
              <a:cs typeface="Times New Roman" pitchFamily="18" charset="0"/>
            </a:endParaRPr>
          </a:p>
        </p:txBody>
      </p:sp>
      <p:sp>
        <p:nvSpPr>
          <p:cNvPr id="71685" name="Content Placeholder 2"/>
          <p:cNvSpPr txBox="1">
            <a:spLocks/>
          </p:cNvSpPr>
          <p:nvPr/>
        </p:nvSpPr>
        <p:spPr bwMode="auto">
          <a:xfrm>
            <a:off x="6096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None/>
            </a:pPr>
            <a:r>
              <a:rPr lang="en-US" dirty="0" smtClean="0"/>
              <a:t>   Your bladder relies on muscles to contract and release when you’re ready to urinate. </a:t>
            </a:r>
            <a:endParaRPr lang="en-US" dirty="0" smtClean="0">
              <a:latin typeface="Times New Roman" pitchFamily="18" charset="0"/>
              <a:cs typeface="Times New Roman" pitchFamily="18" charset="0"/>
            </a:endParaRPr>
          </a:p>
        </p:txBody>
      </p:sp>
      <p:sp>
        <p:nvSpPr>
          <p:cNvPr id="71686" name="Slide Number Placeholder 1"/>
          <p:cNvSpPr txBox="1">
            <a:spLocks/>
          </p:cNvSpPr>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pPr algn="r" eaLnBrk="1" hangingPunct="1">
                <a:spcBef>
                  <a:spcPct val="0"/>
                </a:spcBef>
                <a:buFontTx/>
                <a:buNone/>
              </a:pPr>
              <a:t>3</a:t>
            </a:fld>
            <a:endParaRPr lang="en-US" altLang="en-US" sz="1400" dirty="0">
              <a:solidFill>
                <a:srgbClr val="0039A6"/>
              </a:solidFill>
              <a:latin typeface="Myriad Web Pro" charset="0"/>
            </a:endParaRPr>
          </a:p>
        </p:txBody>
      </p:sp>
      <p:pic>
        <p:nvPicPr>
          <p:cNvPr id="7" name="Picture 6" descr="Screenshot 2022-07-11 121253.png"/>
          <p:cNvPicPr>
            <a:picLocks noChangeAspect="1"/>
          </p:cNvPicPr>
          <p:nvPr/>
        </p:nvPicPr>
        <p:blipFill>
          <a:blip r:embed="rId3"/>
          <a:stretch>
            <a:fillRect/>
          </a:stretch>
        </p:blipFill>
        <p:spPr>
          <a:xfrm>
            <a:off x="2133600" y="2667000"/>
            <a:ext cx="4903883" cy="333386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533400"/>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smtClean="0">
                <a:solidFill>
                  <a:schemeClr val="bg1"/>
                </a:solidFill>
                <a:latin typeface="Times New Roman" pitchFamily="18" charset="0"/>
                <a:cs typeface="Times New Roman" pitchFamily="18" charset="0"/>
              </a:rPr>
              <a:t>Introduction</a:t>
            </a:r>
            <a:endParaRPr lang="en-US" altLang="en-US" sz="3600" b="1" dirty="0">
              <a:solidFill>
                <a:schemeClr val="bg1"/>
              </a:solidFill>
              <a:latin typeface="Times New Roman" pitchFamily="18" charset="0"/>
              <a:cs typeface="Times New Roman" pitchFamily="18" charset="0"/>
            </a:endParaRPr>
          </a:p>
        </p:txBody>
      </p:sp>
      <p:sp>
        <p:nvSpPr>
          <p:cNvPr id="71685" name="Content Placeholder 2"/>
          <p:cNvSpPr txBox="1">
            <a:spLocks/>
          </p:cNvSpPr>
          <p:nvPr/>
        </p:nvSpPr>
        <p:spPr bwMode="auto">
          <a:xfrm>
            <a:off x="457200" y="1600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dirty="0" smtClean="0"/>
              <a:t>Your brain typically regulates this process, but sometimes the message that you need to urinate isn’t sent from your brain to your bladder. </a:t>
            </a:r>
          </a:p>
          <a:p>
            <a:r>
              <a:rPr lang="en-US" dirty="0" smtClean="0"/>
              <a:t>This is a condition known as neurogenic bladder. Treatment for this condition can help you regain control.</a:t>
            </a:r>
            <a:endParaRPr lang="en-US" dirty="0"/>
          </a:p>
        </p:txBody>
      </p:sp>
      <p:sp>
        <p:nvSpPr>
          <p:cNvPr id="71686" name="Slide Number Placeholder 1"/>
          <p:cNvSpPr txBox="1">
            <a:spLocks/>
          </p:cNvSpPr>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pPr algn="r" eaLnBrk="1" hangingPunct="1">
                <a:spcBef>
                  <a:spcPct val="0"/>
                </a:spcBef>
                <a:buFontTx/>
                <a:buNone/>
              </a:pPr>
              <a:t>4</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pPr algn="r" eaLnBrk="1" hangingPunct="1">
                <a:spcBef>
                  <a:spcPct val="0"/>
                </a:spcBef>
                <a:buFontTx/>
                <a:buNone/>
              </a:pPr>
              <a:t>5</a:t>
            </a:fld>
            <a:endParaRPr lang="en-US" altLang="en-US" sz="1400" dirty="0">
              <a:solidFill>
                <a:srgbClr val="0039A6"/>
              </a:solidFill>
              <a:latin typeface="Myriad Web Pro" charset="0"/>
            </a:endParaRPr>
          </a:p>
        </p:txBody>
      </p:sp>
      <p:sp>
        <p:nvSpPr>
          <p:cNvPr id="7" name="TextBox 7"/>
          <p:cNvSpPr txBox="1">
            <a:spLocks noChangeArrowheads="1"/>
          </p:cNvSpPr>
          <p:nvPr/>
        </p:nvSpPr>
        <p:spPr bwMode="auto">
          <a:xfrm>
            <a:off x="152400" y="762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Symptoms of Neurogenic </a:t>
            </a:r>
            <a:endParaRPr lang="en-US" altLang="en-US" sz="3600" b="1" dirty="0" smtClean="0">
              <a:solidFill>
                <a:schemeClr val="bg1"/>
              </a:solidFill>
              <a:latin typeface="Times New Roman" pitchFamily="18" charset="0"/>
              <a:cs typeface="Times New Roman" pitchFamily="18" charset="0"/>
            </a:endParaRPr>
          </a:p>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Bladder  </a:t>
            </a:r>
            <a:endParaRPr lang="en-US" altLang="en-US" sz="3600" b="1" dirty="0" smtClean="0">
              <a:solidFill>
                <a:schemeClr val="bg1"/>
              </a:solidFill>
              <a:latin typeface="Times New Roman" pitchFamily="18" charset="0"/>
              <a:cs typeface="Times New Roman" pitchFamily="18" charset="0"/>
            </a:endParaRPr>
          </a:p>
        </p:txBody>
      </p:sp>
      <p:pic>
        <p:nvPicPr>
          <p:cNvPr id="8" name="Picture 7" descr="Neurogenic Bladder 1.png"/>
          <p:cNvPicPr>
            <a:picLocks noChangeAspect="1"/>
          </p:cNvPicPr>
          <p:nvPr/>
        </p:nvPicPr>
        <p:blipFill>
          <a:blip r:embed="rId3" cstate="print"/>
          <a:srcRect b="11100"/>
          <a:stretch>
            <a:fillRect/>
          </a:stretch>
        </p:blipFill>
        <p:spPr>
          <a:xfrm>
            <a:off x="2486068" y="1676401"/>
            <a:ext cx="4171864" cy="4724399"/>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62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Causes of </a:t>
            </a:r>
            <a:r>
              <a:rPr lang="en-US" altLang="en-US" sz="3600" b="1" dirty="0" smtClean="0">
                <a:solidFill>
                  <a:schemeClr val="bg1"/>
                </a:solidFill>
                <a:latin typeface="Times New Roman" pitchFamily="18" charset="0"/>
                <a:cs typeface="Times New Roman" pitchFamily="18" charset="0"/>
              </a:rPr>
              <a:t>Neurogenic</a:t>
            </a:r>
          </a:p>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 </a:t>
            </a:r>
            <a:r>
              <a:rPr lang="en-US" altLang="en-US" sz="3600" b="1" dirty="0" smtClean="0">
                <a:solidFill>
                  <a:schemeClr val="bg1"/>
                </a:solidFill>
                <a:latin typeface="Times New Roman" pitchFamily="18" charset="0"/>
                <a:cs typeface="Times New Roman" pitchFamily="18" charset="0"/>
              </a:rPr>
              <a:t>Bladder  </a:t>
            </a:r>
          </a:p>
        </p:txBody>
      </p:sp>
      <p:sp>
        <p:nvSpPr>
          <p:cNvPr id="2" name="TextBox 1"/>
          <p:cNvSpPr txBox="1"/>
          <p:nvPr/>
        </p:nvSpPr>
        <p:spPr>
          <a:xfrm>
            <a:off x="457200" y="1524000"/>
            <a:ext cx="8270875" cy="4524315"/>
          </a:xfrm>
          <a:prstGeom prst="rect">
            <a:avLst/>
          </a:prstGeom>
          <a:noFill/>
        </p:spPr>
        <p:txBody>
          <a:bodyPr wrap="square">
            <a:spAutoFit/>
          </a:bodyPr>
          <a:lstStyle/>
          <a:p>
            <a:pPr marL="514350" indent="-514350"/>
            <a:r>
              <a:rPr lang="en-US" sz="3200" b="1" dirty="0" smtClean="0"/>
              <a:t>     Examples of brain disorders that can cause neurogenic bladder include:</a:t>
            </a:r>
          </a:p>
          <a:p>
            <a:pPr marL="514350" indent="-514350">
              <a:buFont typeface="Arial" pitchFamily="34" charset="0"/>
              <a:buChar char="•"/>
            </a:pPr>
            <a:r>
              <a:rPr lang="en-US" sz="3200" dirty="0" smtClean="0"/>
              <a:t>Alzheimer’s disease</a:t>
            </a:r>
          </a:p>
          <a:p>
            <a:pPr marL="514350" indent="-514350">
              <a:buFont typeface="Arial" pitchFamily="34" charset="0"/>
              <a:buChar char="•"/>
            </a:pPr>
            <a:r>
              <a:rPr lang="en-US" sz="3200" dirty="0" smtClean="0"/>
              <a:t>Tumors of the brain or spinal cord</a:t>
            </a:r>
          </a:p>
          <a:p>
            <a:pPr marL="514350" indent="-514350">
              <a:buFont typeface="Arial" pitchFamily="34" charset="0"/>
              <a:buChar char="•"/>
            </a:pPr>
            <a:r>
              <a:rPr lang="en-US" sz="3200" dirty="0" smtClean="0"/>
              <a:t>Multiple sclerosis</a:t>
            </a:r>
          </a:p>
          <a:p>
            <a:pPr marL="514350" indent="-514350">
              <a:buFont typeface="Arial" pitchFamily="34" charset="0"/>
              <a:buChar char="•"/>
            </a:pPr>
            <a:r>
              <a:rPr lang="en-US" sz="3200" dirty="0" smtClean="0"/>
              <a:t>Parkinson’s disease</a:t>
            </a:r>
          </a:p>
          <a:p>
            <a:pPr marL="514350" indent="-514350">
              <a:buFont typeface="Arial" pitchFamily="34" charset="0"/>
              <a:buChar char="•"/>
            </a:pPr>
            <a:r>
              <a:rPr lang="en-US" sz="3200" dirty="0" smtClean="0"/>
              <a:t>Injury to the spinal cord</a:t>
            </a:r>
          </a:p>
          <a:p>
            <a:pPr marL="514350" indent="-514350">
              <a:buFont typeface="Arial" pitchFamily="34" charset="0"/>
              <a:buChar char="•"/>
            </a:pPr>
            <a:r>
              <a:rPr lang="en-US" sz="3200" dirty="0" smtClean="0"/>
              <a:t>Spinal cord birth defects, such as spina bifida</a:t>
            </a:r>
          </a:p>
          <a:p>
            <a:pPr marL="514350" indent="-514350">
              <a:buFont typeface="Arial" pitchFamily="34" charset="0"/>
              <a:buChar char="•"/>
            </a:pPr>
            <a:r>
              <a:rPr lang="en-US" sz="3200" dirty="0" smtClean="0"/>
              <a:t>Stroke</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6</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762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Causes of </a:t>
            </a:r>
            <a:r>
              <a:rPr lang="en-US" altLang="en-US" sz="3600" b="1" dirty="0" smtClean="0">
                <a:solidFill>
                  <a:schemeClr val="bg1"/>
                </a:solidFill>
                <a:latin typeface="Times New Roman" pitchFamily="18" charset="0"/>
                <a:cs typeface="Times New Roman" pitchFamily="18" charset="0"/>
              </a:rPr>
              <a:t>Neurogenic</a:t>
            </a:r>
          </a:p>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 </a:t>
            </a:r>
            <a:r>
              <a:rPr lang="en-US" altLang="en-US" sz="3600" b="1" dirty="0" smtClean="0">
                <a:solidFill>
                  <a:schemeClr val="bg1"/>
                </a:solidFill>
                <a:latin typeface="Times New Roman" pitchFamily="18" charset="0"/>
                <a:cs typeface="Times New Roman" pitchFamily="18" charset="0"/>
              </a:rPr>
              <a:t>Bladder  </a:t>
            </a:r>
          </a:p>
        </p:txBody>
      </p:sp>
      <p:sp>
        <p:nvSpPr>
          <p:cNvPr id="2" name="TextBox 1"/>
          <p:cNvSpPr txBox="1"/>
          <p:nvPr/>
        </p:nvSpPr>
        <p:spPr>
          <a:xfrm>
            <a:off x="533400" y="1828800"/>
            <a:ext cx="8153400" cy="3539430"/>
          </a:xfrm>
          <a:prstGeom prst="rect">
            <a:avLst/>
          </a:prstGeom>
          <a:noFill/>
        </p:spPr>
        <p:txBody>
          <a:bodyPr wrap="square">
            <a:spAutoFit/>
          </a:bodyPr>
          <a:lstStyle/>
          <a:p>
            <a:pPr marL="514350" indent="-514350"/>
            <a:r>
              <a:rPr lang="en-US" sz="3200" b="1" dirty="0" smtClean="0"/>
              <a:t>    Conditions that affect the bladder muscles include:</a:t>
            </a:r>
          </a:p>
          <a:p>
            <a:pPr marL="514350" indent="-514350">
              <a:buFont typeface="Arial" pitchFamily="34" charset="0"/>
              <a:buChar char="•"/>
            </a:pPr>
            <a:r>
              <a:rPr lang="en-US" sz="3200" dirty="0" smtClean="0"/>
              <a:t>Diabetes, which can cause nerve damage</a:t>
            </a:r>
          </a:p>
          <a:p>
            <a:pPr marL="514350" indent="-514350">
              <a:buFont typeface="Arial" pitchFamily="34" charset="0"/>
              <a:buChar char="•"/>
            </a:pPr>
            <a:r>
              <a:rPr lang="en-US" sz="3200" dirty="0" smtClean="0"/>
              <a:t>Long-term alcohol abuse</a:t>
            </a:r>
          </a:p>
          <a:p>
            <a:pPr marL="514350" indent="-514350">
              <a:buFont typeface="Arial" pitchFamily="34" charset="0"/>
              <a:buChar char="•"/>
            </a:pPr>
            <a:r>
              <a:rPr lang="en-US" sz="3200" dirty="0" smtClean="0"/>
              <a:t>Pelvic surgery, which can cause nerve damage</a:t>
            </a:r>
          </a:p>
          <a:p>
            <a:pPr marL="514350" indent="-514350">
              <a:buFont typeface="Arial" pitchFamily="34" charset="0"/>
              <a:buChar char="•"/>
            </a:pPr>
            <a:r>
              <a:rPr lang="en-US" sz="3200" dirty="0" smtClean="0"/>
              <a:t>Spinal nerve damage</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7</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620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sz="3600" b="1" dirty="0" smtClean="0">
                <a:solidFill>
                  <a:schemeClr val="bg1"/>
                </a:solidFill>
              </a:rPr>
              <a:t>Complications</a:t>
            </a:r>
            <a:r>
              <a:rPr lang="en-US" sz="3600" dirty="0" smtClean="0">
                <a:solidFill>
                  <a:schemeClr val="bg1"/>
                </a:solidFill>
              </a:rPr>
              <a:t> </a:t>
            </a:r>
            <a:r>
              <a:rPr lang="en-US" altLang="en-US" sz="3600" b="1" dirty="0" smtClean="0">
                <a:solidFill>
                  <a:schemeClr val="bg1"/>
                </a:solidFill>
                <a:latin typeface="Times New Roman" pitchFamily="18" charset="0"/>
                <a:cs typeface="Times New Roman" pitchFamily="18" charset="0"/>
              </a:rPr>
              <a:t>of </a:t>
            </a:r>
            <a:r>
              <a:rPr lang="en-US" altLang="en-US" sz="3600" b="1" dirty="0" smtClean="0">
                <a:solidFill>
                  <a:schemeClr val="bg1"/>
                </a:solidFill>
                <a:latin typeface="Times New Roman" pitchFamily="18" charset="0"/>
                <a:cs typeface="Times New Roman" pitchFamily="18" charset="0"/>
              </a:rPr>
              <a:t>Neurogenic</a:t>
            </a:r>
          </a:p>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 </a:t>
            </a:r>
            <a:r>
              <a:rPr lang="en-US" altLang="en-US" sz="3600" b="1" dirty="0" smtClean="0">
                <a:solidFill>
                  <a:schemeClr val="bg1"/>
                </a:solidFill>
                <a:latin typeface="Times New Roman" pitchFamily="18" charset="0"/>
                <a:cs typeface="Times New Roman" pitchFamily="18" charset="0"/>
              </a:rPr>
              <a:t>Bladder  </a:t>
            </a: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685800" y="1981200"/>
            <a:ext cx="7620000" cy="3539430"/>
          </a:xfrm>
          <a:prstGeom prst="rect">
            <a:avLst/>
          </a:prstGeom>
          <a:noFill/>
        </p:spPr>
        <p:txBody>
          <a:bodyPr wrap="square">
            <a:spAutoFit/>
          </a:bodyPr>
          <a:lstStyle/>
          <a:p>
            <a:pPr marL="514350" indent="-514350">
              <a:buFont typeface="Wingdings" pitchFamily="2" charset="2"/>
              <a:buChar char="ü"/>
            </a:pPr>
            <a:r>
              <a:rPr lang="en-US" sz="3200" dirty="0" smtClean="0"/>
              <a:t>Because this condition causes you to lose the sensation to urinate, your bladder can fill beyond typical capacity and leak. </a:t>
            </a:r>
          </a:p>
          <a:p>
            <a:pPr marL="514350" indent="-514350">
              <a:buFont typeface="Wingdings" pitchFamily="2" charset="2"/>
              <a:buChar char="ü"/>
            </a:pPr>
            <a:r>
              <a:rPr lang="en-US" sz="3200" dirty="0" smtClean="0"/>
              <a:t>But your bladder may not empty fully. This is called urinary retention.</a:t>
            </a:r>
          </a:p>
          <a:p>
            <a:pPr marL="514350" indent="-514350"/>
            <a:r>
              <a:rPr lang="en-US" sz="3200" dirty="0" smtClean="0"/>
              <a:t/>
            </a:r>
            <a:br>
              <a:rPr lang="en-US" sz="3200" dirty="0" smtClean="0"/>
            </a:br>
            <a:endParaRPr lang="en-US" sz="3200" dirty="0" smtClean="0"/>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8</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7620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sz="3600" b="1" dirty="0" smtClean="0">
                <a:solidFill>
                  <a:schemeClr val="bg1"/>
                </a:solidFill>
              </a:rPr>
              <a:t>Complications</a:t>
            </a:r>
            <a:r>
              <a:rPr lang="en-US" sz="3600" dirty="0" smtClean="0">
                <a:solidFill>
                  <a:schemeClr val="bg1"/>
                </a:solidFill>
              </a:rPr>
              <a:t> </a:t>
            </a:r>
            <a:r>
              <a:rPr lang="en-US" altLang="en-US" sz="3600" b="1" dirty="0" smtClean="0">
                <a:solidFill>
                  <a:schemeClr val="bg1"/>
                </a:solidFill>
                <a:latin typeface="Times New Roman" pitchFamily="18" charset="0"/>
                <a:cs typeface="Times New Roman" pitchFamily="18" charset="0"/>
              </a:rPr>
              <a:t>of </a:t>
            </a:r>
            <a:r>
              <a:rPr lang="en-US" altLang="en-US" sz="3600" b="1" dirty="0" smtClean="0">
                <a:solidFill>
                  <a:schemeClr val="bg1"/>
                </a:solidFill>
                <a:latin typeface="Times New Roman" pitchFamily="18" charset="0"/>
                <a:cs typeface="Times New Roman" pitchFamily="18" charset="0"/>
              </a:rPr>
              <a:t>Neurogenic</a:t>
            </a:r>
          </a:p>
          <a:p>
            <a:pPr algn="ctr" eaLnBrk="1" hangingPunct="1">
              <a:spcBef>
                <a:spcPct val="0"/>
              </a:spcBef>
              <a:buNone/>
            </a:pPr>
            <a:r>
              <a:rPr lang="en-US" altLang="en-US" sz="3600" b="1" dirty="0" smtClean="0">
                <a:solidFill>
                  <a:schemeClr val="bg1"/>
                </a:solidFill>
                <a:latin typeface="Times New Roman" pitchFamily="18" charset="0"/>
                <a:cs typeface="Times New Roman" pitchFamily="18" charset="0"/>
              </a:rPr>
              <a:t> </a:t>
            </a:r>
            <a:r>
              <a:rPr lang="en-US" altLang="en-US" sz="3600" b="1" dirty="0" smtClean="0">
                <a:solidFill>
                  <a:schemeClr val="bg1"/>
                </a:solidFill>
                <a:latin typeface="Times New Roman" pitchFamily="18" charset="0"/>
                <a:cs typeface="Times New Roman" pitchFamily="18" charset="0"/>
              </a:rPr>
              <a:t>Bladder  </a:t>
            </a: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a:p>
            <a:pPr algn="ctr" eaLnBrk="1" hangingPunct="1">
              <a:spcBef>
                <a:spcPct val="0"/>
              </a:spcBef>
              <a:buNone/>
            </a:pPr>
            <a:endParaRPr lang="en-US" altLang="en-US" sz="3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685800" y="1676400"/>
            <a:ext cx="7772400" cy="4031873"/>
          </a:xfrm>
          <a:prstGeom prst="rect">
            <a:avLst/>
          </a:prstGeom>
          <a:noFill/>
        </p:spPr>
        <p:txBody>
          <a:bodyPr wrap="square">
            <a:spAutoFit/>
          </a:bodyPr>
          <a:lstStyle/>
          <a:p>
            <a:pPr marL="514350" indent="-514350">
              <a:buFont typeface="Wingdings" pitchFamily="2" charset="2"/>
              <a:buChar char="ü"/>
            </a:pPr>
            <a:r>
              <a:rPr lang="en-US" sz="3200" dirty="0" smtClean="0"/>
              <a:t>Urinary retention increases your risk of a UTI. Infection can result when urine remains in your bladder or kidneys for too long.</a:t>
            </a:r>
          </a:p>
          <a:p>
            <a:pPr marL="514350" indent="-514350">
              <a:buFont typeface="Wingdings" pitchFamily="2" charset="2"/>
              <a:buChar char="ü"/>
            </a:pPr>
            <a:r>
              <a:rPr lang="en-US" sz="3200" dirty="0" smtClean="0"/>
              <a:t>Frequent urinary tract and kidney infections can lead to damage over time. This can ultimately lead to kidney failure, which can be fatal.</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9</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eme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17970</TotalTime>
  <Words>491</Words>
  <Application>Microsoft Office PowerPoint</Application>
  <PresentationFormat>On-screen Show (4:3)</PresentationFormat>
  <Paragraphs>224</Paragraphs>
  <Slides>18</Slides>
  <Notes>14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7_SEPDPO</vt:lpstr>
      <vt:lpstr>Theme17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888</cp:revision>
  <cp:lastPrinted>2014-09-05T11:57:32Z</cp:lastPrinted>
  <dcterms:created xsi:type="dcterms:W3CDTF">2014-04-08T13:15:54Z</dcterms:created>
  <dcterms:modified xsi:type="dcterms:W3CDTF">2022-11-05T04:29:05Z</dcterms:modified>
</cp:coreProperties>
</file>