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91" r:id="rId2"/>
  </p:sldMasterIdLst>
  <p:notesMasterIdLst>
    <p:notesMasterId r:id="rId22"/>
  </p:notesMasterIdLst>
  <p:handoutMasterIdLst>
    <p:handoutMasterId r:id="rId23"/>
  </p:handoutMasterIdLst>
  <p:sldIdLst>
    <p:sldId id="427" r:id="rId3"/>
    <p:sldId id="322" r:id="rId4"/>
    <p:sldId id="324" r:id="rId5"/>
    <p:sldId id="362" r:id="rId6"/>
    <p:sldId id="361" r:id="rId7"/>
    <p:sldId id="325" r:id="rId8"/>
    <p:sldId id="418" r:id="rId9"/>
    <p:sldId id="419" r:id="rId10"/>
    <p:sldId id="397" r:id="rId11"/>
    <p:sldId id="426" r:id="rId12"/>
    <p:sldId id="420" r:id="rId13"/>
    <p:sldId id="422" r:id="rId14"/>
    <p:sldId id="398" r:id="rId15"/>
    <p:sldId id="423" r:id="rId16"/>
    <p:sldId id="424" r:id="rId17"/>
    <p:sldId id="399" r:id="rId18"/>
    <p:sldId id="425" r:id="rId19"/>
    <p:sldId id="351" r:id="rId20"/>
    <p:sldId id="428" r:id="rId21"/>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39A6"/>
    <a:srgbClr val="006600"/>
    <a:srgbClr val="028432"/>
    <a:srgbClr val="E7E7D8"/>
    <a:srgbClr val="0536C6"/>
    <a:srgbClr val="923739"/>
    <a:srgbClr val="FF39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74" autoAdjust="0"/>
    <p:restoredTop sz="77728" autoAdjust="0"/>
  </p:normalViewPr>
  <p:slideViewPr>
    <p:cSldViewPr>
      <p:cViewPr>
        <p:scale>
          <a:sx n="51" d="100"/>
          <a:sy n="51" d="100"/>
        </p:scale>
        <p:origin x="-1548" y="-460"/>
      </p:cViewPr>
      <p:guideLst>
        <p:guide orient="horz" pos="2136"/>
        <p:guide pos="2917"/>
      </p:guideLst>
    </p:cSldViewPr>
  </p:slideViewPr>
  <p:outlineViewPr>
    <p:cViewPr>
      <p:scale>
        <a:sx n="33" d="100"/>
        <a:sy n="33" d="100"/>
      </p:scale>
      <p:origin x="0" y="0"/>
    </p:cViewPr>
    <p:sldLst>
      <p:sld r:id="rId1" collapse="1"/>
      <p:sld r:id="rId2" collapse="1"/>
      <p:sld r:id="rId3" collapse="1"/>
      <p:sld r:id="rId4" collapse="1"/>
      <p:sld r:id="rId5" collapse="1"/>
    </p:sldLst>
  </p:outlineViewPr>
  <p:notesTextViewPr>
    <p:cViewPr>
      <p:scale>
        <a:sx n="1" d="1"/>
        <a:sy n="1" d="1"/>
      </p:scale>
      <p:origin x="0" y="0"/>
    </p:cViewPr>
  </p:notesTextViewPr>
  <p:sorterViewPr>
    <p:cViewPr>
      <p:scale>
        <a:sx n="100" d="100"/>
        <a:sy n="100" d="100"/>
      </p:scale>
      <p:origin x="0" y="90"/>
    </p:cViewPr>
  </p:sorterViewPr>
  <p:notesViewPr>
    <p:cSldViewPr>
      <p:cViewPr>
        <p:scale>
          <a:sx n="120" d="100"/>
          <a:sy n="120" d="100"/>
        </p:scale>
        <p:origin x="-1542" y="72"/>
      </p:cViewPr>
      <p:guideLst>
        <p:guide orient="horz" pos="2895"/>
        <p:guide pos="223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_rels/viewProps.xml.rels><?xml version="1.0" encoding="UTF-8" standalone="yes"?>
<Relationships xmlns="http://schemas.openxmlformats.org/package/2006/relationships"><Relationship Id="rId3" Type="http://schemas.openxmlformats.org/officeDocument/2006/relationships/slide" Target="slides/slide13.xml"/><Relationship Id="rId2" Type="http://schemas.openxmlformats.org/officeDocument/2006/relationships/slide" Target="slides/slide9.xml"/><Relationship Id="rId1" Type="http://schemas.openxmlformats.org/officeDocument/2006/relationships/slide" Target="slides/slide6.xml"/><Relationship Id="rId5" Type="http://schemas.openxmlformats.org/officeDocument/2006/relationships/slide" Target="slides/slide18.xml"/><Relationship Id="rId4" Type="http://schemas.openxmlformats.org/officeDocument/2006/relationships/slide" Target="slides/slide1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hangingPunct="1">
              <a:defRPr sz="1200">
                <a:cs typeface="Arial" panose="020B0604020202020204" pitchFamily="34" charset="0"/>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eaLnBrk="1" hangingPunct="1">
              <a:defRPr sz="1200">
                <a:cs typeface="Arial" panose="020B0604020202020204" pitchFamily="34" charset="0"/>
              </a:defRPr>
            </a:lvl1pPr>
          </a:lstStyle>
          <a:p>
            <a:pPr>
              <a:defRPr/>
            </a:pPr>
            <a:fld id="{F399AABF-9665-440D-90EB-75FD43261E79}" type="datetimeFigureOut">
              <a:rPr lang="en-US"/>
              <a:t>11/20/2022</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eaLnBrk="1" hangingPunct="1">
              <a:defRPr sz="1200">
                <a:cs typeface="Arial" panose="020B0604020202020204" pitchFamily="34" charset="0"/>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lstStyle>
            <a:lvl1pPr algn="r" eaLnBrk="1" hangingPunct="1">
              <a:defRPr sz="1200"/>
            </a:lvl1pPr>
          </a:lstStyle>
          <a:p>
            <a:pPr>
              <a:defRPr/>
            </a:pPr>
            <a:fld id="{0AD26005-350B-4663-8083-A0ECEF69C9D7}" type="slidenum">
              <a:rPr lang="en-US" altLang="en-US"/>
              <a:t>‹#›</a:t>
            </a:fld>
            <a:endParaRPr lang="en-US" altLang="en-US" dirty="0"/>
          </a:p>
        </p:txBody>
      </p:sp>
    </p:spTree>
    <p:extLst>
      <p:ext uri="{BB962C8B-B14F-4D97-AF65-F5344CB8AC3E}">
        <p14:creationId xmlns:p14="http://schemas.microsoft.com/office/powerpoint/2010/main" val="16878287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eaLnBrk="1" fontAlgn="auto" hangingPunct="1">
              <a:spcBef>
                <a:spcPts val="0"/>
              </a:spcBef>
              <a:spcAft>
                <a:spcPts val="0"/>
              </a:spcAft>
              <a:defRPr sz="1200">
                <a:latin typeface="+mn-lt"/>
                <a:cs typeface="+mn-cs"/>
              </a:defRPr>
            </a:lvl1pPr>
          </a:lstStyle>
          <a:p>
            <a:pPr>
              <a:defRPr/>
            </a:pPr>
            <a:fld id="{C4A6A58F-D608-4BEA-9705-1B2C4FF196D8}" type="datetimeFigureOut">
              <a:rPr lang="en-US"/>
              <a:t>11/20/2022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lstStyle>
            <a:lvl1pPr algn="r" eaLnBrk="1" hangingPunct="1">
              <a:defRPr sz="1200"/>
            </a:lvl1pPr>
          </a:lstStyle>
          <a:p>
            <a:pPr>
              <a:defRPr/>
            </a:pPr>
            <a:fld id="{01C3C041-5338-46DC-B5C2-45D7FFBDD6E7}" type="slidenum">
              <a:rPr lang="en-US" altLang="en-US"/>
              <a:t>‹#›</a:t>
            </a:fld>
            <a:endParaRPr lang="en-US" altLang="en-US" dirty="0"/>
          </a:p>
        </p:txBody>
      </p:sp>
    </p:spTree>
    <p:extLst>
      <p:ext uri="{BB962C8B-B14F-4D97-AF65-F5344CB8AC3E}">
        <p14:creationId xmlns:p14="http://schemas.microsoft.com/office/powerpoint/2010/main" val="251646353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C72EDED-AAB0-413F-9A10-EE6D060E3242}" type="slidenum">
              <a:rPr lang="en-US" smtClean="0"/>
              <a:pPr fontAlgn="base">
                <a:spcBef>
                  <a:spcPct val="0"/>
                </a:spcBef>
                <a:spcAft>
                  <a:spcPct val="0"/>
                </a:spcAft>
                <a:defRPr/>
              </a:pPr>
              <a:t>1</a:t>
            </a:fld>
            <a:endParaRPr lang="en-US" dirty="0" smtClean="0"/>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11</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11/20/2022</a:t>
            </a:fld>
            <a:endParaRPr lang="en-US" alt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13</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11/20/2022</a:t>
            </a:fld>
            <a:endParaRPr lang="en-US" alt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14</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11/20/2022</a:t>
            </a:fld>
            <a:endParaRPr lang="en-US" alt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15</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11/20/2022</a:t>
            </a:fld>
            <a:endParaRPr lang="en-US" alt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11/20/2022</a:t>
            </a:fld>
            <a:endParaRPr lang="en-US" alt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11/20/2022</a:t>
            </a:fld>
            <a:endParaRPr lang="en-US" alt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18</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11/20/2022</a:t>
            </a:fld>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2</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11/20/2022</a:t>
            </a:fld>
            <a:endParaRPr lang="en-US"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3</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11/20/2022</a:t>
            </a:fld>
            <a:endParaRPr lang="en-US"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4</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11/20/2022</a:t>
            </a:fld>
            <a:endParaRPr lang="en-US"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5</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11/20/2022</a:t>
            </a:fld>
            <a:endParaRPr lang="en-US" alt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11/20/2022</a:t>
            </a:fld>
            <a:endParaRPr lang="en-US" alt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11/20/2022</a:t>
            </a:fld>
            <a:endParaRPr lang="en-US" alt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8</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11/20/2022</a:t>
            </a:fld>
            <a:endParaRPr lang="en-US" alt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9</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11/20/2022</a:t>
            </a:fld>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
        <p:nvSpPr>
          <p:cNvPr id="8"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0"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7" name="Text Placeholder 5"/>
          <p:cNvSpPr>
            <a:spLocks noGrp="1"/>
          </p:cNvSpPr>
          <p:nvPr>
            <p:ph type="body" sz="quarter" idx="2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12" name="Text Placeholder 6"/>
          <p:cNvSpPr>
            <a:spLocks noGrp="1"/>
          </p:cNvSpPr>
          <p:nvPr>
            <p:ph type="body" sz="quarter" idx="2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cSld>
  <p:clrMapOvr>
    <a:masterClrMapping/>
  </p:clrMapOvr>
  <p:transition spd="slow">
    <p:comb/>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s">
    <p:spTree>
      <p:nvGrpSpPr>
        <p:cNvPr id="1" name=""/>
        <p:cNvGrpSpPr/>
        <p:nvPr/>
      </p:nvGrpSpPr>
      <p:grpSpPr>
        <a:xfrm>
          <a:off x="0" y="0"/>
          <a:ext cx="0" cy="0"/>
          <a:chOff x="0" y="0"/>
          <a:chExt cx="0" cy="0"/>
        </a:xfrm>
      </p:grpSpPr>
      <p:sp>
        <p:nvSpPr>
          <p:cNvPr id="4" name="Line 35"/>
          <p:cNvSpPr>
            <a:spLocks noChangeShapeType="1"/>
          </p:cNvSpPr>
          <p:nvPr/>
        </p:nvSpPr>
        <p:spPr bwMode="gray">
          <a:xfrm>
            <a:off x="392113" y="806450"/>
            <a:ext cx="8355012" cy="0"/>
          </a:xfrm>
          <a:prstGeom prst="line">
            <a:avLst/>
          </a:prstGeom>
          <a:noFill/>
          <a:ln w="19050">
            <a:solidFill>
              <a:schemeClr val="accent1"/>
            </a:solidFill>
            <a:round/>
          </a:ln>
          <a:effectLst/>
        </p:spPr>
        <p:txBody>
          <a:bodyPr wrap="none" anchor="ctr"/>
          <a:lstStyle/>
          <a:p>
            <a:pPr>
              <a:lnSpc>
                <a:spcPct val="106000"/>
              </a:lnSpc>
              <a:spcBef>
                <a:spcPct val="50000"/>
              </a:spcBef>
              <a:buSzPct val="100000"/>
              <a:buFont typeface="Wingdings 2" panose="05020102010507070707" pitchFamily="18" charset="2"/>
              <a:buNone/>
              <a:defRPr/>
            </a:pPr>
            <a:endParaRPr lang="en-US" sz="1100" dirty="0">
              <a:solidFill>
                <a:srgbClr val="000000"/>
              </a:solidFill>
              <a:effectLst>
                <a:outerShdw blurRad="38100" dist="38100" dir="2700000" algn="tl">
                  <a:srgbClr val="000000">
                    <a:alpha val="43137"/>
                  </a:srgbClr>
                </a:outerShdw>
              </a:effectLst>
              <a:latin typeface="Arial" panose="020B0604020202020204" pitchFamily="34" charset="0"/>
            </a:endParaRPr>
          </a:p>
        </p:txBody>
      </p:sp>
      <p:sp>
        <p:nvSpPr>
          <p:cNvPr id="2" name="Title 1"/>
          <p:cNvSpPr>
            <a:spLocks noGrp="1"/>
          </p:cNvSpPr>
          <p:nvPr>
            <p:ph type="title"/>
          </p:nvPr>
        </p:nvSpPr>
        <p:spPr>
          <a:xfrm>
            <a:off x="393198" y="514359"/>
            <a:ext cx="8345487" cy="258763"/>
          </a:xfrm>
          <a:prstGeom prst="rect">
            <a:avLst/>
          </a:prstGeom>
        </p:spPr>
        <p:txBody>
          <a:bodyPr/>
          <a:lstStyle/>
          <a:p>
            <a:r>
              <a:rPr lang="en-US" smtClean="0"/>
              <a:t>Click to edit Master title style</a:t>
            </a:r>
            <a:endParaRPr lang="en-US" dirty="0"/>
          </a:p>
        </p:txBody>
      </p:sp>
      <p:sp>
        <p:nvSpPr>
          <p:cNvPr id="9" name="Text Placeholder 13"/>
          <p:cNvSpPr>
            <a:spLocks noGrp="1"/>
          </p:cNvSpPr>
          <p:nvPr>
            <p:ph type="body" sz="quarter" idx="10"/>
          </p:nvPr>
        </p:nvSpPr>
        <p:spPr>
          <a:xfrm>
            <a:off x="393192" y="1152144"/>
            <a:ext cx="4014216" cy="5138928"/>
          </a:xfrm>
          <a:prstGeom prst="rect">
            <a:avLst/>
          </a:prstGeom>
        </p:spPr>
        <p:txBody>
          <a:bodyPr/>
          <a:lstStyle>
            <a:lvl1pPr>
              <a:buFont typeface="Arial" panose="020B0604020202020204" pitchFamily="34" charset="0"/>
              <a:buNone/>
              <a:defRPr/>
            </a:lvl1pPr>
            <a:lvl2pPr>
              <a:defRPr/>
            </a:lvl2pPr>
            <a:lvl3pPr>
              <a:buNone/>
              <a:defRPr/>
            </a:lvl3pPr>
            <a:lvl4pPr>
              <a:defRPr/>
            </a:lvl4pPr>
          </a:lstStyle>
          <a:p>
            <a:pPr lvl="0"/>
            <a:r>
              <a:rPr lang="en-US" smtClean="0"/>
              <a:t>Click to edit Master text styles</a:t>
            </a:r>
          </a:p>
          <a:p>
            <a:pPr lvl="1"/>
            <a:r>
              <a:rPr lang="en-US" smtClean="0"/>
              <a:t>Second level</a:t>
            </a:r>
          </a:p>
        </p:txBody>
      </p:sp>
    </p:spTree>
  </p:cSld>
  <p:clrMapOvr>
    <a:masterClrMapping/>
  </p:clrMapOvr>
  <p:transition spd="slow">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lstStyle>
            <a:lvl1pPr>
              <a:defRPr sz="2800" b="1"/>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marL="342900" indent="-342900">
              <a:buClr>
                <a:schemeClr val="tx1"/>
              </a:buClr>
              <a:buSzPct val="70000"/>
              <a:buFont typeface="Wingdings" panose="05000000000000000000" pitchFamily="2" charset="2"/>
              <a:buChar char="q"/>
              <a:defRPr sz="2400" b="1">
                <a:solidFill>
                  <a:srgbClr val="000000"/>
                </a:solidFill>
              </a:defRPr>
            </a:lvl1pPr>
            <a:lvl2pPr marL="742950" indent="-285750">
              <a:defRPr lang="en-US" sz="2000" kern="1200" dirty="0" smtClean="0">
                <a:solidFill>
                  <a:srgbClr val="000000"/>
                </a:solidFill>
                <a:latin typeface="+mn-lt"/>
                <a:ea typeface="+mn-ea"/>
                <a:cs typeface="+mn-cs"/>
              </a:defRPr>
            </a:lvl2pPr>
          </a:lstStyle>
          <a:p>
            <a:pPr lvl="0"/>
            <a:r>
              <a:rPr lang="en-US" dirty="0" smtClean="0"/>
              <a:t>Click to edit Master text styles</a:t>
            </a:r>
          </a:p>
          <a:p>
            <a:pPr lvl="1"/>
            <a:r>
              <a:rPr lang="en-US" dirty="0" smtClean="0"/>
              <a:t>Second level</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9EDE2762-D309-4A1B-90D4-EE2DB97D9608}" type="slidenum">
              <a:rPr lang="en-US" altLang="en-US"/>
              <a:t>‹#›</a:t>
            </a:fld>
            <a:endParaRPr lang="en-US" altLang="en-US" dirty="0"/>
          </a:p>
        </p:txBody>
      </p:sp>
    </p:spTree>
  </p:cSld>
  <p:clrMapOvr>
    <a:masterClrMapping/>
  </p:clrMapOvr>
  <p:transition spd="slow">
    <p:comb/>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hasCustomPrompt="1"/>
          </p:nvPr>
        </p:nvSpPr>
        <p:spPr>
          <a:xfrm>
            <a:off x="457200" y="1600200"/>
            <a:ext cx="8229600" cy="4525963"/>
          </a:xfrm>
          <a:prstGeom prst="rect">
            <a:avLst/>
          </a:prstGeom>
        </p:spPr>
        <p:txBody>
          <a:bodyPr/>
          <a:lstStyle/>
          <a:p>
            <a:pPr lvl="0"/>
            <a:r>
              <a:rPr lang="en-US" noProof="0" dirty="0" smtClean="0"/>
              <a:t>Click icon to add table</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A6995B87-722D-46BC-9CC9-1ED5024E22B0}" type="slidenum">
              <a:rPr lang="en-US" altLang="en-US"/>
              <a:t>‹#›</a:t>
            </a:fld>
            <a:endParaRPr lang="en-US" altLang="en-US" dirty="0"/>
          </a:p>
        </p:txBody>
      </p:sp>
    </p:spTree>
  </p:cSld>
  <p:clrMapOvr>
    <a:masterClrMapping/>
  </p:clrMapOvr>
  <p:transition spd="slow">
    <p:comb/>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4"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2CBE984D-2DD5-4668-BAF8-1C9AC1A13DBC}" type="slidenum">
              <a:rPr lang="en-US" altLang="en-US"/>
              <a:t>‹#›</a:t>
            </a:fld>
            <a:endParaRPr lang="en-US" altLang="en-US" dirty="0"/>
          </a:p>
        </p:txBody>
      </p:sp>
    </p:spTree>
  </p:cSld>
  <p:clrMapOvr>
    <a:masterClrMapping/>
  </p:clrMapOvr>
  <p:transition spd="slow">
    <p:comb/>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3"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4"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486D207D-9E64-417F-AA84-D9CB1A523B53}" type="slidenum">
              <a:rPr lang="en-US" altLang="en-US"/>
              <a:t>‹#›</a:t>
            </a:fld>
            <a:endParaRPr lang="en-US" altLang="en-US" dirty="0"/>
          </a:p>
        </p:txBody>
      </p:sp>
    </p:spTree>
  </p:cSld>
  <p:clrMapOvr>
    <a:masterClrMapping/>
  </p:clrMapOvr>
  <p:transition spd="slow">
    <p:comb/>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C346C8A6-4EAA-425C-AD65-FB7185D13849}" type="slidenum">
              <a:rPr lang="en-US" altLang="en-US"/>
              <a:t>‹#›</a:t>
            </a:fld>
            <a:endParaRPr lang="en-US" altLang="en-US" dirty="0"/>
          </a:p>
        </p:txBody>
      </p:sp>
    </p:spTree>
  </p:cSld>
  <p:clrMapOvr>
    <a:masterClrMapping/>
  </p:clrMapOvr>
  <p:transition spd="slow">
    <p:comb/>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solidFill>
                  <a:schemeClr val="tx1"/>
                </a:solidFill>
                <a:effectLst/>
              </a:defRPr>
            </a:lvl1pPr>
          </a:lstStyle>
          <a:p>
            <a:r>
              <a:rPr lang="en-US" smtClean="0"/>
              <a:t>Click to edit Master title style</a:t>
            </a:r>
            <a:endParaRPr lang="en-US" dirty="0"/>
          </a:p>
        </p:txBody>
      </p:sp>
      <p:sp>
        <p:nvSpPr>
          <p:cNvPr id="6" name="Text Placeholder 5"/>
          <p:cNvSpPr>
            <a:spLocks noGrp="1"/>
          </p:cNvSpPr>
          <p:nvPr>
            <p:ph type="body" sz="quarter" idx="1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7" name="Text Placeholder 6"/>
          <p:cNvSpPr>
            <a:spLocks noGrp="1"/>
          </p:cNvSpPr>
          <p:nvPr>
            <p:ph type="body" sz="quarter" idx="1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cSld>
  <p:clrMapOvr>
    <a:masterClrMapping/>
  </p:clrMapOvr>
  <p:transition spd="slow">
    <p:comb/>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Footer Placeholder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7" name="Rectangle 5"/>
          <p:cNvSpPr>
            <a:spLocks noGrp="1" noChangeArrowheads="1"/>
          </p:cNvSpPr>
          <p:nvPr>
            <p:ph type="ftr" sz="quarter" idx="12"/>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8" name="Rectangle 6"/>
          <p:cNvSpPr>
            <a:spLocks noGrp="1" noChangeArrowheads="1"/>
          </p:cNvSpPr>
          <p:nvPr>
            <p:ph type="sldNum" sz="quarter" idx="13"/>
          </p:nvPr>
        </p:nvSpPr>
        <p:spPr>
          <a:xfrm>
            <a:off x="6553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9" name="Rectangle 6"/>
          <p:cNvSpPr>
            <a:spLocks noGrp="1" noChangeArrowheads="1"/>
          </p:cNvSpPr>
          <p:nvPr>
            <p:ph type="sldNum" sz="quarter" idx="14"/>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2800">
                <a:solidFill>
                  <a:srgbClr val="0039A6"/>
                </a:solidFill>
                <a:effectLst>
                  <a:outerShdw blurRad="38100" dist="38100" dir="2700000" algn="tl">
                    <a:srgbClr val="C0C0C0"/>
                  </a:outerShdw>
                </a:effectLst>
                <a:latin typeface="Times New Roman" panose="02020603050405020304" pitchFamily="18" charset="0"/>
                <a:cs typeface="Times New Roman" panose="02020603050405020304" pitchFamily="18" charset="0"/>
              </a:defRPr>
            </a:lvl1pPr>
          </a:lstStyle>
          <a:p>
            <a:pPr>
              <a:defRPr/>
            </a:pPr>
            <a:fld id="{BF2DA97D-831A-48CD-A7A1-23EF5E790589}" type="slidenum">
              <a:rPr lang="en-US" altLang="en-US"/>
              <a:t>‹#›</a:t>
            </a:fld>
            <a:endParaRPr lang="en-US" altLang="en-US" dirty="0"/>
          </a:p>
        </p:txBody>
      </p:sp>
    </p:spTree>
  </p:cSld>
  <p:clrMapOvr>
    <a:masterClrMapping/>
  </p:clrMapOvr>
  <p:transition spd="slow">
    <p:comb/>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838200"/>
          </a:xfrm>
          <a:prstGeom prst="rect">
            <a:avLst/>
          </a:prstGeom>
        </p:spPr>
        <p:txBody>
          <a:bodyPr/>
          <a:lstStyle/>
          <a:p>
            <a:r>
              <a:rPr lang="en-US" smtClean="0"/>
              <a:t>Click to edit Master title style</a:t>
            </a:r>
            <a:endParaRPr lang="en-US"/>
          </a:p>
        </p:txBody>
      </p:sp>
      <p:sp>
        <p:nvSpPr>
          <p:cNvPr id="3" name="Chart Placeholder 2"/>
          <p:cNvSpPr>
            <a:spLocks noGrp="1"/>
          </p:cNvSpPr>
          <p:nvPr>
            <p:ph type="chart" idx="1"/>
          </p:nvPr>
        </p:nvSpPr>
        <p:spPr>
          <a:xfrm>
            <a:off x="355600" y="1295400"/>
            <a:ext cx="8407400" cy="4724400"/>
          </a:xfrm>
          <a:prstGeom prst="rect">
            <a:avLst/>
          </a:prstGeom>
        </p:spPr>
        <p:txBody>
          <a:bodyPr/>
          <a:lstStyle/>
          <a:p>
            <a:pPr lvl="0"/>
            <a:endParaRPr lang="en-US" noProof="0" dirty="0" smtClean="0"/>
          </a:p>
        </p:txBody>
      </p:sp>
    </p:spTree>
  </p:cSld>
  <p:clrMapOvr>
    <a:masterClrMapping/>
  </p:clrMapOvr>
  <p:transition spd="slow">
    <p:comb/>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asic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i="0" u="none">
                <a:solidFill>
                  <a:schemeClr val="bg2"/>
                </a:solidFill>
                <a:latin typeface="+mn-lt"/>
              </a:defRPr>
            </a:lvl2pPr>
            <a:lvl3pPr>
              <a:buClr>
                <a:schemeClr val="tx1"/>
              </a:buClr>
              <a:buSzPct val="100000"/>
              <a:buFont typeface="Arial" panose="020B0604020202020204" pitchFamily="34" charset="0"/>
              <a:buChar char="•"/>
              <a:defRPr sz="1800" i="0">
                <a:solidFill>
                  <a:schemeClr val="bg2"/>
                </a:solidFill>
              </a:defRPr>
            </a:lvl3pPr>
            <a:lvl4pPr>
              <a:buClr>
                <a:schemeClr val="tx1"/>
              </a:buClr>
              <a:buSzPct val="70000"/>
              <a:buFont typeface="Courier New" panose="02070309020205020404" pitchFamily="49" charset="0"/>
              <a:buChar char="o"/>
              <a:defRPr sz="1800" i="0" baseline="0">
                <a:solidFill>
                  <a:schemeClr val="bg2"/>
                </a:solidFill>
              </a:defRPr>
            </a:lvl4pPr>
            <a:lvl5pPr>
              <a:buClr>
                <a:schemeClr val="tx1"/>
              </a:buClr>
              <a:buSzPct val="70000"/>
              <a:buFont typeface="Arial" panose="020B0604020202020204" pitchFamily="34" charset="0"/>
              <a:buChar char="•"/>
              <a:defRPr sz="1800" i="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5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6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8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9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0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baseline="0">
                <a:solidFill>
                  <a:schemeClr val="bg2"/>
                </a:solidFill>
              </a:defRPr>
            </a:lvl4pPr>
            <a:lvl5pPr>
              <a:buClr>
                <a:schemeClr val="tx1"/>
              </a:buClr>
              <a:buSzPct val="70000"/>
              <a:buFont typeface="Arial" panose="020B0604020202020204"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1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5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6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18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19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20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2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Badg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Tree>
  </p:cSld>
  <p:clrMapOvr>
    <a:masterClrMapping/>
  </p:clrMapOvr>
  <p:transition spd="slow">
    <p:comb/>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2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2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2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p:cNvPicPr>
          <p:nvPr/>
        </p:nvPicPr>
        <p:blipFill>
          <a:blip r:embed="rId2"/>
          <a:stretch>
            <a:fillRect/>
          </a:stretch>
        </p:blipFill>
        <p:spPr>
          <a:xfrm>
            <a:off x="0" y="0"/>
            <a:ext cx="9144000" cy="6858000"/>
          </a:xfrm>
          <a:prstGeom prst="rect">
            <a:avLst/>
          </a:prstGeom>
          <a:noFill/>
          <a:ln w="9525">
            <a:noFill/>
          </a:ln>
        </p:spPr>
      </p:pic>
      <p:sp>
        <p:nvSpPr>
          <p:cNvPr id="2051" name="Rectangle 3"/>
          <p:cNvSpPr>
            <a:spLocks noGrp="1" noChangeArrowheads="1"/>
          </p:cNvSpPr>
          <p:nvPr>
            <p:ph type="ctrTitle"/>
          </p:nvPr>
        </p:nvSpPr>
        <p:spPr>
          <a:xfrm>
            <a:off x="1547813" y="1701800"/>
            <a:ext cx="6908800" cy="1082675"/>
          </a:xfrm>
        </p:spPr>
        <p:txBody>
          <a:bodyPr/>
          <a:lstStyle>
            <a:lvl1pPr algn="r">
              <a:defRPr/>
            </a:lvl1pPr>
          </a:lstStyle>
          <a:p>
            <a:pPr lvl="0"/>
            <a:r>
              <a:rPr lang="en-US" altLang="zh-CN" noProof="0" smtClean="0"/>
              <a:t>Click to edit Master title style</a:t>
            </a:r>
          </a:p>
        </p:txBody>
      </p:sp>
      <p:sp>
        <p:nvSpPr>
          <p:cNvPr id="2052" name="Rectangle 4"/>
          <p:cNvSpPr>
            <a:spLocks noGrp="1" noChangeArrowheads="1"/>
          </p:cNvSpPr>
          <p:nvPr>
            <p:ph type="subTitle" idx="1"/>
          </p:nvPr>
        </p:nvSpPr>
        <p:spPr>
          <a:xfrm>
            <a:off x="1547813" y="2927350"/>
            <a:ext cx="6913562" cy="1752600"/>
          </a:xfrm>
        </p:spPr>
        <p:txBody>
          <a:bodyPr/>
          <a:lstStyle>
            <a:lvl1pPr marL="0" indent="0" algn="r">
              <a:buFontTx/>
              <a:buNone/>
              <a:defRPr/>
            </a:lvl1pPr>
          </a:lstStyle>
          <a:p>
            <a:pPr lvl="0"/>
            <a:r>
              <a:rPr lang="en-US" altLang="zh-CN" noProof="0" smtClean="0"/>
              <a:t>Click to edit Master subtitle style</a:t>
            </a:r>
          </a:p>
        </p:txBody>
      </p:sp>
      <p:sp>
        <p:nvSpPr>
          <p:cNvPr id="9" name="Rectangle 5"/>
          <p:cNvSpPr>
            <a:spLocks noGrp="1" noChangeArrowheads="1"/>
          </p:cNvSpPr>
          <p:nvPr>
            <p:ph type="dt" sz="half" idx="2"/>
          </p:nvPr>
        </p:nvSpPr>
        <p:spPr bwMode="auto">
          <a:xfrm>
            <a:off x="457200" y="6245225"/>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544213AF-26F6-41FA-8D85-E2C5388D6E58}" type="datetimeFigureOut">
              <a:rPr lang="en-US" smtClean="0"/>
              <a:t>11/20/2022</a:t>
            </a:fld>
            <a:endParaRPr lang="en-US" dirty="0">
              <a:solidFill>
                <a:srgbClr val="FFFFFF"/>
              </a:solidFill>
            </a:endParaRPr>
          </a:p>
        </p:txBody>
      </p:sp>
      <p:sp>
        <p:nvSpPr>
          <p:cNvPr id="10" name="Rectangle 6"/>
          <p:cNvSpPr>
            <a:spLocks noGrp="1" noChangeArrowheads="1"/>
          </p:cNvSpPr>
          <p:nvPr>
            <p:ph type="ftr" sz="quarter" idx="3"/>
          </p:nvPr>
        </p:nvSpPr>
        <p:spPr bwMode="auto">
          <a:xfrm>
            <a:off x="3124200" y="6245225"/>
            <a:ext cx="2895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kumimoji="0" lang="en-US">
              <a:solidFill>
                <a:schemeClr val="accent1">
                  <a:tint val="20000"/>
                </a:schemeClr>
              </a:solidFill>
            </a:endParaRPr>
          </a:p>
        </p:txBody>
      </p:sp>
      <p:sp>
        <p:nvSpPr>
          <p:cNvPr id="11" name="Rectangle 7"/>
          <p:cNvSpPr>
            <a:spLocks noGrp="1" noChangeArrowheads="1"/>
          </p:cNvSpPr>
          <p:nvPr>
            <p:ph type="sldNum" sz="quarter" idx="4"/>
          </p:nvPr>
        </p:nvSpPr>
        <p:spPr bwMode="auto">
          <a:xfrm>
            <a:off x="6553200" y="6245225"/>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D5BBC35B-A44B-4119-B8DA-DE9E3DFADA20}" type="slidenum">
              <a:rPr kumimoji="0" lang="en-US" smtClean="0"/>
              <a:t>‹#›</a:t>
            </a:fld>
            <a:endParaRPr kumimoji="0" lang="en-US" dirty="0">
              <a:solidFill>
                <a:srgbClr val="FFFFFF"/>
              </a:solidFill>
            </a:endParaRPr>
          </a:p>
        </p:txBody>
      </p:sp>
    </p:spTree>
  </p:cSld>
  <p:clrMapOvr>
    <a:masterClrMapping/>
  </p:clrMapOvr>
  <p:transition spd="slow">
    <p:comb/>
  </p:transition>
  <p:hf hdr="0" ftr="0" dt="0"/>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EDE2762-D309-4A1B-90D4-EE2DB97D9608}" type="slidenum">
              <a:rPr lang="en-US" altLang="en-US" smtClean="0"/>
              <a:t>‹#›</a:t>
            </a:fld>
            <a:endParaRPr lang="en-US" altLang="en-US" dirty="0"/>
          </a:p>
        </p:txBody>
      </p:sp>
    </p:spTree>
  </p:cSld>
  <p:clrMapOvr>
    <a:masterClrMapping/>
  </p:clrMapOvr>
  <p:transition spd="slow">
    <p:comb/>
  </p:transition>
  <p:hf hdr="0" ftr="0" dt="0"/>
</p:sldLayout>
</file>

<file path=ppt/slideLayouts/slideLayout4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4213AF-26F6-41FA-8D85-E2C5388D6E58}" type="datetimeFigureOut">
              <a:rPr lang="en-US" smtClean="0"/>
              <a:t>11/20/2022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74750"/>
            <a:ext cx="40386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74750"/>
            <a:ext cx="40386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44213AF-26F6-41FA-8D85-E2C5388D6E58}" type="datetimeFigureOut">
              <a:rPr lang="en-US" smtClean="0"/>
              <a:t>11/20/2022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C346C8A6-4EAA-425C-AD65-FB7185D13849}" type="slidenum">
              <a:rPr lang="en-US" altLang="en-US" smtClean="0"/>
              <a:t>‹#›</a:t>
            </a:fld>
            <a:endParaRPr lang="en-US" altLang="en-US" dirty="0"/>
          </a:p>
        </p:txBody>
      </p:sp>
    </p:spTree>
  </p:cSld>
  <p:clrMapOvr>
    <a:masterClrMapping/>
  </p:clrMapOvr>
  <p:transition spd="slow">
    <p:comb/>
  </p:transition>
  <p:hf hdr="0" ftr="0" dt="0"/>
</p:sldLayout>
</file>

<file path=ppt/slideLayouts/slideLayout4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2CBE984D-2DD5-4668-BAF8-1C9AC1A13DBC}" type="slidenum">
              <a:rPr lang="en-US" altLang="en-US" smtClean="0"/>
              <a:t>‹#›</a:t>
            </a:fld>
            <a:endParaRPr lang="en-US" altLang="en-US" dirty="0"/>
          </a:p>
        </p:txBody>
      </p:sp>
    </p:spTree>
  </p:cSld>
  <p:clrMapOvr>
    <a:masterClrMapping/>
  </p:clrMapOvr>
  <p:transition spd="slow">
    <p:comb/>
  </p:transition>
  <p:hf hdr="0" ftr="0" dt="0"/>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486D207D-9E64-417F-AA84-D9CB1A523B53}" type="slidenum">
              <a:rPr lang="en-US" altLang="en-US" smtClean="0"/>
              <a:t>‹#›</a:t>
            </a:fld>
            <a:endParaRPr lang="en-US" altLang="en-US" dirty="0"/>
          </a:p>
        </p:txBody>
      </p:sp>
    </p:spTree>
  </p:cSld>
  <p:clrMapOvr>
    <a:masterClrMapping/>
  </p:clrMapOvr>
  <p:transition spd="slow">
    <p:comb/>
  </p:transition>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asic Content Badg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baseline="0">
                <a:solidFill>
                  <a:schemeClr val="bg2"/>
                </a:solidFill>
              </a:defRPr>
            </a:lvl4pPr>
            <a:lvl5pPr>
              <a:buClr>
                <a:schemeClr val="tx1"/>
              </a:buClr>
              <a:buSzPct val="70000"/>
              <a:buFont typeface="Arial" panose="020B0604020202020204"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1905000" y="5791200"/>
            <a:ext cx="67818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4213AF-26F6-41FA-8D85-E2C5388D6E58}" type="datetimeFigureOut">
              <a:rPr lang="en-US" smtClean="0"/>
              <a:t>11/20/2022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5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4213AF-26F6-41FA-8D85-E2C5388D6E58}" type="datetimeFigureOut">
              <a:rPr lang="en-US" smtClean="0"/>
              <a:t>11/20/2022</a:t>
            </a:fld>
            <a:endParaRPr lang="en-US">
              <a:solidFill>
                <a:schemeClr val="tx1"/>
              </a:solidFill>
            </a:endParaRPr>
          </a:p>
        </p:txBody>
      </p:sp>
      <p:sp>
        <p:nvSpPr>
          <p:cNvPr id="6" name="Footer Placeholder 5"/>
          <p:cNvSpPr>
            <a:spLocks noGrp="1"/>
          </p:cNvSpPr>
          <p:nvPr>
            <p:ph type="ftr" sz="quarter" idx="11"/>
          </p:nvPr>
        </p:nvSpPr>
        <p:spPr/>
        <p:txBody>
          <a:bodyPr/>
          <a:lstStyle/>
          <a:p>
            <a:endParaRPr kumimoji="0" lang="en-US">
              <a:solidFill>
                <a:schemeClr val="tx1"/>
              </a:solidFill>
            </a:endParaRPr>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solidFill>
                <a:schemeClr val="tx1"/>
              </a:solidFill>
            </a:endParaRPr>
          </a:p>
        </p:txBody>
      </p:sp>
    </p:spTree>
  </p:cSld>
  <p:clrMapOvr>
    <a:masterClrMapping/>
  </p:clrMapOvr>
  <p:transition spd="slow">
    <p:comb/>
  </p:transition>
  <p:hf hdr="0" ftr="0" dt="0"/>
</p:sldLayout>
</file>

<file path=ppt/slideLayouts/slideLayout5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4213AF-26F6-41FA-8D85-E2C5388D6E58}" type="datetimeFigureOut">
              <a:rPr lang="en-US" smtClean="0"/>
              <a:t>11/20/2022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5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90500"/>
            <a:ext cx="2057400" cy="5937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90500"/>
            <a:ext cx="6019800" cy="59372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4213AF-26F6-41FA-8D85-E2C5388D6E58}" type="datetimeFigureOut">
              <a:rPr lang="en-US" smtClean="0"/>
              <a:t>11/20/2022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11/20/2022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11/20/2022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11/20/2022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11/20/2022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11/20/2022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11/20/2022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lnSpc>
                <a:spcPts val="3800"/>
              </a:lnSpc>
              <a:defRPr sz="3600" b="1" cap="all" baseline="0">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4"/>
            <a:ext cx="7772400" cy="1500187"/>
          </a:xfrm>
          <a:prstGeom prst="rect">
            <a:avLst/>
          </a:prstGeom>
        </p:spPr>
        <p:txBody>
          <a:bodyPr anchor="b"/>
          <a:lstStyle>
            <a:lvl1pPr marL="0" indent="0">
              <a:lnSpc>
                <a:spcPts val="2200"/>
              </a:lnSpc>
              <a:buNone/>
              <a:defRPr sz="2000" baseline="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transition spd="slow">
    <p:comb/>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11/20/2022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11/20/2022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11/20/2022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9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11/20/2022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10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11/20/2022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11/20/2022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1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11/20/2022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1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11/20/2022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1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11/20/2022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1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11/20/2022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1"/>
            <a:ext cx="5111751" cy="5518150"/>
          </a:xfrm>
          <a:prstGeom prst="rect">
            <a:avLst/>
          </a:prstGeom>
        </p:spPr>
        <p:txBody>
          <a:bodyPr anchor="ctr" anchorCtr="0"/>
          <a:lstStyle>
            <a:lvl1pPr>
              <a:buClr>
                <a:schemeClr val="tx1"/>
              </a:buClr>
              <a:buSzPct val="70000"/>
              <a:buFont typeface="Wingdings" panose="05000000000000000000" pitchFamily="2" charset="2"/>
              <a:buChar char="q"/>
              <a:defRPr sz="2400" b="1">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a:solidFill>
                  <a:schemeClr val="bg2"/>
                </a:solidFill>
              </a:defRPr>
            </a:lvl4pPr>
            <a:lvl5pPr>
              <a:buClr>
                <a:schemeClr val="tx1"/>
              </a:buClr>
              <a:buSzPct val="70000"/>
              <a:buFont typeface="Arial" panose="020B0604020202020204" pitchFamily="34" charset="0"/>
              <a:buChar char="•"/>
              <a:defRPr sz="1800">
                <a:solidFill>
                  <a:schemeClr val="bg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1435102"/>
            <a:ext cx="3008313" cy="4356099"/>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a:p>
            <a:pPr lvl="1"/>
            <a:r>
              <a:rPr lang="en-US" smtClean="0"/>
              <a:t>Second level</a:t>
            </a:r>
          </a:p>
        </p:txBody>
      </p:sp>
      <p:sp>
        <p:nvSpPr>
          <p:cNvPr id="7"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a:ln w="25400">
            <a:solidFill>
              <a:schemeClr val="bg1"/>
            </a:solidFill>
          </a:ln>
          <a:effectLst>
            <a:outerShdw blurRad="44450" dist="27940" dir="5400000" algn="ctr">
              <a:srgbClr val="000000">
                <a:alpha val="32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9"/>
            <a:ext cx="5486400" cy="804862"/>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slow">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losing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1981200"/>
            <a:ext cx="6400800" cy="2057400"/>
          </a:xfrm>
          <a:prstGeom prst="rect">
            <a:avLst/>
          </a:prstGeom>
        </p:spPr>
        <p:txBody>
          <a:bodyPr/>
          <a:lstStyle>
            <a:lvl1pPr marL="0" indent="0" algn="ctr">
              <a:buNone/>
              <a:defRPr sz="28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11"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2"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Tree>
  </p:cSld>
  <p:clrMapOvr>
    <a:masterClrMapping/>
  </p:clrMapOvr>
  <p:transition spd="slow">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50.xml"/><Relationship Id="rId13" Type="http://schemas.openxmlformats.org/officeDocument/2006/relationships/slideLayout" Target="../slideLayouts/slideLayout55.xml"/><Relationship Id="rId18" Type="http://schemas.openxmlformats.org/officeDocument/2006/relationships/slideLayout" Target="../slideLayouts/slideLayout60.xml"/><Relationship Id="rId26" Type="http://schemas.openxmlformats.org/officeDocument/2006/relationships/slideLayout" Target="../slideLayouts/slideLayout68.xml"/><Relationship Id="rId3" Type="http://schemas.openxmlformats.org/officeDocument/2006/relationships/slideLayout" Target="../slideLayouts/slideLayout45.xml"/><Relationship Id="rId21" Type="http://schemas.openxmlformats.org/officeDocument/2006/relationships/slideLayout" Target="../slideLayouts/slideLayout63.xml"/><Relationship Id="rId7" Type="http://schemas.openxmlformats.org/officeDocument/2006/relationships/slideLayout" Target="../slideLayouts/slideLayout49.xml"/><Relationship Id="rId12" Type="http://schemas.openxmlformats.org/officeDocument/2006/relationships/slideLayout" Target="../slideLayouts/slideLayout54.xml"/><Relationship Id="rId17" Type="http://schemas.openxmlformats.org/officeDocument/2006/relationships/slideLayout" Target="../slideLayouts/slideLayout59.xml"/><Relationship Id="rId25" Type="http://schemas.openxmlformats.org/officeDocument/2006/relationships/slideLayout" Target="../slideLayouts/slideLayout67.xml"/><Relationship Id="rId2" Type="http://schemas.openxmlformats.org/officeDocument/2006/relationships/slideLayout" Target="../slideLayouts/slideLayout44.xml"/><Relationship Id="rId16" Type="http://schemas.openxmlformats.org/officeDocument/2006/relationships/slideLayout" Target="../slideLayouts/slideLayout58.xml"/><Relationship Id="rId20" Type="http://schemas.openxmlformats.org/officeDocument/2006/relationships/slideLayout" Target="../slideLayouts/slideLayout62.xml"/><Relationship Id="rId29" Type="http://schemas.openxmlformats.org/officeDocument/2006/relationships/image" Target="../media/image2.jpeg"/><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24" Type="http://schemas.openxmlformats.org/officeDocument/2006/relationships/slideLayout" Target="../slideLayouts/slideLayout66.xml"/><Relationship Id="rId5" Type="http://schemas.openxmlformats.org/officeDocument/2006/relationships/slideLayout" Target="../slideLayouts/slideLayout47.xml"/><Relationship Id="rId15" Type="http://schemas.openxmlformats.org/officeDocument/2006/relationships/slideLayout" Target="../slideLayouts/slideLayout57.xml"/><Relationship Id="rId23" Type="http://schemas.openxmlformats.org/officeDocument/2006/relationships/slideLayout" Target="../slideLayouts/slideLayout65.xml"/><Relationship Id="rId28" Type="http://schemas.openxmlformats.org/officeDocument/2006/relationships/theme" Target="../theme/theme2.xml"/><Relationship Id="rId10" Type="http://schemas.openxmlformats.org/officeDocument/2006/relationships/slideLayout" Target="../slideLayouts/slideLayout52.xml"/><Relationship Id="rId19" Type="http://schemas.openxmlformats.org/officeDocument/2006/relationships/slideLayout" Target="../slideLayouts/slideLayout61.xml"/><Relationship Id="rId4" Type="http://schemas.openxmlformats.org/officeDocument/2006/relationships/slideLayout" Target="../slideLayouts/slideLayout46.xml"/><Relationship Id="rId9" Type="http://schemas.openxmlformats.org/officeDocument/2006/relationships/slideLayout" Target="../slideLayouts/slideLayout51.xml"/><Relationship Id="rId14" Type="http://schemas.openxmlformats.org/officeDocument/2006/relationships/slideLayout" Target="../slideLayouts/slideLayout56.xml"/><Relationship Id="rId22" Type="http://schemas.openxmlformats.org/officeDocument/2006/relationships/slideLayout" Target="../slideLayouts/slideLayout64.xml"/><Relationship Id="rId27" Type="http://schemas.openxmlformats.org/officeDocument/2006/relationships/slideLayout" Target="../slideLayouts/slideLayout6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4"/>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 id="2147483683" r:id="rId35"/>
    <p:sldLayoutId id="2147483684" r:id="rId36"/>
    <p:sldLayoutId id="2147483685" r:id="rId37"/>
    <p:sldLayoutId id="2147483686" r:id="rId38"/>
    <p:sldLayoutId id="2147483687" r:id="rId39"/>
    <p:sldLayoutId id="2147483688" r:id="rId40"/>
    <p:sldLayoutId id="2147483689" r:id="rId41"/>
    <p:sldLayoutId id="2147483690" r:id="rId42"/>
  </p:sldLayoutIdLst>
  <p:transition spd="slow">
    <p:comb/>
  </p:transition>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Myriad Web Pro" charset="0"/>
        </a:defRPr>
      </a:lvl2pPr>
      <a:lvl3pPr algn="ctr" rtl="0" eaLnBrk="0" fontAlgn="base" hangingPunct="0">
        <a:spcBef>
          <a:spcPct val="0"/>
        </a:spcBef>
        <a:spcAft>
          <a:spcPct val="0"/>
        </a:spcAft>
        <a:defRPr sz="4400">
          <a:solidFill>
            <a:schemeClr val="tx1"/>
          </a:solidFill>
          <a:latin typeface="Myriad Web Pro" charset="0"/>
        </a:defRPr>
      </a:lvl3pPr>
      <a:lvl4pPr algn="ctr" rtl="0" eaLnBrk="0" fontAlgn="base" hangingPunct="0">
        <a:spcBef>
          <a:spcPct val="0"/>
        </a:spcBef>
        <a:spcAft>
          <a:spcPct val="0"/>
        </a:spcAft>
        <a:defRPr sz="4400">
          <a:solidFill>
            <a:schemeClr val="tx1"/>
          </a:solidFill>
          <a:latin typeface="Myriad Web Pro" charset="0"/>
        </a:defRPr>
      </a:lvl4pPr>
      <a:lvl5pPr algn="ctr" rtl="0" eaLnBrk="0" fontAlgn="base" hangingPunct="0">
        <a:spcBef>
          <a:spcPct val="0"/>
        </a:spcBef>
        <a:spcAft>
          <a:spcPct val="0"/>
        </a:spcAft>
        <a:defRPr sz="4400">
          <a:solidFill>
            <a:schemeClr val="tx1"/>
          </a:solidFill>
          <a:latin typeface="Myriad Web Pro" charset="0"/>
        </a:defRPr>
      </a:lvl5pPr>
      <a:lvl6pPr marL="457200" algn="ctr" rtl="0" fontAlgn="base">
        <a:spcBef>
          <a:spcPct val="0"/>
        </a:spcBef>
        <a:spcAft>
          <a:spcPct val="0"/>
        </a:spcAft>
        <a:defRPr sz="4400">
          <a:solidFill>
            <a:schemeClr val="tx1"/>
          </a:solidFill>
          <a:latin typeface="Myriad Web Pro" charset="0"/>
        </a:defRPr>
      </a:lvl6pPr>
      <a:lvl7pPr marL="914400" algn="ctr" rtl="0" fontAlgn="base">
        <a:spcBef>
          <a:spcPct val="0"/>
        </a:spcBef>
        <a:spcAft>
          <a:spcPct val="0"/>
        </a:spcAft>
        <a:defRPr sz="4400">
          <a:solidFill>
            <a:schemeClr val="tx1"/>
          </a:solidFill>
          <a:latin typeface="Myriad Web Pro" charset="0"/>
        </a:defRPr>
      </a:lvl7pPr>
      <a:lvl8pPr marL="1371600" algn="ctr" rtl="0" fontAlgn="base">
        <a:spcBef>
          <a:spcPct val="0"/>
        </a:spcBef>
        <a:spcAft>
          <a:spcPct val="0"/>
        </a:spcAft>
        <a:defRPr sz="4400">
          <a:solidFill>
            <a:schemeClr val="tx1"/>
          </a:solidFill>
          <a:latin typeface="Myriad Web Pro" charset="0"/>
        </a:defRPr>
      </a:lvl8pPr>
      <a:lvl9pPr marL="1828800" algn="ctr" rtl="0" fontAlgn="base">
        <a:spcBef>
          <a:spcPct val="0"/>
        </a:spcBef>
        <a:spcAft>
          <a:spcPct val="0"/>
        </a:spcAft>
        <a:defRPr sz="4400">
          <a:solidFill>
            <a:schemeClr val="tx1"/>
          </a:solidFill>
          <a:latin typeface="Myriad Web Pro"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3"/>
          <p:cNvPicPr>
            <a:picLocks noChangeAspect="1"/>
          </p:cNvPicPr>
          <p:nvPr/>
        </p:nvPicPr>
        <p:blipFill>
          <a:blip r:embed="rId29"/>
          <a:stretch>
            <a:fillRect/>
          </a:stretch>
        </p:blipFill>
        <p:spPr>
          <a:xfrm>
            <a:off x="-6350" y="0"/>
            <a:ext cx="9150350" cy="6858000"/>
          </a:xfrm>
          <a:prstGeom prst="rect">
            <a:avLst/>
          </a:prstGeom>
          <a:noFill/>
          <a:ln w="9525">
            <a:noFill/>
          </a:ln>
        </p:spPr>
      </p:pic>
      <p:sp>
        <p:nvSpPr>
          <p:cNvPr id="1027" name="Rectangle 3"/>
          <p:cNvSpPr>
            <a:spLocks noGrp="1"/>
          </p:cNvSpPr>
          <p:nvPr>
            <p:ph type="title"/>
          </p:nvPr>
        </p:nvSpPr>
        <p:spPr>
          <a:xfrm>
            <a:off x="457200" y="190500"/>
            <a:ext cx="8229600" cy="582613"/>
          </a:xfrm>
          <a:prstGeom prst="rect">
            <a:avLst/>
          </a:prstGeom>
          <a:noFill/>
          <a:ln w="9525">
            <a:noFill/>
          </a:ln>
        </p:spPr>
        <p:txBody>
          <a:bodyPr anchor="ctr" anchorCtr="0"/>
          <a:lstStyle/>
          <a:p>
            <a:pPr lvl="0"/>
            <a:r>
              <a:rPr lang="en-US" altLang="zh-CN" dirty="0"/>
              <a:t>Click to edit Master title style</a:t>
            </a:r>
          </a:p>
        </p:txBody>
      </p:sp>
      <p:sp>
        <p:nvSpPr>
          <p:cNvPr id="1028" name="Rectangle 4"/>
          <p:cNvSpPr>
            <a:spLocks noGrp="1"/>
          </p:cNvSpPr>
          <p:nvPr>
            <p:ph type="body" idx="1"/>
          </p:nvPr>
        </p:nvSpPr>
        <p:spPr>
          <a:xfrm>
            <a:off x="457200" y="1174750"/>
            <a:ext cx="8229600" cy="4953000"/>
          </a:xfrm>
          <a:prstGeom prst="rect">
            <a:avLst/>
          </a:prstGeom>
          <a:noFill/>
          <a:ln w="9525">
            <a:noFill/>
          </a:ln>
        </p:spPr>
        <p:txBody>
          <a:bodyPr/>
          <a:lstStyle/>
          <a:p>
            <a:pPr lvl="0"/>
            <a:r>
              <a:rPr lang="en-US" altLang="zh-CN" dirty="0"/>
              <a:t>Click to edit Master text styles</a:t>
            </a:r>
          </a:p>
          <a:p>
            <a:pPr lvl="1"/>
            <a:r>
              <a:rPr lang="en-US" altLang="zh-CN" dirty="0"/>
              <a:t>Second level</a:t>
            </a:r>
          </a:p>
          <a:p>
            <a:pPr lvl="2"/>
            <a:r>
              <a:rPr lang="en-US" altLang="zh-CN" dirty="0"/>
              <a:t>Third level</a:t>
            </a:r>
          </a:p>
          <a:p>
            <a:pPr lvl="3"/>
            <a:r>
              <a:rPr lang="en-US" altLang="zh-CN" dirty="0"/>
              <a:t>Fourth level</a:t>
            </a:r>
          </a:p>
          <a:p>
            <a:pPr lvl="4"/>
            <a:r>
              <a:rPr lang="en-US" altLang="zh-CN" dirty="0"/>
              <a:t>Fifth level</a:t>
            </a:r>
          </a:p>
        </p:txBody>
      </p:sp>
      <p:sp>
        <p:nvSpPr>
          <p:cNvPr id="1029" name="Rectangle 5"/>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544213AF-26F6-41FA-8D85-E2C5388D6E58}" type="datetimeFigureOut">
              <a:rPr lang="en-US" smtClean="0"/>
              <a:t>11/20/2022</a:t>
            </a:fld>
            <a:endParaRPr lang="en-US" sz="1000" dirty="0">
              <a:solidFill>
                <a:schemeClr val="tx1"/>
              </a:solidFill>
            </a:endParaRPr>
          </a:p>
        </p:txBody>
      </p:sp>
      <p:sp>
        <p:nvSpPr>
          <p:cNvPr id="1030" name="Rectangle 6"/>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pPr algn="r" eaLnBrk="1" latinLnBrk="0" hangingPunct="1"/>
            <a:endParaRPr kumimoji="0" lang="en-US" sz="1000" dirty="0">
              <a:solidFill>
                <a:schemeClr val="tx1"/>
              </a:solidFill>
            </a:endParaRPr>
          </a:p>
        </p:txBody>
      </p:sp>
      <p:sp>
        <p:nvSpPr>
          <p:cNvPr id="1031" name="Rectangle 7"/>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D5BBC35B-A44B-4119-B8DA-DE9E3DFADA20}" type="slidenum">
              <a:rPr kumimoji="0" lang="en-US" smtClean="0"/>
              <a:t>‹#›</a:t>
            </a:fld>
            <a:endParaRPr kumimoji="0" lang="en-US" sz="1000" b="0">
              <a:solidFill>
                <a:schemeClr val="tx1"/>
              </a:solidFill>
            </a:endParaRPr>
          </a:p>
        </p:txBody>
      </p:sp>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 id="2147483704" r:id="rId13"/>
    <p:sldLayoutId id="2147483705" r:id="rId14"/>
    <p:sldLayoutId id="2147483706" r:id="rId15"/>
    <p:sldLayoutId id="2147483707" r:id="rId16"/>
    <p:sldLayoutId id="2147483708" r:id="rId17"/>
    <p:sldLayoutId id="2147483709" r:id="rId18"/>
    <p:sldLayoutId id="2147483710" r:id="rId19"/>
    <p:sldLayoutId id="2147483711" r:id="rId20"/>
    <p:sldLayoutId id="2147483712" r:id="rId21"/>
    <p:sldLayoutId id="2147483713" r:id="rId22"/>
    <p:sldLayoutId id="2147483714" r:id="rId23"/>
    <p:sldLayoutId id="2147483715" r:id="rId24"/>
    <p:sldLayoutId id="2147483716" r:id="rId25"/>
    <p:sldLayoutId id="2147483717" r:id="rId26"/>
    <p:sldLayoutId id="2147483718" r:id="rId27"/>
  </p:sldLayoutIdLst>
  <p:transition spd="slow">
    <p:comb/>
  </p:transition>
  <p:hf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43.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9.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4.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5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6.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5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logo1"/>
          <p:cNvPicPr>
            <a:picLocks noChangeAspect="1" noChangeArrowheads="1"/>
          </p:cNvPicPr>
          <p:nvPr/>
        </p:nvPicPr>
        <p:blipFill>
          <a:blip r:embed="rId3" cstate="print"/>
          <a:srcRect/>
          <a:stretch>
            <a:fillRect/>
          </a:stretch>
        </p:blipFill>
        <p:spPr bwMode="auto">
          <a:xfrm>
            <a:off x="0" y="413792"/>
            <a:ext cx="1143000" cy="1143000"/>
          </a:xfrm>
          <a:prstGeom prst="rect">
            <a:avLst/>
          </a:prstGeom>
          <a:noFill/>
          <a:ln w="9525">
            <a:noFill/>
            <a:miter lim="800000"/>
            <a:headEnd/>
            <a:tailEnd/>
          </a:ln>
        </p:spPr>
      </p:pic>
      <p:pic>
        <p:nvPicPr>
          <p:cNvPr id="16387" name="Picture 3" descr="strip1"/>
          <p:cNvPicPr>
            <a:picLocks noChangeAspect="1" noChangeArrowheads="1"/>
          </p:cNvPicPr>
          <p:nvPr/>
        </p:nvPicPr>
        <p:blipFill>
          <a:blip r:embed="rId4" cstate="print"/>
          <a:srcRect/>
          <a:stretch>
            <a:fillRect/>
          </a:stretch>
        </p:blipFill>
        <p:spPr bwMode="auto">
          <a:xfrm>
            <a:off x="1066800" y="947192"/>
            <a:ext cx="7620000" cy="76200"/>
          </a:xfrm>
          <a:prstGeom prst="rect">
            <a:avLst/>
          </a:prstGeom>
          <a:noFill/>
          <a:ln w="9525">
            <a:noFill/>
            <a:miter lim="800000"/>
            <a:headEnd/>
            <a:tailEnd/>
          </a:ln>
        </p:spPr>
      </p:pic>
      <p:sp>
        <p:nvSpPr>
          <p:cNvPr id="3076" name="Rectangle 5"/>
          <p:cNvSpPr>
            <a:spLocks noChangeArrowheads="1"/>
          </p:cNvSpPr>
          <p:nvPr/>
        </p:nvSpPr>
        <p:spPr bwMode="auto">
          <a:xfrm>
            <a:off x="1319942" y="76200"/>
            <a:ext cx="7024836" cy="792088"/>
          </a:xfrm>
          <a:prstGeom prst="rect">
            <a:avLst/>
          </a:prstGeom>
          <a:solidFill>
            <a:srgbClr val="FFFFFF"/>
          </a:solidFill>
          <a:ln w="9525">
            <a:noFill/>
            <a:miter lim="800000"/>
            <a:headEnd/>
            <a:tailEnd/>
          </a:ln>
        </p:spPr>
        <p:txBody>
          <a:bodyPr anchor="ctr"/>
          <a:lstStyle/>
          <a:p>
            <a:pPr algn="ctr" eaLnBrk="0" fontAlgn="auto" hangingPunct="0">
              <a:spcBef>
                <a:spcPts val="0"/>
              </a:spcBef>
              <a:spcAft>
                <a:spcPts val="0"/>
              </a:spcAft>
              <a:defRPr/>
            </a:pPr>
            <a:r>
              <a:rPr lang="en-US" sz="2800" b="1" dirty="0" smtClean="0">
                <a:solidFill>
                  <a:srgbClr val="00B0F0"/>
                </a:solidFill>
                <a:latin typeface="Verdana" pitchFamily="34" charset="0"/>
                <a:cs typeface="+mn-cs"/>
              </a:rPr>
              <a:t>StudyMafia</a:t>
            </a:r>
            <a:r>
              <a:rPr lang="en-US" sz="2800" b="1" dirty="0" smtClean="0">
                <a:solidFill>
                  <a:schemeClr val="accent4">
                    <a:lumMod val="25000"/>
                  </a:schemeClr>
                </a:solidFill>
                <a:latin typeface="Verdana" pitchFamily="34" charset="0"/>
                <a:cs typeface="+mn-cs"/>
              </a:rPr>
              <a:t>.Org</a:t>
            </a:r>
            <a:endParaRPr lang="en-US" sz="2800" b="1" dirty="0">
              <a:solidFill>
                <a:schemeClr val="accent4">
                  <a:lumMod val="25000"/>
                </a:schemeClr>
              </a:solidFill>
              <a:latin typeface="Tahoma" pitchFamily="34" charset="0"/>
              <a:cs typeface="+mn-cs"/>
            </a:endParaRPr>
          </a:p>
        </p:txBody>
      </p:sp>
      <p:sp>
        <p:nvSpPr>
          <p:cNvPr id="16389" name="Text Box 9"/>
          <p:cNvSpPr txBox="1">
            <a:spLocks noChangeArrowheads="1"/>
          </p:cNvSpPr>
          <p:nvPr/>
        </p:nvSpPr>
        <p:spPr bwMode="auto">
          <a:xfrm>
            <a:off x="-76200" y="5791200"/>
            <a:ext cx="9220200" cy="707886"/>
          </a:xfrm>
          <a:prstGeom prst="rect">
            <a:avLst/>
          </a:prstGeom>
          <a:solidFill>
            <a:schemeClr val="tx1">
              <a:lumMod val="75000"/>
              <a:lumOff val="25000"/>
            </a:schemeClr>
          </a:solidFill>
          <a:ln w="9525">
            <a:noFill/>
            <a:miter lim="800000"/>
            <a:headEnd/>
            <a:tailEnd/>
          </a:ln>
        </p:spPr>
        <p:txBody>
          <a:bodyPr wrap="square">
            <a:spAutoFit/>
          </a:bodyPr>
          <a:lstStyle/>
          <a:p>
            <a:pPr eaLnBrk="0" hangingPunct="0">
              <a:spcBef>
                <a:spcPct val="50000"/>
              </a:spcBef>
            </a:pPr>
            <a:r>
              <a:rPr lang="en-US" sz="2000" b="1" dirty="0" smtClean="0">
                <a:solidFill>
                  <a:schemeClr val="bg1"/>
                </a:solidFill>
                <a:latin typeface="+mn-lt"/>
                <a:cs typeface="Times New Roman" pitchFamily="18" charset="0"/>
              </a:rPr>
              <a:t>                       Submitted </a:t>
            </a:r>
            <a:r>
              <a:rPr lang="en-US" sz="2000" b="1" dirty="0">
                <a:solidFill>
                  <a:schemeClr val="bg1"/>
                </a:solidFill>
                <a:latin typeface="+mn-lt"/>
                <a:cs typeface="Times New Roman" pitchFamily="18" charset="0"/>
              </a:rPr>
              <a:t>To:	 </a:t>
            </a:r>
            <a:r>
              <a:rPr lang="en-US" sz="2000" b="1" dirty="0" smtClean="0">
                <a:solidFill>
                  <a:schemeClr val="bg1"/>
                </a:solidFill>
                <a:latin typeface="+mn-lt"/>
                <a:cs typeface="Times New Roman" pitchFamily="18" charset="0"/>
              </a:rPr>
              <a:t>             </a:t>
            </a:r>
            <a:r>
              <a:rPr lang="en-US" sz="2000" b="1" dirty="0">
                <a:solidFill>
                  <a:schemeClr val="bg1"/>
                </a:solidFill>
                <a:latin typeface="+mn-lt"/>
                <a:cs typeface="Times New Roman" pitchFamily="18" charset="0"/>
              </a:rPr>
              <a:t> </a:t>
            </a:r>
            <a:r>
              <a:rPr lang="en-US" sz="2000" b="1" dirty="0" smtClean="0">
                <a:solidFill>
                  <a:schemeClr val="bg1"/>
                </a:solidFill>
                <a:latin typeface="+mn-lt"/>
                <a:cs typeface="Times New Roman" pitchFamily="18" charset="0"/>
              </a:rPr>
              <a:t>                    Submitted </a:t>
            </a:r>
            <a:r>
              <a:rPr lang="en-US" sz="2000" b="1" dirty="0">
                <a:solidFill>
                  <a:schemeClr val="bg1"/>
                </a:solidFill>
                <a:latin typeface="+mn-lt"/>
                <a:cs typeface="Times New Roman" pitchFamily="18" charset="0"/>
              </a:rPr>
              <a:t>By:</a:t>
            </a:r>
          </a:p>
          <a:p>
            <a:pPr eaLnBrk="0" hangingPunct="0"/>
            <a:r>
              <a:rPr lang="en-US" sz="2000" b="1" dirty="0" smtClean="0">
                <a:solidFill>
                  <a:schemeClr val="bg1"/>
                </a:solidFill>
                <a:latin typeface="+mn-lt"/>
                <a:cs typeface="Times New Roman" pitchFamily="18" charset="0"/>
              </a:rPr>
              <a:t>                       Studymafia.org                                      Studymafia.org               </a:t>
            </a:r>
            <a:endParaRPr lang="en-US" sz="2000" b="1" dirty="0">
              <a:solidFill>
                <a:schemeClr val="bg1"/>
              </a:solidFill>
              <a:latin typeface="+mn-lt"/>
              <a:cs typeface="Times New Roman" pitchFamily="18" charset="0"/>
            </a:endParaRPr>
          </a:p>
        </p:txBody>
      </p:sp>
      <p:sp>
        <p:nvSpPr>
          <p:cNvPr id="8" name="Rectangle 7"/>
          <p:cNvSpPr/>
          <p:nvPr/>
        </p:nvSpPr>
        <p:spPr>
          <a:xfrm>
            <a:off x="2858646" y="1768495"/>
            <a:ext cx="4608954" cy="1508105"/>
          </a:xfrm>
          <a:prstGeom prst="rect">
            <a:avLst/>
          </a:prstGeom>
          <a:noFill/>
        </p:spPr>
        <p:txBody>
          <a:bodyPr wrap="none">
            <a:spAutoFit/>
          </a:bodyPr>
          <a:lstStyle/>
          <a:p>
            <a:pPr algn="ctr" fontAlgn="auto">
              <a:spcBef>
                <a:spcPts val="0"/>
              </a:spcBef>
              <a:spcAft>
                <a:spcPts val="0"/>
              </a:spcAft>
              <a:defRPr/>
            </a:pPr>
            <a:r>
              <a:rPr lang="en-US" altLang="en-US" sz="4600" b="1" dirty="0" smtClean="0">
                <a:solidFill>
                  <a:schemeClr val="accent4">
                    <a:lumMod val="75000"/>
                  </a:schemeClr>
                </a:solidFill>
                <a:latin typeface="Times New Roman" pitchFamily="18" charset="0"/>
                <a:cs typeface="Times New Roman" pitchFamily="18" charset="0"/>
              </a:rPr>
              <a:t>Laws </a:t>
            </a:r>
            <a:r>
              <a:rPr lang="en-US" altLang="en-US" sz="4600" b="1" dirty="0" smtClean="0">
                <a:latin typeface="Times New Roman" pitchFamily="18" charset="0"/>
                <a:cs typeface="Times New Roman" pitchFamily="18" charset="0"/>
              </a:rPr>
              <a:t>Of </a:t>
            </a:r>
          </a:p>
          <a:p>
            <a:pPr algn="ctr" fontAlgn="auto">
              <a:spcBef>
                <a:spcPts val="0"/>
              </a:spcBef>
              <a:spcAft>
                <a:spcPts val="0"/>
              </a:spcAft>
              <a:defRPr/>
            </a:pPr>
            <a:r>
              <a:rPr lang="en-US" altLang="en-US" sz="4600" b="1" dirty="0" smtClean="0">
                <a:solidFill>
                  <a:schemeClr val="accent1">
                    <a:lumMod val="75000"/>
                  </a:schemeClr>
                </a:solidFill>
                <a:latin typeface="Times New Roman" pitchFamily="18" charset="0"/>
                <a:cs typeface="Times New Roman" pitchFamily="18" charset="0"/>
              </a:rPr>
              <a:t>Thermodynamics</a:t>
            </a:r>
            <a:endParaRPr lang="en-US" sz="4600" b="1" spc="300" dirty="0">
              <a:ln w="11430" cmpd="sng">
                <a:solidFill>
                  <a:schemeClr val="accent1">
                    <a:tint val="10000"/>
                  </a:schemeClr>
                </a:solidFill>
                <a:prstDash val="solid"/>
                <a:miter lim="800000"/>
              </a:ln>
              <a:solidFill>
                <a:schemeClr val="accent1">
                  <a:lumMod val="75000"/>
                </a:schemeClr>
              </a:solidFill>
              <a:effectLst>
                <a:glow rad="45500">
                  <a:schemeClr val="accent1">
                    <a:satMod val="220000"/>
                    <a:alpha val="35000"/>
                  </a:schemeClr>
                </a:glow>
              </a:effectLst>
            </a:endParaRPr>
          </a:p>
        </p:txBody>
      </p:sp>
    </p:spTree>
    <p:extLst>
      <p:ext uri="{BB962C8B-B14F-4D97-AF65-F5344CB8AC3E}">
        <p14:creationId xmlns:p14="http://schemas.microsoft.com/office/powerpoint/2010/main" val="66158571"/>
      </p:ext>
    </p:extLst>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5BBC35B-A44B-4119-B8DA-DE9E3DFADA20}" type="slidenum">
              <a:rPr kumimoji="0" lang="en-US" smtClean="0"/>
              <a:t>10</a:t>
            </a:fld>
            <a:endParaRPr kumimoji="0" lang="en-US" sz="1000" b="0">
              <a:solidFill>
                <a:schemeClr val="tx1"/>
              </a:solidFill>
            </a:endParaRPr>
          </a:p>
        </p:txBody>
      </p:sp>
      <p:pic>
        <p:nvPicPr>
          <p:cNvPr id="4" name="Picture 3" descr="Laws-of-Thermodynamics"/>
          <p:cNvPicPr>
            <a:picLocks noChangeAspect="1"/>
          </p:cNvPicPr>
          <p:nvPr/>
        </p:nvPicPr>
        <p:blipFill>
          <a:blip r:embed="rId2"/>
          <a:srcRect b="2936"/>
          <a:stretch>
            <a:fillRect/>
          </a:stretch>
        </p:blipFill>
        <p:spPr>
          <a:xfrm>
            <a:off x="285115" y="762000"/>
            <a:ext cx="8401685" cy="5436870"/>
          </a:xfrm>
          <a:prstGeom prst="rect">
            <a:avLst/>
          </a:prstGeom>
        </p:spPr>
      </p:pic>
    </p:spTree>
  </p:cSld>
  <p:clrMapOvr>
    <a:masterClrMapping/>
  </p:clrMapOvr>
  <p:transition spd="slow">
    <p:comb/>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Laws </a:t>
            </a:r>
            <a:r>
              <a:rPr lang="en-US" altLang="en-US" sz="3600" b="1" dirty="0" smtClean="0">
                <a:solidFill>
                  <a:schemeClr val="accent2"/>
                </a:solidFill>
                <a:latin typeface="Times New Roman" panose="02020603050405020304" pitchFamily="18" charset="0"/>
                <a:cs typeface="Times New Roman" panose="02020603050405020304" pitchFamily="18" charset="0"/>
              </a:rPr>
              <a:t>of Thermodynamics  </a:t>
            </a:r>
          </a:p>
        </p:txBody>
      </p:sp>
      <p:sp>
        <p:nvSpPr>
          <p:cNvPr id="2" name="TextBox 1"/>
          <p:cNvSpPr txBox="1"/>
          <p:nvPr/>
        </p:nvSpPr>
        <p:spPr>
          <a:xfrm>
            <a:off x="685800" y="1600200"/>
            <a:ext cx="7858760" cy="2861310"/>
          </a:xfrm>
          <a:prstGeom prst="rect">
            <a:avLst/>
          </a:prstGeom>
          <a:noFill/>
        </p:spPr>
        <p:txBody>
          <a:bodyPr wrap="square">
            <a:spAutoFit/>
          </a:bodyPr>
          <a:lstStyle/>
          <a:p>
            <a:pPr marL="0" indent="0">
              <a:buFont typeface="Arial" panose="020B0604020202020204" pitchFamily="34" charset="0"/>
              <a:buNone/>
            </a:pPr>
            <a:r>
              <a:rPr lang="en-US" sz="3000" b="1" dirty="0" smtClean="0"/>
              <a:t>Zeroth Law of Thermodynamics</a:t>
            </a:r>
          </a:p>
          <a:p>
            <a:pPr marL="514350" indent="-514350">
              <a:buFont typeface="Arial" panose="020B0604020202020204" pitchFamily="34" charset="0"/>
              <a:buChar char="•"/>
            </a:pPr>
            <a:r>
              <a:rPr lang="en-US" sz="3000" dirty="0" smtClean="0"/>
              <a:t>The Zeroth law of thermodynamics states that if two bodies are individually in equilibrium with a separate third body, then the first two bodies are also in thermal equilibrium with each other.</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11</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5BBC35B-A44B-4119-B8DA-DE9E3DFADA20}" type="slidenum">
              <a:rPr kumimoji="0" lang="en-US" smtClean="0"/>
              <a:t>12</a:t>
            </a:fld>
            <a:endParaRPr kumimoji="0" lang="en-US" sz="1000" b="0">
              <a:solidFill>
                <a:schemeClr val="tx1"/>
              </a:solidFill>
            </a:endParaRPr>
          </a:p>
        </p:txBody>
      </p:sp>
      <p:pic>
        <p:nvPicPr>
          <p:cNvPr id="4" name="Picture 3" descr="Thermodynamics-31"/>
          <p:cNvPicPr>
            <a:picLocks noChangeAspect="1"/>
          </p:cNvPicPr>
          <p:nvPr/>
        </p:nvPicPr>
        <p:blipFill>
          <a:blip r:embed="rId2"/>
          <a:srcRect t="9300"/>
          <a:stretch>
            <a:fillRect/>
          </a:stretch>
        </p:blipFill>
        <p:spPr>
          <a:xfrm>
            <a:off x="685800" y="1224915"/>
            <a:ext cx="7143750" cy="4261485"/>
          </a:xfrm>
          <a:prstGeom prst="rect">
            <a:avLst/>
          </a:prstGeom>
        </p:spPr>
      </p:pic>
    </p:spTree>
  </p:cSld>
  <p:clrMapOvr>
    <a:masterClrMapping/>
  </p:clrMapOvr>
  <p:transition spd="slow">
    <p:comb/>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Laws of </a:t>
            </a:r>
            <a:r>
              <a:rPr lang="en-IN" altLang="en-US" sz="3600" b="1" dirty="0" smtClean="0">
                <a:solidFill>
                  <a:schemeClr val="accent2"/>
                </a:solidFill>
                <a:latin typeface="Times New Roman" panose="02020603050405020304" pitchFamily="18" charset="0"/>
                <a:cs typeface="Times New Roman" panose="02020603050405020304" pitchFamily="18" charset="0"/>
                <a:sym typeface="+mn-ea"/>
              </a:rPr>
              <a:t>Thermodynamics</a:t>
            </a:r>
            <a:r>
              <a:rPr lang="en-US" altLang="en-US" sz="3600" b="1" dirty="0" smtClean="0">
                <a:solidFill>
                  <a:schemeClr val="accent2"/>
                </a:solidFill>
                <a:latin typeface="Times New Roman" panose="02020603050405020304" pitchFamily="18" charset="0"/>
                <a:cs typeface="Times New Roman" panose="02020603050405020304" pitchFamily="18" charset="0"/>
                <a:sym typeface="+mn-ea"/>
              </a:rPr>
              <a:t>  </a:t>
            </a:r>
            <a:endParaRPr lang="en-US" altLang="en-US" sz="3600" b="1" dirty="0" smtClean="0">
              <a:solidFill>
                <a:schemeClr val="accent2"/>
              </a:solidFill>
              <a:latin typeface="Times New Roman" panose="02020603050405020304" pitchFamily="18" charset="0"/>
              <a:cs typeface="Times New Roman" panose="02020603050405020304" pitchFamily="18" charset="0"/>
            </a:endParaRPr>
          </a:p>
        </p:txBody>
      </p:sp>
      <p:sp>
        <p:nvSpPr>
          <p:cNvPr id="2" name="TextBox 1"/>
          <p:cNvSpPr txBox="1"/>
          <p:nvPr/>
        </p:nvSpPr>
        <p:spPr>
          <a:xfrm>
            <a:off x="533400" y="1676400"/>
            <a:ext cx="7924800" cy="3046095"/>
          </a:xfrm>
          <a:prstGeom prst="rect">
            <a:avLst/>
          </a:prstGeom>
          <a:noFill/>
        </p:spPr>
        <p:txBody>
          <a:bodyPr wrap="square">
            <a:spAutoFit/>
          </a:bodyPr>
          <a:lstStyle/>
          <a:p>
            <a:pPr marL="0" indent="0">
              <a:buFont typeface="Arial" panose="020B0604020202020204" pitchFamily="34" charset="0"/>
              <a:buNone/>
            </a:pPr>
            <a:r>
              <a:rPr lang="en-US" sz="3200" b="1" smtClean="0"/>
              <a:t>First Law of Thermodynamics</a:t>
            </a:r>
          </a:p>
          <a:p>
            <a:pPr marL="514350" indent="-514350">
              <a:buFont typeface="Arial" panose="020B0604020202020204" pitchFamily="34" charset="0"/>
              <a:buChar char="•"/>
            </a:pPr>
            <a:r>
              <a:rPr lang="en-US" sz="3200" smtClean="0"/>
              <a:t>First law of thermodynamics, also known as the law of conservation of energy, states that energy can neither be created nor destroyed, but it can be changed from one form to another.</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13</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Laws of </a:t>
            </a:r>
            <a:r>
              <a:rPr lang="en-IN" altLang="en-US" sz="3600" b="1" dirty="0" smtClean="0">
                <a:solidFill>
                  <a:schemeClr val="accent2"/>
                </a:solidFill>
                <a:latin typeface="Times New Roman" panose="02020603050405020304" pitchFamily="18" charset="0"/>
                <a:cs typeface="Times New Roman" panose="02020603050405020304" pitchFamily="18" charset="0"/>
                <a:sym typeface="+mn-ea"/>
              </a:rPr>
              <a:t>Thermodynamics</a:t>
            </a:r>
            <a:r>
              <a:rPr lang="en-US" altLang="en-US" sz="3600" b="1" dirty="0" smtClean="0">
                <a:solidFill>
                  <a:schemeClr val="accent2"/>
                </a:solidFill>
                <a:latin typeface="Times New Roman" panose="02020603050405020304" pitchFamily="18" charset="0"/>
                <a:cs typeface="Times New Roman" panose="02020603050405020304" pitchFamily="18" charset="0"/>
                <a:sym typeface="+mn-ea"/>
              </a:rPr>
              <a:t>  </a:t>
            </a:r>
            <a:endParaRPr lang="en-US" altLang="en-US" sz="3600" b="1" dirty="0" smtClean="0">
              <a:solidFill>
                <a:schemeClr val="accent2"/>
              </a:solidFill>
              <a:latin typeface="Times New Roman" panose="02020603050405020304" pitchFamily="18" charset="0"/>
              <a:cs typeface="Times New Roman" panose="02020603050405020304" pitchFamily="18" charset="0"/>
            </a:endParaRPr>
          </a:p>
        </p:txBody>
      </p:sp>
      <p:sp>
        <p:nvSpPr>
          <p:cNvPr id="2" name="TextBox 1"/>
          <p:cNvSpPr txBox="1"/>
          <p:nvPr/>
        </p:nvSpPr>
        <p:spPr>
          <a:xfrm>
            <a:off x="533400" y="1676400"/>
            <a:ext cx="7924800" cy="3538220"/>
          </a:xfrm>
          <a:prstGeom prst="rect">
            <a:avLst/>
          </a:prstGeom>
          <a:noFill/>
        </p:spPr>
        <p:txBody>
          <a:bodyPr wrap="square">
            <a:spAutoFit/>
          </a:bodyPr>
          <a:lstStyle/>
          <a:p>
            <a:pPr marL="0" indent="0">
              <a:buFont typeface="Arial" panose="020B0604020202020204" pitchFamily="34" charset="0"/>
              <a:buNone/>
            </a:pPr>
            <a:r>
              <a:rPr lang="en-US" sz="3200" b="1" smtClean="0"/>
              <a:t>Second Law of Thermodynamics</a:t>
            </a:r>
          </a:p>
          <a:p>
            <a:pPr marL="457200" indent="-457200">
              <a:buFont typeface="Arial" panose="020B0604020202020204" pitchFamily="34" charset="0"/>
              <a:buChar char="•"/>
            </a:pPr>
            <a:r>
              <a:rPr lang="en-US" sz="3200" smtClean="0"/>
              <a:t>Second law of thermodynamics states that the entropy in an isolated system always increases. Any isolated system spontaneously evolves towards thermal equilibrium—the state of maximum entropy of the system.</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14</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Laws of </a:t>
            </a:r>
            <a:r>
              <a:rPr lang="en-IN" altLang="en-US" sz="3600" b="1" dirty="0" smtClean="0">
                <a:solidFill>
                  <a:schemeClr val="accent2"/>
                </a:solidFill>
                <a:latin typeface="Times New Roman" panose="02020603050405020304" pitchFamily="18" charset="0"/>
                <a:cs typeface="Times New Roman" panose="02020603050405020304" pitchFamily="18" charset="0"/>
              </a:rPr>
              <a:t>Thermodynamics</a:t>
            </a:r>
            <a:r>
              <a:rPr lang="en-US" altLang="en-US" sz="3600" b="1" dirty="0" smtClean="0">
                <a:solidFill>
                  <a:schemeClr val="accent2"/>
                </a:solidFill>
                <a:latin typeface="Times New Roman" panose="02020603050405020304" pitchFamily="18" charset="0"/>
                <a:cs typeface="Times New Roman" panose="02020603050405020304" pitchFamily="18" charset="0"/>
              </a:rPr>
              <a:t>  </a:t>
            </a:r>
          </a:p>
        </p:txBody>
      </p:sp>
      <p:sp>
        <p:nvSpPr>
          <p:cNvPr id="2" name="TextBox 1"/>
          <p:cNvSpPr txBox="1"/>
          <p:nvPr/>
        </p:nvSpPr>
        <p:spPr>
          <a:xfrm>
            <a:off x="533400" y="1676400"/>
            <a:ext cx="7924800" cy="2553335"/>
          </a:xfrm>
          <a:prstGeom prst="rect">
            <a:avLst/>
          </a:prstGeom>
          <a:noFill/>
        </p:spPr>
        <p:txBody>
          <a:bodyPr wrap="square">
            <a:spAutoFit/>
          </a:bodyPr>
          <a:lstStyle/>
          <a:p>
            <a:pPr marL="0" indent="0">
              <a:buFont typeface="Arial" panose="020B0604020202020204" pitchFamily="34" charset="0"/>
              <a:buNone/>
            </a:pPr>
            <a:r>
              <a:rPr lang="en-US" sz="3200" b="1" smtClean="0"/>
              <a:t>Third Law of Thermodynamics</a:t>
            </a:r>
          </a:p>
          <a:p>
            <a:pPr marL="457200" indent="-457200">
              <a:buFont typeface="Arial" panose="020B0604020202020204" pitchFamily="34" charset="0"/>
              <a:buChar char="•"/>
            </a:pPr>
            <a:r>
              <a:rPr lang="en-US" sz="3200" smtClean="0"/>
              <a:t>Third law of thermodynamics states that the entropy of a system approaches a constant value as the temperature approaches absolute zero.</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15</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Examples </a:t>
            </a:r>
            <a:r>
              <a:rPr lang="en-US" altLang="en-US" sz="3600" b="1" dirty="0" smtClean="0">
                <a:solidFill>
                  <a:schemeClr val="accent2"/>
                </a:solidFill>
                <a:latin typeface="Times New Roman" panose="02020603050405020304" pitchFamily="18" charset="0"/>
                <a:cs typeface="Times New Roman" panose="02020603050405020304" pitchFamily="18" charset="0"/>
              </a:rPr>
              <a:t>of Thermodynamics  </a:t>
            </a:r>
          </a:p>
        </p:txBody>
      </p:sp>
      <p:sp>
        <p:nvSpPr>
          <p:cNvPr id="2" name="TextBox 1"/>
          <p:cNvSpPr txBox="1"/>
          <p:nvPr/>
        </p:nvSpPr>
        <p:spPr>
          <a:xfrm>
            <a:off x="609600" y="1676400"/>
            <a:ext cx="7987665" cy="4030980"/>
          </a:xfrm>
          <a:prstGeom prst="rect">
            <a:avLst/>
          </a:prstGeom>
          <a:noFill/>
        </p:spPr>
        <p:txBody>
          <a:bodyPr wrap="square">
            <a:spAutoFit/>
          </a:bodyPr>
          <a:lstStyle/>
          <a:p>
            <a:pPr marL="0" indent="0">
              <a:buFont typeface="Arial" panose="020B0604020202020204" pitchFamily="34" charset="0"/>
              <a:buNone/>
            </a:pPr>
            <a:r>
              <a:rPr lang="en-US" sz="3200" dirty="0" smtClean="0"/>
              <a:t>Whether we are sitting in an air-conditioned room or travelling in any vehicle, the application of thermodynamics is everywhere. We have listed a few of these applications below:</a:t>
            </a:r>
          </a:p>
          <a:p>
            <a:pPr marL="514350" indent="-514350">
              <a:buFont typeface="Arial" panose="020B0604020202020204" pitchFamily="34" charset="0"/>
              <a:buChar char="•"/>
            </a:pPr>
            <a:r>
              <a:rPr lang="en-US" sz="3200" dirty="0" smtClean="0"/>
              <a:t>Different types of vehicles such as planes, trucks and ships work on the basis of the 2nd law of thermodynamics.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16</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Examples </a:t>
            </a:r>
            <a:r>
              <a:rPr lang="en-US" altLang="en-US" sz="3600" b="1" dirty="0" smtClean="0">
                <a:solidFill>
                  <a:schemeClr val="accent2"/>
                </a:solidFill>
                <a:latin typeface="Times New Roman" panose="02020603050405020304" pitchFamily="18" charset="0"/>
                <a:cs typeface="Times New Roman" panose="02020603050405020304" pitchFamily="18" charset="0"/>
              </a:rPr>
              <a:t>of Thermodynamics  </a:t>
            </a:r>
          </a:p>
        </p:txBody>
      </p:sp>
      <p:sp>
        <p:nvSpPr>
          <p:cNvPr id="2" name="TextBox 1"/>
          <p:cNvSpPr txBox="1"/>
          <p:nvPr/>
        </p:nvSpPr>
        <p:spPr>
          <a:xfrm>
            <a:off x="609600" y="1676400"/>
            <a:ext cx="7987665" cy="3538220"/>
          </a:xfrm>
          <a:prstGeom prst="rect">
            <a:avLst/>
          </a:prstGeom>
          <a:noFill/>
        </p:spPr>
        <p:txBody>
          <a:bodyPr wrap="square">
            <a:spAutoFit/>
          </a:bodyPr>
          <a:lstStyle/>
          <a:p>
            <a:pPr marL="457200" indent="-457200">
              <a:buFont typeface="Arial" panose="020B0604020202020204" pitchFamily="34" charset="0"/>
              <a:buChar char="•"/>
            </a:pPr>
            <a:r>
              <a:rPr lang="en-US" sz="3200" dirty="0" smtClean="0"/>
              <a:t>The three modes of heat transfer work on the basis of thermodynamics. The heat transfer concepts are widely used in radiators, heaters and coolers.</a:t>
            </a:r>
          </a:p>
          <a:p>
            <a:pPr marL="457200" indent="-457200">
              <a:buFont typeface="Arial" panose="020B0604020202020204" pitchFamily="34" charset="0"/>
              <a:buChar char="•"/>
            </a:pPr>
            <a:r>
              <a:rPr lang="en-US" sz="3200" dirty="0" smtClean="0"/>
              <a:t>Thermodynamics is involved in the study of different types of power plants such as nuclear power plants, thermal power plants.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17</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Conclusion</a:t>
            </a:r>
          </a:p>
        </p:txBody>
      </p:sp>
      <p:sp>
        <p:nvSpPr>
          <p:cNvPr id="2" name="TextBox 1"/>
          <p:cNvSpPr txBox="1"/>
          <p:nvPr/>
        </p:nvSpPr>
        <p:spPr>
          <a:xfrm>
            <a:off x="533400" y="1676400"/>
            <a:ext cx="7924800" cy="3107690"/>
          </a:xfrm>
          <a:prstGeom prst="rect">
            <a:avLst/>
          </a:prstGeom>
          <a:noFill/>
        </p:spPr>
        <p:txBody>
          <a:bodyPr wrap="square">
            <a:spAutoFit/>
          </a:bodyPr>
          <a:lstStyle/>
          <a:p>
            <a:pPr marL="514350" indent="-514350">
              <a:buFont typeface="Wingdings" panose="05000000000000000000" pitchFamily="2" charset="2"/>
              <a:buChar char="ü"/>
            </a:pPr>
            <a:r>
              <a:rPr lang="en-US" sz="2800" dirty="0" smtClean="0"/>
              <a:t>Thermodynamics is the science of heat as a special form of energy exchange. It is thus a branch of energetics, the general science of the forms and interchanges of energy</a:t>
            </a:r>
          </a:p>
          <a:p>
            <a:pPr marL="514350" indent="-514350">
              <a:buFont typeface="Wingdings" panose="05000000000000000000" pitchFamily="2" charset="2"/>
              <a:buChar char="ü"/>
            </a:pPr>
            <a:r>
              <a:rPr lang="en-US" sz="2800" dirty="0" smtClean="0"/>
              <a:t>From a thermodynamic standpoint energy can be exchanged in two fundamental ways: in the form of work or in the form of heat.</a:t>
            </a:r>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0EF9015A-DAF8-47A9-8291-B9B5A3191301}" type="slidenum">
              <a:rPr lang="en-US" altLang="en-US" sz="1400">
                <a:solidFill>
                  <a:srgbClr val="0039A6"/>
                </a:solidFill>
                <a:latin typeface="Myriad Web Pro" charset="0"/>
              </a:rPr>
              <a:t>18</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133600"/>
            <a:ext cx="5943600" cy="2514600"/>
          </a:xfrm>
          <a:noFill/>
        </p:spPr>
        <p:txBody>
          <a:bodyPr>
            <a:normAutofit fontScale="90000"/>
          </a:bodyPr>
          <a:lstStyle/>
          <a:p>
            <a:pPr marL="0" indent="0" algn="ctr"/>
            <a:r>
              <a:rPr lang="en-US" sz="5400" b="1" dirty="0">
                <a:solidFill>
                  <a:srgbClr val="FF0000"/>
                </a:solidFill>
              </a:rPr>
              <a:t>Thanks</a:t>
            </a:r>
            <a:br>
              <a:rPr lang="en-US" sz="5400" b="1" dirty="0">
                <a:solidFill>
                  <a:srgbClr val="FF0000"/>
                </a:solidFill>
              </a:rPr>
            </a:br>
            <a:r>
              <a:rPr lang="en-US" sz="5400" b="1" dirty="0">
                <a:solidFill>
                  <a:srgbClr val="FF0000"/>
                </a:solidFill>
              </a:rPr>
              <a:t>To </a:t>
            </a:r>
            <a:r>
              <a:rPr lang="en-US" sz="5400" b="1" dirty="0">
                <a:solidFill>
                  <a:schemeClr val="bg2">
                    <a:lumMod val="50000"/>
                  </a:schemeClr>
                </a:solidFill>
              </a:rPr>
              <a:t/>
            </a:r>
            <a:br>
              <a:rPr lang="en-US" sz="5400" b="1" dirty="0">
                <a:solidFill>
                  <a:schemeClr val="bg2">
                    <a:lumMod val="50000"/>
                  </a:schemeClr>
                </a:solidFill>
              </a:rPr>
            </a:br>
            <a:r>
              <a:rPr lang="en-US" sz="5400" b="1" dirty="0" smtClean="0">
                <a:solidFill>
                  <a:srgbClr val="0070C0"/>
                </a:solidFill>
              </a:rPr>
              <a:t>StudyMafia</a:t>
            </a:r>
            <a:r>
              <a:rPr lang="en-US" sz="5400" b="1" dirty="0" smtClean="0">
                <a:solidFill>
                  <a:schemeClr val="tx1">
                    <a:lumMod val="75000"/>
                    <a:lumOff val="25000"/>
                  </a:schemeClr>
                </a:solidFill>
              </a:rPr>
              <a:t>.org</a:t>
            </a:r>
            <a:endParaRPr lang="en-US" sz="5400" b="1" dirty="0">
              <a:solidFill>
                <a:schemeClr val="tx1">
                  <a:lumMod val="75000"/>
                  <a:lumOff val="25000"/>
                </a:schemeClr>
              </a:solidFill>
            </a:endParaRPr>
          </a:p>
        </p:txBody>
      </p:sp>
    </p:spTree>
    <p:extLst>
      <p:ext uri="{BB962C8B-B14F-4D97-AF65-F5344CB8AC3E}">
        <p14:creationId xmlns:p14="http://schemas.microsoft.com/office/powerpoint/2010/main" val="3676505270"/>
      </p:ext>
    </p:extLst>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1447800" y="304800"/>
            <a:ext cx="609473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IN" altLang="en-US" sz="4400" b="1" dirty="0" smtClean="0">
                <a:solidFill>
                  <a:schemeClr val="accent2"/>
                </a:solidFill>
                <a:latin typeface="Times New Roman" panose="02020603050405020304" pitchFamily="18" charset="0"/>
                <a:cs typeface="Times New Roman" panose="02020603050405020304" pitchFamily="18" charset="0"/>
              </a:rPr>
              <a:t>Table Contents</a:t>
            </a:r>
          </a:p>
        </p:txBody>
      </p:sp>
      <p:sp>
        <p:nvSpPr>
          <p:cNvPr id="71685" name="Content Placeholder 2"/>
          <p:cNvSpPr txBox="1"/>
          <p:nvPr/>
        </p:nvSpPr>
        <p:spPr bwMode="auto">
          <a:xfrm>
            <a:off x="533400" y="1600200"/>
            <a:ext cx="82296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1" eaLnBrk="1" hangingPunct="1">
              <a:buClr>
                <a:srgbClr val="0039A6"/>
              </a:buClr>
            </a:pPr>
            <a:r>
              <a:rPr lang="en-IN" altLang="en-US" sz="2600" dirty="0">
                <a:latin typeface="Times New Roman" panose="02020603050405020304" pitchFamily="18" charset="0"/>
                <a:cs typeface="Times New Roman" panose="02020603050405020304" pitchFamily="18" charset="0"/>
              </a:rPr>
              <a:t>Definition</a:t>
            </a:r>
          </a:p>
          <a:p>
            <a:pPr lvl="1" eaLnBrk="1" hangingPunct="1">
              <a:buClr>
                <a:srgbClr val="0039A6"/>
              </a:buClr>
            </a:pPr>
            <a:r>
              <a:rPr lang="en-IN" altLang="en-US" sz="2600" dirty="0">
                <a:latin typeface="Times New Roman" panose="02020603050405020304" pitchFamily="18" charset="0"/>
                <a:cs typeface="Times New Roman" panose="02020603050405020304" pitchFamily="18" charset="0"/>
              </a:rPr>
              <a:t>Introduction</a:t>
            </a:r>
          </a:p>
          <a:p>
            <a:pPr lvl="1" eaLnBrk="1" hangingPunct="1">
              <a:buClr>
                <a:srgbClr val="0039A6"/>
              </a:buClr>
            </a:pPr>
            <a:r>
              <a:rPr lang="en-US" altLang="en-US" sz="2600" dirty="0" smtClean="0">
                <a:latin typeface="Times New Roman" panose="02020603050405020304" pitchFamily="18" charset="0"/>
                <a:cs typeface="Times New Roman" panose="02020603050405020304" pitchFamily="18" charset="0"/>
                <a:sym typeface="+mn-ea"/>
              </a:rPr>
              <a:t>Types of Thermodynamics</a:t>
            </a:r>
            <a:r>
              <a:rPr lang="en-US" altLang="en-US" sz="2600" b="1" dirty="0" smtClean="0">
                <a:solidFill>
                  <a:schemeClr val="accent2"/>
                </a:solidFill>
                <a:latin typeface="Times New Roman" panose="02020603050405020304" pitchFamily="18" charset="0"/>
                <a:cs typeface="Times New Roman" panose="02020603050405020304" pitchFamily="18" charset="0"/>
                <a:sym typeface="+mn-ea"/>
              </a:rPr>
              <a:t> </a:t>
            </a:r>
          </a:p>
          <a:p>
            <a:pPr lvl="1" eaLnBrk="1" hangingPunct="1">
              <a:buClr>
                <a:srgbClr val="0039A6"/>
              </a:buClr>
            </a:pPr>
            <a:r>
              <a:rPr lang="en-IN" altLang="en-US" sz="2600" dirty="0" smtClean="0">
                <a:solidFill>
                  <a:schemeClr val="tx1"/>
                </a:solidFill>
                <a:latin typeface="Times New Roman" panose="02020603050405020304" pitchFamily="18" charset="0"/>
                <a:cs typeface="Times New Roman" panose="02020603050405020304" pitchFamily="18" charset="0"/>
                <a:sym typeface="+mn-ea"/>
              </a:rPr>
              <a:t>Laws </a:t>
            </a:r>
            <a:r>
              <a:rPr lang="en-US" altLang="en-US" sz="2600" dirty="0" smtClean="0">
                <a:solidFill>
                  <a:schemeClr val="tx1"/>
                </a:solidFill>
                <a:latin typeface="Times New Roman" panose="02020603050405020304" pitchFamily="18" charset="0"/>
                <a:cs typeface="Times New Roman" panose="02020603050405020304" pitchFamily="18" charset="0"/>
                <a:sym typeface="+mn-ea"/>
              </a:rPr>
              <a:t>of Thermodynamics</a:t>
            </a:r>
            <a:r>
              <a:rPr lang="en-US" altLang="en-US" sz="2600" b="1" dirty="0" smtClean="0">
                <a:solidFill>
                  <a:schemeClr val="accent2"/>
                </a:solidFill>
                <a:latin typeface="Times New Roman" panose="02020603050405020304" pitchFamily="18" charset="0"/>
                <a:cs typeface="Times New Roman" panose="02020603050405020304" pitchFamily="18" charset="0"/>
                <a:sym typeface="+mn-ea"/>
              </a:rPr>
              <a:t> </a:t>
            </a:r>
          </a:p>
          <a:p>
            <a:pPr lvl="1" eaLnBrk="1" hangingPunct="1">
              <a:buClr>
                <a:srgbClr val="0039A6"/>
              </a:buClr>
            </a:pPr>
            <a:r>
              <a:rPr lang="en-IN" altLang="en-US" sz="2600" dirty="0" smtClean="0">
                <a:latin typeface="Times New Roman" panose="02020603050405020304" pitchFamily="18" charset="0"/>
                <a:cs typeface="Times New Roman" panose="02020603050405020304" pitchFamily="18" charset="0"/>
                <a:sym typeface="+mn-ea"/>
              </a:rPr>
              <a:t>Examples </a:t>
            </a:r>
            <a:r>
              <a:rPr lang="en-US" altLang="en-US" sz="2600" dirty="0" smtClean="0">
                <a:latin typeface="Times New Roman" panose="02020603050405020304" pitchFamily="18" charset="0"/>
                <a:cs typeface="Times New Roman" panose="02020603050405020304" pitchFamily="18" charset="0"/>
                <a:sym typeface="+mn-ea"/>
              </a:rPr>
              <a:t>of Thermodynamics</a:t>
            </a:r>
            <a:r>
              <a:rPr lang="en-US" altLang="en-US" sz="2600" b="1" dirty="0" smtClean="0">
                <a:solidFill>
                  <a:schemeClr val="accent2"/>
                </a:solidFill>
                <a:latin typeface="Times New Roman" panose="02020603050405020304" pitchFamily="18" charset="0"/>
                <a:cs typeface="Times New Roman" panose="02020603050405020304" pitchFamily="18" charset="0"/>
                <a:sym typeface="+mn-ea"/>
              </a:rPr>
              <a:t> </a:t>
            </a:r>
          </a:p>
          <a:p>
            <a:pPr lvl="1" eaLnBrk="1" hangingPunct="1">
              <a:buClr>
                <a:srgbClr val="0039A6"/>
              </a:buClr>
            </a:pPr>
            <a:r>
              <a:rPr lang="en-IN" altLang="en-US" sz="2600" dirty="0" smtClean="0">
                <a:solidFill>
                  <a:schemeClr val="tx1"/>
                </a:solidFill>
                <a:latin typeface="Times New Roman" panose="02020603050405020304" pitchFamily="18" charset="0"/>
                <a:cs typeface="Times New Roman" panose="02020603050405020304" pitchFamily="18" charset="0"/>
                <a:sym typeface="+mn-ea"/>
              </a:rPr>
              <a:t>Conclusion</a:t>
            </a:r>
            <a:endParaRPr lang="en-IN" altLang="en-US" sz="2600" dirty="0" smtClean="0">
              <a:solidFill>
                <a:schemeClr val="tx1"/>
              </a:solidFill>
              <a:latin typeface="Times New Roman" panose="02020603050405020304" pitchFamily="18" charset="0"/>
              <a:cs typeface="Times New Roman" panose="02020603050405020304" pitchFamily="18" charset="0"/>
            </a:endParaRPr>
          </a:p>
          <a:p>
            <a:pPr lvl="1" eaLnBrk="1" hangingPunct="1">
              <a:buClr>
                <a:srgbClr val="0039A6"/>
              </a:buClr>
              <a:buNone/>
            </a:pPr>
            <a:endParaRPr lang="en-US" altLang="en-US" sz="2600" dirty="0" smtClean="0">
              <a:solidFill>
                <a:schemeClr val="tx1"/>
              </a:solidFill>
              <a:latin typeface="Times New Roman" panose="02020603050405020304" pitchFamily="18" charset="0"/>
              <a:cs typeface="Times New Roman" panose="02020603050405020304" pitchFamily="18" charset="0"/>
            </a:endParaRPr>
          </a:p>
          <a:p>
            <a:pPr marL="457200" lvl="1" indent="0" eaLnBrk="1" hangingPunct="1">
              <a:buClr>
                <a:srgbClr val="0039A6"/>
              </a:buClr>
              <a:buNone/>
            </a:pPr>
            <a:endParaRPr lang="en-IN" altLang="en-US" sz="2600" dirty="0">
              <a:latin typeface="Times New Roman" panose="02020603050405020304" pitchFamily="18" charset="0"/>
              <a:cs typeface="Times New Roman" panose="02020603050405020304" pitchFamily="18" charset="0"/>
            </a:endParaRPr>
          </a:p>
          <a:p>
            <a:pPr marL="457200" lvl="1" indent="0" eaLnBrk="1" hangingPunct="1">
              <a:buClr>
                <a:srgbClr val="0039A6"/>
              </a:buClr>
              <a:buNone/>
            </a:pPr>
            <a:endParaRPr lang="en-IN" altLang="en-US" sz="2600" dirty="0">
              <a:latin typeface="Times New Roman" panose="02020603050405020304" pitchFamily="18" charset="0"/>
              <a:cs typeface="Times New Roman" panose="02020603050405020304" pitchFamily="18" charset="0"/>
            </a:endParaRPr>
          </a:p>
        </p:txBody>
      </p:sp>
      <p:sp>
        <p:nvSpPr>
          <p:cNvPr id="71686"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2</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Definition</a:t>
            </a:r>
            <a:endParaRPr lang="en-US" altLang="en-US" sz="3600" b="1" dirty="0">
              <a:solidFill>
                <a:schemeClr val="accent2"/>
              </a:solidFill>
              <a:latin typeface="Times New Roman" panose="02020603050405020304" pitchFamily="18" charset="0"/>
              <a:cs typeface="Times New Roman" panose="02020603050405020304" pitchFamily="18" charset="0"/>
            </a:endParaRPr>
          </a:p>
        </p:txBody>
      </p:sp>
      <p:sp>
        <p:nvSpPr>
          <p:cNvPr id="71685" name="Content Placeholder 2"/>
          <p:cNvSpPr txBox="1"/>
          <p:nvPr/>
        </p:nvSpPr>
        <p:spPr bwMode="auto">
          <a:xfrm>
            <a:off x="455645" y="1527111"/>
            <a:ext cx="82296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None/>
            </a:pPr>
            <a:r>
              <a:rPr lang="en-IN" sz="2800" dirty="0" smtClean="0"/>
              <a:t>    </a:t>
            </a:r>
            <a:r>
              <a:rPr sz="2800" dirty="0" smtClean="0"/>
              <a:t>Thermodynamics deals with the concepts of heat and temperature and the inter-conversion of heat and other forms of energy</a:t>
            </a:r>
          </a:p>
        </p:txBody>
      </p:sp>
      <p:sp>
        <p:nvSpPr>
          <p:cNvPr id="71686" name="Slide Number Placeholder 1"/>
          <p:cNvSpPr txBox="1"/>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3</a:t>
            </a:fld>
            <a:endParaRPr lang="en-US" altLang="en-US" sz="1400" dirty="0">
              <a:solidFill>
                <a:srgbClr val="0039A6"/>
              </a:solidFill>
              <a:latin typeface="Myriad Web Pro" charset="0"/>
            </a:endParaRPr>
          </a:p>
        </p:txBody>
      </p:sp>
      <p:cxnSp>
        <p:nvCxnSpPr>
          <p:cNvPr id="6" name="Straight Connector 5"/>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pic>
        <p:nvPicPr>
          <p:cNvPr id="2" name="Picture 1" descr="WBJEE_Thermodynamics_2018_media"/>
          <p:cNvPicPr>
            <a:picLocks noChangeAspect="1"/>
          </p:cNvPicPr>
          <p:nvPr/>
        </p:nvPicPr>
        <p:blipFill>
          <a:blip r:embed="rId3"/>
          <a:stretch>
            <a:fillRect/>
          </a:stretch>
        </p:blipFill>
        <p:spPr>
          <a:xfrm>
            <a:off x="1371600" y="3200400"/>
            <a:ext cx="6456045" cy="3631565"/>
          </a:xfrm>
          <a:prstGeom prst="rect">
            <a:avLst/>
          </a:prstGeom>
        </p:spPr>
      </p:pic>
    </p:spTree>
  </p:cSld>
  <p:clrMapOvr>
    <a:masterClrMapping/>
  </p:clrMapOvr>
  <p:transition spd="slow">
    <p:comb/>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b="1" dirty="0" smtClean="0">
                <a:solidFill>
                  <a:schemeClr val="accent2"/>
                </a:solidFill>
                <a:latin typeface="Times New Roman" panose="02020603050405020304" pitchFamily="18" charset="0"/>
                <a:cs typeface="Times New Roman" panose="02020603050405020304" pitchFamily="18" charset="0"/>
              </a:rPr>
              <a:t>Introduction</a:t>
            </a:r>
            <a:endParaRPr lang="en-US" altLang="en-US" b="1" dirty="0">
              <a:solidFill>
                <a:schemeClr val="accent2"/>
              </a:solidFill>
              <a:latin typeface="Times New Roman" panose="02020603050405020304" pitchFamily="18" charset="0"/>
              <a:cs typeface="Times New Roman" panose="02020603050405020304" pitchFamily="18" charset="0"/>
            </a:endParaRPr>
          </a:p>
        </p:txBody>
      </p:sp>
      <p:sp>
        <p:nvSpPr>
          <p:cNvPr id="71685" name="Content Placeholder 2"/>
          <p:cNvSpPr txBox="1"/>
          <p:nvPr/>
        </p:nvSpPr>
        <p:spPr bwMode="auto">
          <a:xfrm>
            <a:off x="727075" y="1672590"/>
            <a:ext cx="79248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r>
              <a:rPr lang="en-US" sz="3000" dirty="0" smtClean="0"/>
              <a:t>Thermal energy is the energy that comes from heat. This heat is generated by the movement of tiny particles within an object, and the faster these particles move, the more heat is generated.</a:t>
            </a:r>
          </a:p>
          <a:p>
            <a:r>
              <a:rPr lang="en-US" sz="3000" dirty="0" smtClean="0"/>
              <a:t>The four laws of thermodynamics govern the behaviour of these quantities and provide a quantitative description. William Thomson, in 1749, coined the term thermodynamics.</a:t>
            </a:r>
          </a:p>
        </p:txBody>
      </p:sp>
      <p:sp>
        <p:nvSpPr>
          <p:cNvPr id="71686" name="Slide Number Placeholder 1"/>
          <p:cNvSpPr txBox="1"/>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4</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6"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F3A21016-E51D-4AAE-8DF1-DF6B1BFA55A8}" type="slidenum">
              <a:rPr lang="en-US" altLang="en-US" sz="1400" smtClean="0">
                <a:solidFill>
                  <a:srgbClr val="0039A6"/>
                </a:solidFill>
                <a:latin typeface="Myriad Web Pro" charset="0"/>
              </a:rPr>
              <a:t>5</a:t>
            </a:fld>
            <a:endParaRPr lang="en-US" altLang="en-US" sz="1400" dirty="0">
              <a:solidFill>
                <a:srgbClr val="0039A6"/>
              </a:solidFill>
              <a:latin typeface="Myriad Web Pro" charset="0"/>
            </a:endParaRPr>
          </a:p>
        </p:txBody>
      </p:sp>
      <p:pic>
        <p:nvPicPr>
          <p:cNvPr id="2" name="Picture 1" descr="maxresdefault"/>
          <p:cNvPicPr>
            <a:picLocks noChangeAspect="1"/>
          </p:cNvPicPr>
          <p:nvPr/>
        </p:nvPicPr>
        <p:blipFill>
          <a:blip r:embed="rId3"/>
          <a:srcRect b="5556"/>
          <a:stretch>
            <a:fillRect/>
          </a:stretch>
        </p:blipFill>
        <p:spPr>
          <a:xfrm>
            <a:off x="381000" y="937895"/>
            <a:ext cx="8128000" cy="4982845"/>
          </a:xfrm>
          <a:prstGeom prst="rect">
            <a:avLst/>
          </a:prstGeom>
        </p:spPr>
      </p:pic>
    </p:spTree>
  </p:cSld>
  <p:clrMapOvr>
    <a:masterClrMapping/>
  </p:clrMapOvr>
  <p:transition spd="slow">
    <p:comb/>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Types of Thermodynamics  </a:t>
            </a:r>
          </a:p>
        </p:txBody>
      </p:sp>
      <p:sp>
        <p:nvSpPr>
          <p:cNvPr id="2" name="TextBox 1"/>
          <p:cNvSpPr txBox="1"/>
          <p:nvPr/>
        </p:nvSpPr>
        <p:spPr>
          <a:xfrm>
            <a:off x="609600" y="1600200"/>
            <a:ext cx="7924800" cy="4276725"/>
          </a:xfrm>
          <a:prstGeom prst="rect">
            <a:avLst/>
          </a:prstGeom>
          <a:noFill/>
        </p:spPr>
        <p:txBody>
          <a:bodyPr wrap="square">
            <a:spAutoFit/>
          </a:bodyPr>
          <a:lstStyle/>
          <a:p>
            <a:pPr marL="0" indent="0">
              <a:buFont typeface="Arial" panose="020B0604020202020204" pitchFamily="34" charset="0"/>
              <a:buNone/>
            </a:pPr>
            <a:r>
              <a:rPr lang="en-US" sz="3200" b="1" smtClean="0"/>
              <a:t>Classical Thermodynamics</a:t>
            </a:r>
          </a:p>
          <a:p>
            <a:pPr marL="514350" indent="-514350">
              <a:buFont typeface="Arial" panose="020B0604020202020204" pitchFamily="34" charset="0"/>
              <a:buChar char="•"/>
            </a:pPr>
            <a:r>
              <a:rPr lang="en-US" sz="3000" smtClean="0"/>
              <a:t>In classical thermodynamics, the behaviour of matter is analysed with a macroscopic approach. </a:t>
            </a:r>
          </a:p>
          <a:p>
            <a:pPr marL="514350" indent="-514350">
              <a:buFont typeface="Arial" panose="020B0604020202020204" pitchFamily="34" charset="0"/>
              <a:buChar char="•"/>
            </a:pPr>
            <a:r>
              <a:rPr lang="en-US" sz="3000" smtClean="0"/>
              <a:t>Units such as temperature and pressure are taken into consideration, which helps the individuals calculate other properties and predict the characteristics of the matter undergoing the process.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6</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Types of Thermodynamics  </a:t>
            </a:r>
          </a:p>
        </p:txBody>
      </p:sp>
      <p:sp>
        <p:nvSpPr>
          <p:cNvPr id="2" name="TextBox 1"/>
          <p:cNvSpPr txBox="1"/>
          <p:nvPr/>
        </p:nvSpPr>
        <p:spPr>
          <a:xfrm>
            <a:off x="533400" y="1525270"/>
            <a:ext cx="7924800" cy="3538220"/>
          </a:xfrm>
          <a:prstGeom prst="rect">
            <a:avLst/>
          </a:prstGeom>
          <a:noFill/>
        </p:spPr>
        <p:txBody>
          <a:bodyPr wrap="square">
            <a:spAutoFit/>
          </a:bodyPr>
          <a:lstStyle/>
          <a:p>
            <a:pPr marL="0" indent="0">
              <a:buFont typeface="Arial" panose="020B0604020202020204" pitchFamily="34" charset="0"/>
              <a:buNone/>
            </a:pPr>
            <a:r>
              <a:rPr lang="en-US" sz="3200" b="1" smtClean="0"/>
              <a:t>Statistical Thermodynamics</a:t>
            </a:r>
          </a:p>
          <a:p>
            <a:pPr marL="457200" indent="-457200">
              <a:buFont typeface="Arial" panose="020B0604020202020204" pitchFamily="34" charset="0"/>
              <a:buChar char="•"/>
            </a:pPr>
            <a:r>
              <a:rPr lang="en-US" sz="3200" smtClean="0"/>
              <a:t>In statistical thermodynamics, every molecule is under the spotlight, i.e. the properties of every molecule and how they interact are taken into consideration to characterise the behaviour of a group of molecules.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7</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Types of Thermodynamics  </a:t>
            </a:r>
          </a:p>
        </p:txBody>
      </p:sp>
      <p:sp>
        <p:nvSpPr>
          <p:cNvPr id="2" name="TextBox 1"/>
          <p:cNvSpPr txBox="1"/>
          <p:nvPr/>
        </p:nvSpPr>
        <p:spPr>
          <a:xfrm>
            <a:off x="533400" y="1525270"/>
            <a:ext cx="7924800" cy="4030980"/>
          </a:xfrm>
          <a:prstGeom prst="rect">
            <a:avLst/>
          </a:prstGeom>
          <a:noFill/>
        </p:spPr>
        <p:txBody>
          <a:bodyPr wrap="square">
            <a:spAutoFit/>
          </a:bodyPr>
          <a:lstStyle/>
          <a:p>
            <a:pPr marL="0" indent="0">
              <a:buFont typeface="Arial" panose="020B0604020202020204" pitchFamily="34" charset="0"/>
              <a:buNone/>
            </a:pPr>
            <a:r>
              <a:rPr lang="en-US" sz="3200" b="1" smtClean="0"/>
              <a:t>Chemical Thermodynamics</a:t>
            </a:r>
          </a:p>
          <a:p>
            <a:pPr marL="457200" indent="-457200">
              <a:buFont typeface="Arial" panose="020B0604020202020204" pitchFamily="34" charset="0"/>
              <a:buChar char="•"/>
            </a:pPr>
            <a:r>
              <a:rPr lang="en-US" sz="3200" smtClean="0"/>
              <a:t>Chemical thermodynamics is the study of how work and heat relate to each other in chemical reactions and in changes of states.</a:t>
            </a:r>
            <a:endParaRPr lang="en-US" sz="3200" b="1" smtClean="0"/>
          </a:p>
          <a:p>
            <a:pPr marL="0" indent="0">
              <a:buFont typeface="Arial" panose="020B0604020202020204" pitchFamily="34" charset="0"/>
              <a:buNone/>
            </a:pPr>
            <a:r>
              <a:rPr lang="en-US" sz="3200" b="1" smtClean="0"/>
              <a:t>Equilibrium Thermodynamics</a:t>
            </a:r>
          </a:p>
          <a:p>
            <a:pPr marL="457200" indent="-457200">
              <a:buFont typeface="Arial" panose="020B0604020202020204" pitchFamily="34" charset="0"/>
              <a:buChar char="•"/>
            </a:pPr>
            <a:r>
              <a:rPr lang="en-US" sz="3200" smtClean="0"/>
              <a:t>Equilibrium thermodynamics is the study of transformations of energy and matter as they approach the state of equilibrium.</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8</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Laws </a:t>
            </a:r>
            <a:r>
              <a:rPr lang="en-US" altLang="en-US" sz="3600" b="1" dirty="0" smtClean="0">
                <a:solidFill>
                  <a:schemeClr val="accent2"/>
                </a:solidFill>
                <a:latin typeface="Times New Roman" panose="02020603050405020304" pitchFamily="18" charset="0"/>
                <a:cs typeface="Times New Roman" panose="02020603050405020304" pitchFamily="18" charset="0"/>
              </a:rPr>
              <a:t>of Thermodynamics  </a:t>
            </a:r>
          </a:p>
        </p:txBody>
      </p:sp>
      <p:sp>
        <p:nvSpPr>
          <p:cNvPr id="2" name="TextBox 1"/>
          <p:cNvSpPr txBox="1"/>
          <p:nvPr/>
        </p:nvSpPr>
        <p:spPr>
          <a:xfrm>
            <a:off x="685800" y="1600200"/>
            <a:ext cx="8130540" cy="3322955"/>
          </a:xfrm>
          <a:prstGeom prst="rect">
            <a:avLst/>
          </a:prstGeom>
          <a:noFill/>
        </p:spPr>
        <p:txBody>
          <a:bodyPr wrap="square">
            <a:spAutoFit/>
          </a:bodyPr>
          <a:lstStyle/>
          <a:p>
            <a:pPr marL="514350" indent="-514350">
              <a:buFont typeface="Arial" panose="020B0604020202020204" pitchFamily="34" charset="0"/>
              <a:buChar char="•"/>
            </a:pPr>
            <a:r>
              <a:rPr lang="en-US" sz="3000" dirty="0" smtClean="0"/>
              <a:t>Thermodynamics laws define the fundamental physical quantities like energy, temperature and entropy that characterize thermodynamic systems at thermal equilibrium. </a:t>
            </a:r>
          </a:p>
          <a:p>
            <a:pPr marL="514350" indent="-514350">
              <a:buFont typeface="Arial" panose="020B0604020202020204" pitchFamily="34" charset="0"/>
              <a:buChar char="•"/>
            </a:pPr>
            <a:r>
              <a:rPr lang="en-US" sz="3000" dirty="0" smtClean="0"/>
              <a:t>These thermodynamics laws represent how these quantities behave under various circumstances.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9</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theme/theme1.xml><?xml version="1.0" encoding="utf-8"?>
<a:theme xmlns:a="http://schemas.openxmlformats.org/drawingml/2006/main" name="7_SEPDPO">
  <a:themeElements>
    <a:clrScheme name="OSELS Light PPT Colors">
      <a:dk1>
        <a:srgbClr val="0039A6"/>
      </a:dk1>
      <a:lt1>
        <a:srgbClr val="FFFFFF"/>
      </a:lt1>
      <a:dk2>
        <a:srgbClr val="3077FF"/>
      </a:dk2>
      <a:lt2>
        <a:srgbClr val="4B4B4B"/>
      </a:lt2>
      <a:accent1>
        <a:srgbClr val="0039A6"/>
      </a:accent1>
      <a:accent2>
        <a:srgbClr val="9E302D"/>
      </a:accent2>
      <a:accent3>
        <a:srgbClr val="5B8F22"/>
      </a:accent3>
      <a:accent4>
        <a:srgbClr val="532E60"/>
      </a:accent4>
      <a:accent5>
        <a:srgbClr val="FDC82F"/>
      </a:accent5>
      <a:accent6>
        <a:srgbClr val="0CC6DE"/>
      </a:accent6>
      <a:hlink>
        <a:srgbClr val="002060"/>
      </a:hlink>
      <a:folHlink>
        <a:srgbClr val="0053F2"/>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66CCFF"/>
        </a:solidFill>
        <a:ln w="9525">
          <a:miter lim="800000"/>
        </a:ln>
      </a:spPr>
      <a:bodyPr wrap="none" rtlCol="0" anchor="ctr">
        <a:flatTx/>
      </a:bodyPr>
      <a:lstStyle>
        <a:defPPr algn="ctr">
          <a:defRPr sz="1200" b="1" dirty="0">
            <a:solidFill>
              <a:schemeClr val="bg1"/>
            </a:solidFill>
            <a:latin typeface="Tahoma" panose="020B0604030504040204" pitchFamily="34" charset="0"/>
          </a:defRPr>
        </a:defPPr>
      </a:lstStyle>
    </a:spDef>
    <a:lnDef>
      <a:spPr>
        <a:ln w="22225">
          <a:solidFill>
            <a:srgbClr val="0A0A0A"/>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Gear Drives">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Gear Drive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Gear Dri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ear Dri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ear Dri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ear Dri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ear Dri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ear Dri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ear Dri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ear Dri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ear Dri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ear Dri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ear Dri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ear Dri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Gear Drives 13">
        <a:dk1>
          <a:srgbClr val="000000"/>
        </a:dk1>
        <a:lt1>
          <a:srgbClr val="FFFFFF"/>
        </a:lt1>
        <a:dk2>
          <a:srgbClr val="000000"/>
        </a:dk2>
        <a:lt2>
          <a:srgbClr val="969696"/>
        </a:lt2>
        <a:accent1>
          <a:srgbClr val="5F5F5F"/>
        </a:accent1>
        <a:accent2>
          <a:srgbClr val="969696"/>
        </a:accent2>
        <a:accent3>
          <a:srgbClr val="FFFFFF"/>
        </a:accent3>
        <a:accent4>
          <a:srgbClr val="000000"/>
        </a:accent4>
        <a:accent5>
          <a:srgbClr val="B6B6B6"/>
        </a:accent5>
        <a:accent6>
          <a:srgbClr val="878787"/>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TotalTime>
  <Words>687</Words>
  <Application>Microsoft Office PowerPoint</Application>
  <PresentationFormat>On-screen Show (4:3)</PresentationFormat>
  <Paragraphs>226</Paragraphs>
  <Slides>19</Slides>
  <Notes>16</Notes>
  <HiddenSlides>0</HiddenSlides>
  <MMClips>0</MMClips>
  <ScaleCrop>false</ScaleCrop>
  <HeadingPairs>
    <vt:vector size="4" baseType="variant">
      <vt:variant>
        <vt:lpstr>Theme</vt:lpstr>
      </vt:variant>
      <vt:variant>
        <vt:i4>2</vt:i4>
      </vt:variant>
      <vt:variant>
        <vt:lpstr>Slide Titles</vt:lpstr>
      </vt:variant>
      <vt:variant>
        <vt:i4>19</vt:i4>
      </vt:variant>
    </vt:vector>
  </HeadingPairs>
  <TitlesOfParts>
    <vt:vector size="21" baseType="lpstr">
      <vt:lpstr>7_SEPDPO</vt:lpstr>
      <vt:lpstr>Gear Drives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Thanks To  StudyMafia.org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NISHA PANDITA</dc:creator>
  <cp:lastModifiedBy>CRP</cp:lastModifiedBy>
  <cp:revision>904</cp:revision>
  <cp:lastPrinted>2014-09-05T11:57:00Z</cp:lastPrinted>
  <dcterms:created xsi:type="dcterms:W3CDTF">2014-04-08T13:15:00Z</dcterms:created>
  <dcterms:modified xsi:type="dcterms:W3CDTF">2022-11-20T06:16:54Z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6A80F8F315B24A8C83DBD31B37BB96A1</vt:lpwstr>
  </property>
  <property fmtid="{D5CDD505-2E9C-101B-9397-08002B2CF9AE}" pid="3" name="KSOProductBuildVer">
    <vt:lpwstr>1033-11.2.0.11380</vt:lpwstr>
  </property>
</Properties>
</file>