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49" r:id="rId2"/>
  </p:sldMasterIdLst>
  <p:notesMasterIdLst>
    <p:notesMasterId r:id="rId22"/>
  </p:notesMasterIdLst>
  <p:handoutMasterIdLst>
    <p:handoutMasterId r:id="rId23"/>
  </p:handoutMasterIdLst>
  <p:sldIdLst>
    <p:sldId id="426" r:id="rId3"/>
    <p:sldId id="322" r:id="rId4"/>
    <p:sldId id="324" r:id="rId5"/>
    <p:sldId id="362" r:id="rId6"/>
    <p:sldId id="361" r:id="rId7"/>
    <p:sldId id="325" r:id="rId8"/>
    <p:sldId id="397" r:id="rId9"/>
    <p:sldId id="398" r:id="rId10"/>
    <p:sldId id="418" r:id="rId11"/>
    <p:sldId id="399" r:id="rId12"/>
    <p:sldId id="419" r:id="rId13"/>
    <p:sldId id="420" r:id="rId14"/>
    <p:sldId id="421" r:id="rId15"/>
    <p:sldId id="423" r:id="rId16"/>
    <p:sldId id="424" r:id="rId17"/>
    <p:sldId id="425" r:id="rId18"/>
    <p:sldId id="416" r:id="rId19"/>
    <p:sldId id="351" r:id="rId20"/>
    <p:sldId id="427"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6.xml"/><Relationship Id="rId5" Type="http://schemas.openxmlformats.org/officeDocument/2006/relationships/slide" Target="slides/slide18.xml"/><Relationship Id="rId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11/12/2022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353231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11/12/2022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7801881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11/12/2022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11/12/2022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11/12/2022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11/12/2022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eaLnBrk="0" hangingPunct="0">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eaLnBrk="0" hangingPunct="0">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eaLnBrk="0" hangingPunct="0">
                <a:defRPr/>
              </a:pPr>
              <a:endParaRPr lang="en-US"/>
            </a:p>
          </p:txBody>
        </p:sp>
      </p:grpSp>
      <p:sp>
        <p:nvSpPr>
          <p:cNvPr id="27650" name="Rectangle 2"/>
          <p:cNvSpPr>
            <a:spLocks noGrp="1" noChangeArrowheads="1"/>
          </p:cNvSpPr>
          <p:nvPr>
            <p:ph type="ctrTitle"/>
          </p:nvPr>
        </p:nvSpPr>
        <p:spPr>
          <a:xfrm>
            <a:off x="685800" y="685800"/>
            <a:ext cx="7772400" cy="2127250"/>
          </a:xfrm>
        </p:spPr>
        <p:txBody>
          <a:bodyPr/>
          <a:lstStyle>
            <a:lvl1pPr algn="ctr">
              <a:defRPr sz="5800"/>
            </a:lvl1pPr>
          </a:lstStyle>
          <a:p>
            <a:r>
              <a:rPr lang="en-US" smtClean="0"/>
              <a:t>Click to edit Master title style</a:t>
            </a:r>
            <a:endParaRPr lang="en-US"/>
          </a:p>
        </p:txBody>
      </p:sp>
      <p:sp>
        <p:nvSpPr>
          <p:cNvPr id="2765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smtClean="0"/>
              <a:t>Click to edit Master subtitle style</a:t>
            </a:r>
            <a:endParaRPr lang="en-US"/>
          </a:p>
        </p:txBody>
      </p:sp>
      <p:sp>
        <p:nvSpPr>
          <p:cNvPr id="8" name="Rectangle 4"/>
          <p:cNvSpPr>
            <a:spLocks noGrp="1" noChangeArrowheads="1"/>
          </p:cNvSpPr>
          <p:nvPr>
            <p:ph type="dt" sz="half" idx="10"/>
          </p:nvPr>
        </p:nvSpPr>
        <p:spPr/>
        <p:txBody>
          <a:bodyPr/>
          <a:lstStyle>
            <a:lvl1pPr>
              <a:defRPr/>
            </a:lvl1pPr>
          </a:lstStyle>
          <a:p>
            <a:fld id="{544213AF-26F6-41FA-8D85-E2C5388D6E58}" type="datetimeFigureOut">
              <a:rPr lang="en-US" smtClean="0"/>
              <a:t>11/12/2022</a:t>
            </a:fld>
            <a:endParaRPr lang="en-US" dirty="0">
              <a:solidFill>
                <a:srgbClr val="FFFFFF"/>
              </a:solidFill>
            </a:endParaRPr>
          </a:p>
        </p:txBody>
      </p:sp>
      <p:sp>
        <p:nvSpPr>
          <p:cNvPr id="9" name="Rectangle 5"/>
          <p:cNvSpPr>
            <a:spLocks noGrp="1" noChangeArrowheads="1"/>
          </p:cNvSpPr>
          <p:nvPr>
            <p:ph type="ftr" sz="quarter" idx="11"/>
          </p:nvPr>
        </p:nvSpPr>
        <p:spPr/>
        <p:txBody>
          <a:bodyPr/>
          <a:lstStyle>
            <a:lvl1pPr>
              <a:defRPr/>
            </a:lvl1pPr>
          </a:lstStyle>
          <a:p>
            <a:endParaRPr kumimoji="0" lang="en-US">
              <a:solidFill>
                <a:schemeClr val="accent1">
                  <a:tint val="20000"/>
                </a:schemeClr>
              </a:solidFill>
            </a:endParaRPr>
          </a:p>
        </p:txBody>
      </p:sp>
      <p:sp>
        <p:nvSpPr>
          <p:cNvPr id="10" name="Rectangle 6"/>
          <p:cNvSpPr>
            <a:spLocks noGrp="1" noChangeArrowheads="1"/>
          </p:cNvSpPr>
          <p:nvPr>
            <p:ph type="sldNum" sz="quarter" idx="12"/>
          </p:nvPr>
        </p:nvSpPr>
        <p:spPr/>
        <p:txBody>
          <a:bodyPr/>
          <a:lstStyle>
            <a:lvl1pPr>
              <a:defRPr/>
            </a:lvl1pPr>
          </a:lstStyle>
          <a:p>
            <a:fld id="{D5BBC35B-A44B-4119-B8DA-DE9E3DFADA20}" type="slidenum">
              <a:rPr kumimoji="0" lang="en-US" smtClean="0"/>
              <a:t>‹#›</a:t>
            </a:fld>
            <a:endParaRPr kumimoji="0" lang="en-US" dirty="0">
              <a:solidFill>
                <a:srgbClr val="FFFFFF"/>
              </a:solidFill>
            </a:endParaRPr>
          </a:p>
        </p:txBody>
      </p:sp>
    </p:spTree>
    <p:extLst>
      <p:ext uri="{BB962C8B-B14F-4D97-AF65-F5344CB8AC3E}">
        <p14:creationId xmlns:p14="http://schemas.microsoft.com/office/powerpoint/2010/main" val="3593294572"/>
      </p:ext>
    </p:extLst>
  </p:cSld>
  <p:clrMapOvr>
    <a:masterClrMapping/>
  </p:clrMapOvr>
  <p:transition spd="slow">
    <p:comb/>
  </p:transition>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DE2762-D309-4A1B-90D4-EE2DB97D9608}" type="slidenum">
              <a:rPr lang="en-US" altLang="en-US" smtClean="0"/>
              <a:t>‹#›</a:t>
            </a:fld>
            <a:endParaRPr lang="en-US" altLang="en-US" dirty="0"/>
          </a:p>
        </p:txBody>
      </p:sp>
    </p:spTree>
    <p:extLst>
      <p:ext uri="{BB962C8B-B14F-4D97-AF65-F5344CB8AC3E}">
        <p14:creationId xmlns:p14="http://schemas.microsoft.com/office/powerpoint/2010/main" val="2278202744"/>
      </p:ext>
    </p:extLst>
  </p:cSld>
  <p:clrMapOvr>
    <a:masterClrMapping/>
  </p:clrMapOvr>
  <p:transition spd="slow">
    <p:comb/>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544213AF-26F6-41FA-8D85-E2C5388D6E58}" type="datetimeFigureOut">
              <a:rPr lang="en-US" smtClean="0"/>
              <a:t>11/12/2022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kumimoji="0" lang="en-US"/>
          </a:p>
        </p:txBody>
      </p:sp>
      <p:sp>
        <p:nvSpPr>
          <p:cNvPr id="6" name="Rectangle 6"/>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2920712446"/>
      </p:ext>
    </p:extLst>
  </p:cSld>
  <p:clrMapOvr>
    <a:masterClrMapping/>
  </p:clrMapOvr>
  <p:transition spd="slow">
    <p:comb/>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544213AF-26F6-41FA-8D85-E2C5388D6E58}" type="datetimeFigureOut">
              <a:rPr lang="en-US" smtClean="0"/>
              <a:t>11/12/2022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kumimoji="0" lang="en-US"/>
          </a:p>
        </p:txBody>
      </p:sp>
      <p:sp>
        <p:nvSpPr>
          <p:cNvPr id="7" name="Rectangle 6"/>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827861954"/>
      </p:ext>
    </p:extLst>
  </p:cSld>
  <p:clrMapOvr>
    <a:masterClrMapping/>
  </p:clrMapOvr>
  <p:transition spd="slow">
    <p:comb/>
  </p:transition>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46C8A6-4EAA-425C-AD65-FB7185D13849}" type="slidenum">
              <a:rPr lang="en-US" altLang="en-US" smtClean="0"/>
              <a:t>‹#›</a:t>
            </a:fld>
            <a:endParaRPr lang="en-US" altLang="en-US" dirty="0"/>
          </a:p>
        </p:txBody>
      </p:sp>
    </p:spTree>
    <p:extLst>
      <p:ext uri="{BB962C8B-B14F-4D97-AF65-F5344CB8AC3E}">
        <p14:creationId xmlns:p14="http://schemas.microsoft.com/office/powerpoint/2010/main" val="1400617365"/>
      </p:ext>
    </p:extLst>
  </p:cSld>
  <p:clrMapOvr>
    <a:masterClrMapping/>
  </p:clrMapOvr>
  <p:transition spd="slow">
    <p:comb/>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BE984D-2DD5-4668-BAF8-1C9AC1A13DBC}" type="slidenum">
              <a:rPr lang="en-US" altLang="en-US" smtClean="0"/>
              <a:t>‹#›</a:t>
            </a:fld>
            <a:endParaRPr lang="en-US" altLang="en-US" dirty="0"/>
          </a:p>
        </p:txBody>
      </p:sp>
    </p:spTree>
    <p:extLst>
      <p:ext uri="{BB962C8B-B14F-4D97-AF65-F5344CB8AC3E}">
        <p14:creationId xmlns:p14="http://schemas.microsoft.com/office/powerpoint/2010/main" val="2514620632"/>
      </p:ext>
    </p:extLst>
  </p:cSld>
  <p:clrMapOvr>
    <a:masterClrMapping/>
  </p:clrMapOvr>
  <p:transition spd="slow">
    <p:comb/>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6D207D-9E64-417F-AA84-D9CB1A523B53}" type="slidenum">
              <a:rPr lang="en-US" altLang="en-US" smtClean="0"/>
              <a:t>‹#›</a:t>
            </a:fld>
            <a:endParaRPr lang="en-US" altLang="en-US" dirty="0"/>
          </a:p>
        </p:txBody>
      </p:sp>
    </p:spTree>
    <p:extLst>
      <p:ext uri="{BB962C8B-B14F-4D97-AF65-F5344CB8AC3E}">
        <p14:creationId xmlns:p14="http://schemas.microsoft.com/office/powerpoint/2010/main" val="1857469000"/>
      </p:ext>
    </p:extLst>
  </p:cSld>
  <p:clrMapOvr>
    <a:masterClrMapping/>
  </p:clrMapOvr>
  <p:transition spd="slow">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44213AF-26F6-41FA-8D85-E2C5388D6E58}" type="datetimeFigureOut">
              <a:rPr lang="en-US" smtClean="0"/>
              <a:t>11/12/2022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kumimoji="0" lang="en-US"/>
          </a:p>
        </p:txBody>
      </p:sp>
      <p:sp>
        <p:nvSpPr>
          <p:cNvPr id="7" name="Rectangle 6"/>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1138397289"/>
      </p:ext>
    </p:extLst>
  </p:cSld>
  <p:clrMapOvr>
    <a:masterClrMapping/>
  </p:clrMapOvr>
  <p:transition spd="slow">
    <p:comb/>
  </p:transition>
  <p:timing>
    <p:tnLst>
      <p:par>
        <p:cTn id="1" dur="indefinite" restart="never" nodeType="tmRoot"/>
      </p:par>
    </p:tnLst>
  </p:timing>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44213AF-26F6-41FA-8D85-E2C5388D6E58}" type="datetimeFigureOut">
              <a:rPr lang="en-US" smtClean="0"/>
              <a:t>11/12/2022</a:t>
            </a:fld>
            <a:endParaRPr lang="en-US">
              <a:solidFill>
                <a:schemeClr val="tx1"/>
              </a:solidFill>
            </a:endParaRPr>
          </a:p>
        </p:txBody>
      </p:sp>
      <p:sp>
        <p:nvSpPr>
          <p:cNvPr id="6" name="Rectangle 5"/>
          <p:cNvSpPr>
            <a:spLocks noGrp="1" noChangeArrowheads="1"/>
          </p:cNvSpPr>
          <p:nvPr>
            <p:ph type="ftr" sz="quarter" idx="11"/>
          </p:nvPr>
        </p:nvSpPr>
        <p:spPr>
          <a:ln/>
        </p:spPr>
        <p:txBody>
          <a:bodyPr/>
          <a:lstStyle>
            <a:lvl1pPr>
              <a:defRPr/>
            </a:lvl1pPr>
          </a:lstStyle>
          <a:p>
            <a:endParaRPr kumimoji="0" lang="en-US">
              <a:solidFill>
                <a:schemeClr val="tx1"/>
              </a:solidFill>
            </a:endParaRPr>
          </a:p>
        </p:txBody>
      </p:sp>
      <p:sp>
        <p:nvSpPr>
          <p:cNvPr id="7" name="Rectangle 6"/>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solidFill>
                <a:schemeClr val="tx1"/>
              </a:solidFill>
            </a:endParaRPr>
          </a:p>
        </p:txBody>
      </p:sp>
    </p:spTree>
    <p:extLst>
      <p:ext uri="{BB962C8B-B14F-4D97-AF65-F5344CB8AC3E}">
        <p14:creationId xmlns:p14="http://schemas.microsoft.com/office/powerpoint/2010/main" val="556822952"/>
      </p:ext>
    </p:extLst>
  </p:cSld>
  <p:clrMapOvr>
    <a:masterClrMapping/>
  </p:clrMapOvr>
  <p:transition spd="slow">
    <p:comb/>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44213AF-26F6-41FA-8D85-E2C5388D6E58}" type="datetimeFigureOut">
              <a:rPr lang="en-US" smtClean="0"/>
              <a:t>11/12/2022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kumimoji="0" lang="en-US"/>
          </a:p>
        </p:txBody>
      </p:sp>
      <p:sp>
        <p:nvSpPr>
          <p:cNvPr id="6" name="Rectangle 6"/>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1574404581"/>
      </p:ext>
    </p:extLst>
  </p:cSld>
  <p:clrMapOvr>
    <a:masterClrMapping/>
  </p:clrMapOvr>
  <p:transition spd="slow">
    <p:comb/>
  </p:transition>
  <p:timing>
    <p:tnLst>
      <p:par>
        <p:cTn id="1" dur="indefinite" restart="never" nodeType="tmRoot"/>
      </p:par>
    </p:tnLst>
  </p:timing>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44213AF-26F6-41FA-8D85-E2C5388D6E58}" type="datetimeFigureOut">
              <a:rPr lang="en-US" smtClean="0"/>
              <a:t>11/12/2022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kumimoji="0" lang="en-US"/>
          </a:p>
        </p:txBody>
      </p:sp>
      <p:sp>
        <p:nvSpPr>
          <p:cNvPr id="6" name="Rectangle 6"/>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719161477"/>
      </p:ext>
    </p:extLst>
  </p:cSld>
  <p:clrMapOvr>
    <a:masterClrMapping/>
  </p:clrMapOvr>
  <p:transition spd="slow">
    <p:comb/>
  </p:transition>
  <p:timing>
    <p:tnLst>
      <p:par>
        <p:cTn id="1" dur="indefinite" restart="never" nodeType="tmRoot"/>
      </p:par>
    </p:tnLst>
  </p:timing>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B6AA3BAF-6CBD-4453-8AB6-E9C6EB6A1C9C}" type="datetimeFigureOut">
              <a:rPr lang="en-IN" smtClean="0"/>
              <a:t>12-11-2022</a:t>
            </a:fld>
            <a:endParaRPr lang="en-IN"/>
          </a:p>
        </p:txBody>
      </p:sp>
      <p:sp>
        <p:nvSpPr>
          <p:cNvPr id="6" name="Rectangle 5"/>
          <p:cNvSpPr>
            <a:spLocks noGrp="1" noChangeArrowheads="1"/>
          </p:cNvSpPr>
          <p:nvPr>
            <p:ph type="ftr" sz="quarter" idx="11"/>
          </p:nvPr>
        </p:nvSpPr>
        <p:spPr>
          <a:ln/>
        </p:spPr>
        <p:txBody>
          <a:bodyPr/>
          <a:lstStyle>
            <a:lvl1pPr>
              <a:defRPr/>
            </a:lvl1pPr>
          </a:lstStyle>
          <a:p>
            <a:endParaRPr lang="en-IN"/>
          </a:p>
        </p:txBody>
      </p:sp>
      <p:sp>
        <p:nvSpPr>
          <p:cNvPr id="7" name="Rectangle 6"/>
          <p:cNvSpPr>
            <a:spLocks noGrp="1" noChangeArrowheads="1"/>
          </p:cNvSpPr>
          <p:nvPr>
            <p:ph type="sldNum" sz="quarter" idx="12"/>
          </p:nvPr>
        </p:nvSpPr>
        <p:spPr>
          <a:ln/>
        </p:spPr>
        <p:txBody>
          <a:bodyPr/>
          <a:lstStyle>
            <a:lvl1pPr>
              <a:defRPr/>
            </a:lvl1pPr>
          </a:lstStyle>
          <a:p>
            <a:fld id="{63D2B8E7-7527-4A6E-B4E6-44D4C1998072}" type="slidenum">
              <a:rPr lang="en-IN" smtClean="0"/>
              <a:t>‹#›</a:t>
            </a:fld>
            <a:endParaRPr lang="en-IN"/>
          </a:p>
        </p:txBody>
      </p:sp>
    </p:spTree>
    <p:extLst>
      <p:ext uri="{BB962C8B-B14F-4D97-AF65-F5344CB8AC3E}">
        <p14:creationId xmlns:p14="http://schemas.microsoft.com/office/powerpoint/2010/main" val="3285148116"/>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theme" Target="../theme/theme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662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2663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BC4F2459-0CB4-40DB-AB9B-6A7D66CD9FB6}" type="slidenum">
              <a:rPr lang="en-US"/>
              <a:pPr>
                <a:defRPr/>
              </a:pPr>
              <a:t>‹#›</a:t>
            </a:fld>
            <a:endParaRPr lang="en-US"/>
          </a:p>
        </p:txBody>
      </p:sp>
      <p:sp>
        <p:nvSpPr>
          <p:cNvPr id="2663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663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eaLnBrk="0" hangingPunct="0">
              <a:defRPr/>
            </a:pPr>
            <a:endParaRPr lang="en-US"/>
          </a:p>
        </p:txBody>
      </p:sp>
      <p:sp>
        <p:nvSpPr>
          <p:cNvPr id="2663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663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 id="2147483706" r:id="rId18"/>
  </p:sldLayoutIdLst>
  <p:transition spd="slow">
    <p:comb/>
  </p:transition>
  <p:timing>
    <p:tnLst>
      <p:par>
        <p:cTn id="1" dur="indefinite" restart="never" nodeType="tmRoot"/>
      </p:par>
    </p:tnLst>
  </p:timing>
  <p:hf hdr="0" ft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6.xml"/><Relationship Id="rId4" Type="http://schemas.openxmlformats.org/officeDocument/2006/relationships/image" Target="../media/image1.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2">
                    <a:lumMod val="50000"/>
                  </a:schemeClr>
                </a:solidFill>
                <a:latin typeface="Verdana" pitchFamily="34" charset="0"/>
                <a:cs typeface="+mn-cs"/>
              </a:rPr>
              <a:t>.Org</a:t>
            </a:r>
            <a:endParaRPr lang="en-US" sz="2800" b="1" dirty="0">
              <a:solidFill>
                <a:schemeClr val="accent2">
                  <a:lumMod val="50000"/>
                </a:schemeClr>
              </a:solidFill>
              <a:latin typeface="Tahoma" pitchFamily="34" charset="0"/>
              <a:cs typeface="+mn-cs"/>
            </a:endParaRPr>
          </a:p>
        </p:txBody>
      </p:sp>
      <p:sp>
        <p:nvSpPr>
          <p:cNvPr id="16389" name="Text Box 9"/>
          <p:cNvSpPr txBox="1">
            <a:spLocks noChangeArrowheads="1"/>
          </p:cNvSpPr>
          <p:nvPr/>
        </p:nvSpPr>
        <p:spPr bwMode="auto">
          <a:xfrm>
            <a:off x="1" y="5464314"/>
            <a:ext cx="9144000" cy="738664"/>
          </a:xfrm>
          <a:prstGeom prst="rect">
            <a:avLst/>
          </a:prstGeom>
          <a:solidFill>
            <a:schemeClr val="tx1">
              <a:lumMod val="75000"/>
              <a:lumOff val="25000"/>
            </a:schemeClr>
          </a:solidFill>
          <a:ln w="9525">
            <a:noFill/>
            <a:miter lim="800000"/>
            <a:headEnd/>
            <a:tailEnd/>
          </a:ln>
        </p:spPr>
        <p:txBody>
          <a:bodyPr wrap="square">
            <a:spAutoFit/>
          </a:bodyPr>
          <a:lstStyle/>
          <a:p>
            <a:pPr eaLnBrk="0" hangingPunct="0">
              <a:spcBef>
                <a:spcPct val="50000"/>
              </a:spcBef>
            </a:pPr>
            <a:r>
              <a:rPr lang="en-US" sz="2100" b="1" dirty="0" smtClean="0">
                <a:solidFill>
                  <a:schemeClr val="accent4">
                    <a:lumMod val="25000"/>
                  </a:schemeClr>
                </a:solidFill>
                <a:latin typeface="Times New Roman" pitchFamily="18" charset="0"/>
                <a:cs typeface="Times New Roman" pitchFamily="18" charset="0"/>
              </a:rPr>
              <a:t>                  Submitted </a:t>
            </a:r>
            <a:r>
              <a:rPr lang="en-US" sz="2100" b="1" dirty="0">
                <a:solidFill>
                  <a:schemeClr val="accent4">
                    <a:lumMod val="25000"/>
                  </a:schemeClr>
                </a:solidFill>
                <a:latin typeface="Times New Roman" pitchFamily="18" charset="0"/>
                <a:cs typeface="Times New Roman" pitchFamily="18" charset="0"/>
              </a:rPr>
              <a:t>To:	 </a:t>
            </a:r>
            <a:r>
              <a:rPr lang="en-US" sz="2100" b="1" dirty="0" smtClean="0">
                <a:solidFill>
                  <a:schemeClr val="accent4">
                    <a:lumMod val="25000"/>
                  </a:schemeClr>
                </a:solidFill>
                <a:latin typeface="Times New Roman" pitchFamily="18" charset="0"/>
                <a:cs typeface="Times New Roman" pitchFamily="18" charset="0"/>
              </a:rPr>
              <a:t>             </a:t>
            </a:r>
            <a:r>
              <a:rPr lang="en-US" sz="2100" b="1" dirty="0">
                <a:solidFill>
                  <a:schemeClr val="accent4">
                    <a:lumMod val="25000"/>
                  </a:schemeClr>
                </a:solidFill>
                <a:latin typeface="Times New Roman" pitchFamily="18" charset="0"/>
                <a:cs typeface="Times New Roman" pitchFamily="18" charset="0"/>
              </a:rPr>
              <a:t> </a:t>
            </a:r>
            <a:r>
              <a:rPr lang="en-US" sz="2100" b="1" dirty="0" smtClean="0">
                <a:solidFill>
                  <a:schemeClr val="accent4">
                    <a:lumMod val="25000"/>
                  </a:schemeClr>
                </a:solidFill>
                <a:latin typeface="Times New Roman" pitchFamily="18" charset="0"/>
                <a:cs typeface="Times New Roman" pitchFamily="18" charset="0"/>
              </a:rPr>
              <a:t>                 Submitted </a:t>
            </a:r>
            <a:r>
              <a:rPr lang="en-US" sz="2100" b="1" dirty="0">
                <a:solidFill>
                  <a:schemeClr val="accent4">
                    <a:lumMod val="25000"/>
                  </a:schemeClr>
                </a:solidFill>
                <a:latin typeface="Times New Roman" pitchFamily="18" charset="0"/>
                <a:cs typeface="Times New Roman" pitchFamily="18" charset="0"/>
              </a:rPr>
              <a:t>By:</a:t>
            </a:r>
          </a:p>
          <a:p>
            <a:pPr eaLnBrk="0" hangingPunct="0"/>
            <a:r>
              <a:rPr lang="en-US" sz="2100" b="1" dirty="0" smtClean="0">
                <a:solidFill>
                  <a:schemeClr val="accent4">
                    <a:lumMod val="25000"/>
                  </a:schemeClr>
                </a:solidFill>
                <a:latin typeface="Times New Roman" pitchFamily="18" charset="0"/>
                <a:cs typeface="Times New Roman" pitchFamily="18" charset="0"/>
              </a:rPr>
              <a:t>                  Studymafia.org                                          </a:t>
            </a:r>
            <a:r>
              <a:rPr lang="en-US" sz="2100" b="1" dirty="0" smtClean="0">
                <a:solidFill>
                  <a:schemeClr val="accent4">
                    <a:lumMod val="25000"/>
                  </a:schemeClr>
                </a:solidFill>
                <a:latin typeface="Times New Roman" pitchFamily="18" charset="0"/>
                <a:cs typeface="Times New Roman" pitchFamily="18" charset="0"/>
              </a:rPr>
              <a:t>Studymafia.org               </a:t>
            </a:r>
            <a:endParaRPr lang="en-US" sz="2100" b="1" dirty="0">
              <a:solidFill>
                <a:schemeClr val="accent4">
                  <a:lumMod val="25000"/>
                </a:schemeClr>
              </a:solidFill>
              <a:latin typeface="Times New Roman" pitchFamily="18" charset="0"/>
              <a:cs typeface="Times New Roman" pitchFamily="18" charset="0"/>
            </a:endParaRPr>
          </a:p>
        </p:txBody>
      </p:sp>
      <p:sp>
        <p:nvSpPr>
          <p:cNvPr id="8" name="Rectangle 7"/>
          <p:cNvSpPr/>
          <p:nvPr/>
        </p:nvSpPr>
        <p:spPr>
          <a:xfrm>
            <a:off x="1447800" y="2057400"/>
            <a:ext cx="6705600" cy="1754326"/>
          </a:xfrm>
          <a:prstGeom prst="rect">
            <a:avLst/>
          </a:prstGeom>
          <a:noFill/>
        </p:spPr>
        <p:txBody>
          <a:bodyPr wrap="square">
            <a:spAutoFit/>
          </a:bodyPr>
          <a:lstStyle/>
          <a:p>
            <a:pPr algn="ctr" fontAlgn="auto">
              <a:spcBef>
                <a:spcPts val="0"/>
              </a:spcBef>
              <a:spcAft>
                <a:spcPts val="0"/>
              </a:spcAft>
              <a:defRPr/>
            </a:pPr>
            <a:r>
              <a:rPr lang="en-US" altLang="en-US" sz="5400" b="1" dirty="0" smtClean="0">
                <a:solidFill>
                  <a:schemeClr val="tx1">
                    <a:lumMod val="75000"/>
                    <a:lumOff val="25000"/>
                  </a:schemeClr>
                </a:solidFill>
                <a:latin typeface="Times New Roman" pitchFamily="18" charset="0"/>
                <a:cs typeface="Times New Roman" pitchFamily="18" charset="0"/>
              </a:rPr>
              <a:t>Kidney </a:t>
            </a:r>
          </a:p>
          <a:p>
            <a:pPr algn="ctr" fontAlgn="auto">
              <a:spcBef>
                <a:spcPts val="0"/>
              </a:spcBef>
              <a:spcAft>
                <a:spcPts val="0"/>
              </a:spcAft>
              <a:defRPr/>
            </a:pPr>
            <a:r>
              <a:rPr lang="en-US" altLang="en-US" sz="5400" b="1" dirty="0" smtClean="0">
                <a:solidFill>
                  <a:schemeClr val="tx2">
                    <a:lumMod val="50000"/>
                  </a:schemeClr>
                </a:solidFill>
                <a:latin typeface="Times New Roman" pitchFamily="18" charset="0"/>
                <a:cs typeface="Times New Roman" pitchFamily="18" charset="0"/>
              </a:rPr>
              <a:t>Transplantation</a:t>
            </a:r>
            <a:endParaRPr lang="en-US" sz="5400" b="1"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74088531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Why </a:t>
            </a:r>
            <a:r>
              <a:rPr lang="en-US" altLang="en-US" sz="3600" b="1" dirty="0" smtClean="0">
                <a:solidFill>
                  <a:srgbClr val="FFC000"/>
                </a:solidFill>
                <a:latin typeface="Times New Roman" panose="02020603050405020304" pitchFamily="18" charset="0"/>
                <a:cs typeface="Times New Roman" panose="02020603050405020304" pitchFamily="18" charset="0"/>
              </a:rPr>
              <a:t>Kidney Transplantation  </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Lower risk of rejection of the donor kidney</a:t>
            </a:r>
          </a:p>
          <a:p>
            <a:pPr marL="514350" indent="-514350">
              <a:buFont typeface="Arial" panose="020B0604020202020204" pitchFamily="34" charset="0"/>
              <a:buChar char="•"/>
            </a:pPr>
            <a:r>
              <a:rPr lang="en-US" sz="3200" dirty="0" smtClean="0"/>
              <a:t>Improved survival rates</a:t>
            </a:r>
          </a:p>
          <a:p>
            <a:pPr marL="514350" indent="-514350">
              <a:buFont typeface="Arial" panose="020B0604020202020204" pitchFamily="34" charset="0"/>
              <a:buChar char="•"/>
            </a:pPr>
            <a:r>
              <a:rPr lang="en-US" sz="3200" dirty="0" smtClean="0"/>
              <a:t>Improved quality of life</a:t>
            </a:r>
          </a:p>
          <a:p>
            <a:pPr marL="514350" indent="-514350">
              <a:buFont typeface="Arial" panose="020B0604020202020204" pitchFamily="34" charset="0"/>
              <a:buChar char="•"/>
            </a:pPr>
            <a:r>
              <a:rPr lang="en-US" sz="3200" dirty="0" smtClean="0"/>
              <a:t>Lower treatment costs</a:t>
            </a:r>
          </a:p>
          <a:p>
            <a:pPr marL="514350" indent="-514350">
              <a:buFont typeface="Arial" panose="020B0604020202020204" pitchFamily="34" charset="0"/>
              <a:buChar char="•"/>
            </a:pPr>
            <a:r>
              <a:rPr lang="en-US" sz="3200" dirty="0" smtClean="0"/>
              <a:t>Avoidance of dialysis and its related dietary restrictions and health complications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Why </a:t>
            </a:r>
            <a:r>
              <a:rPr lang="en-US" altLang="en-US" sz="3600" b="1" dirty="0" smtClean="0">
                <a:solidFill>
                  <a:srgbClr val="FFC000"/>
                </a:solidFill>
                <a:latin typeface="Times New Roman" panose="02020603050405020304" pitchFamily="18" charset="0"/>
                <a:cs typeface="Times New Roman" panose="02020603050405020304" pitchFamily="18" charset="0"/>
              </a:rPr>
              <a:t>Kidney Transplantation  </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Level of kidney function</a:t>
            </a:r>
          </a:p>
          <a:p>
            <a:pPr marL="514350" indent="-514350">
              <a:buFont typeface="Arial" panose="020B0604020202020204" pitchFamily="34" charset="0"/>
              <a:buChar char="•"/>
            </a:pPr>
            <a:r>
              <a:rPr lang="en-US" sz="3200" dirty="0" smtClean="0"/>
              <a:t>Overall health</a:t>
            </a:r>
          </a:p>
          <a:p>
            <a:pPr marL="514350" indent="-514350">
              <a:buFont typeface="Arial" panose="020B0604020202020204" pitchFamily="34" charset="0"/>
              <a:buChar char="•"/>
            </a:pPr>
            <a:r>
              <a:rPr lang="en-US" sz="3200" dirty="0" smtClean="0"/>
              <a:t>Any chronic medical conditions that might affect the success of transplant</a:t>
            </a:r>
          </a:p>
          <a:p>
            <a:pPr marL="514350" indent="-514350">
              <a:buFont typeface="Arial" panose="020B0604020202020204" pitchFamily="34" charset="0"/>
              <a:buChar char="•"/>
            </a:pPr>
            <a:r>
              <a:rPr lang="en-US" sz="3200" dirty="0" smtClean="0"/>
              <a:t>Availability of donor kidney</a:t>
            </a:r>
          </a:p>
          <a:p>
            <a:pPr marL="514350" indent="-514350">
              <a:buFont typeface="Arial" panose="020B0604020202020204" pitchFamily="34" charset="0"/>
              <a:buChar char="•"/>
            </a:pPr>
            <a:r>
              <a:rPr lang="en-US" sz="3200" dirty="0" smtClean="0"/>
              <a:t>Ability to follow medical instructions and take anti-rejection medications for the rest of your life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When </a:t>
            </a:r>
            <a:r>
              <a:rPr lang="en-US" altLang="en-US" sz="3600" b="1" dirty="0" smtClean="0">
                <a:solidFill>
                  <a:srgbClr val="FFC000"/>
                </a:solidFill>
                <a:latin typeface="Times New Roman" panose="02020603050405020304" pitchFamily="18" charset="0"/>
                <a:cs typeface="Times New Roman" panose="02020603050405020304" pitchFamily="18" charset="0"/>
              </a:rPr>
              <a:t>Kidney Transplantation  </a:t>
            </a:r>
          </a:p>
        </p:txBody>
      </p:sp>
      <p:sp>
        <p:nvSpPr>
          <p:cNvPr id="2" name="TextBox 1"/>
          <p:cNvSpPr txBox="1"/>
          <p:nvPr/>
        </p:nvSpPr>
        <p:spPr>
          <a:xfrm>
            <a:off x="655320" y="1676400"/>
            <a:ext cx="7833360" cy="3046095"/>
          </a:xfrm>
          <a:prstGeom prst="rect">
            <a:avLst/>
          </a:prstGeom>
          <a:noFill/>
        </p:spPr>
        <p:txBody>
          <a:bodyPr wrap="square">
            <a:spAutoFit/>
          </a:bodyPr>
          <a:lstStyle/>
          <a:p>
            <a:pPr marL="514350" indent="-514350">
              <a:buFont typeface="Arial" panose="020B0604020202020204" pitchFamily="34" charset="0"/>
              <a:buChar char="•"/>
            </a:pPr>
            <a:r>
              <a:rPr lang="en-US" sz="3200" dirty="0" smtClean="0"/>
              <a:t>End-stage renal failure and be on dialysis.</a:t>
            </a:r>
          </a:p>
          <a:p>
            <a:pPr marL="514350" indent="-514350">
              <a:buFont typeface="Arial" panose="020B0604020202020204" pitchFamily="34" charset="0"/>
              <a:buChar char="•"/>
            </a:pPr>
            <a:r>
              <a:rPr lang="en-US" sz="3200" dirty="0" smtClean="0"/>
              <a:t>Late-stage chronic kidney disease, approaching the need for dialysis.</a:t>
            </a:r>
          </a:p>
          <a:p>
            <a:pPr marL="514350" indent="-514350">
              <a:buFont typeface="Arial" panose="020B0604020202020204" pitchFamily="34" charset="0"/>
              <a:buChar char="•"/>
            </a:pPr>
            <a:r>
              <a:rPr lang="en-US" sz="3200" dirty="0" smtClean="0"/>
              <a:t>A life expectancy of at least five years.</a:t>
            </a:r>
          </a:p>
          <a:p>
            <a:pPr marL="514350" indent="-514350">
              <a:buFont typeface="Arial" panose="020B0604020202020204" pitchFamily="34" charset="0"/>
              <a:buChar char="•"/>
            </a:pPr>
            <a:r>
              <a:rPr lang="en-US" sz="3200" dirty="0" smtClean="0"/>
              <a:t>A full understanding of postoperative instructions and care.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When </a:t>
            </a:r>
            <a:r>
              <a:rPr lang="en-US" altLang="en-US" sz="3600" b="1" dirty="0" smtClean="0">
                <a:solidFill>
                  <a:srgbClr val="FFC000"/>
                </a:solidFill>
                <a:latin typeface="Times New Roman" panose="02020603050405020304" pitchFamily="18" charset="0"/>
                <a:cs typeface="Times New Roman" panose="02020603050405020304" pitchFamily="18" charset="0"/>
              </a:rPr>
              <a:t>Kidney Transplantation  </a:t>
            </a:r>
          </a:p>
        </p:txBody>
      </p:sp>
      <p:sp>
        <p:nvSpPr>
          <p:cNvPr id="2" name="TextBox 1"/>
          <p:cNvSpPr txBox="1"/>
          <p:nvPr/>
        </p:nvSpPr>
        <p:spPr>
          <a:xfrm>
            <a:off x="655320" y="1676400"/>
            <a:ext cx="7833360" cy="3046095"/>
          </a:xfrm>
          <a:prstGeom prst="rect">
            <a:avLst/>
          </a:prstGeom>
          <a:noFill/>
        </p:spPr>
        <p:txBody>
          <a:bodyPr wrap="square">
            <a:spAutoFit/>
          </a:bodyPr>
          <a:lstStyle/>
          <a:p>
            <a:pPr marL="514350" indent="-514350">
              <a:buFont typeface="Arial" panose="020B0604020202020204" pitchFamily="34" charset="0"/>
              <a:buChar char="•"/>
            </a:pPr>
            <a:r>
              <a:rPr lang="en-US" sz="3200" dirty="0" smtClean="0"/>
              <a:t>While most kidney transplant recipients are between the ages of 45 and 65, there really is no upper age limit. </a:t>
            </a:r>
          </a:p>
          <a:p>
            <a:pPr marL="514350" indent="-514350">
              <a:buFont typeface="Arial" panose="020B0604020202020204" pitchFamily="34" charset="0"/>
              <a:buChar char="•"/>
            </a:pPr>
            <a:r>
              <a:rPr lang="en-US" sz="3200" dirty="0" smtClean="0"/>
              <a:t>However, to ensure the best results, your healthcare provider will likely look for a donor who is close to your own age.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rgbClr val="FFC000"/>
                </a:solidFill>
                <a:latin typeface="Times New Roman" panose="02020603050405020304" pitchFamily="18" charset="0"/>
                <a:cs typeface="Times New Roman" panose="02020603050405020304" pitchFamily="18" charset="0"/>
              </a:rPr>
              <a:t>Points To Remember</a:t>
            </a:r>
          </a:p>
        </p:txBody>
      </p:sp>
      <p:sp>
        <p:nvSpPr>
          <p:cNvPr id="2" name="TextBox 1"/>
          <p:cNvSpPr txBox="1"/>
          <p:nvPr/>
        </p:nvSpPr>
        <p:spPr>
          <a:xfrm>
            <a:off x="655320" y="1676400"/>
            <a:ext cx="783336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Avoid lifting heavy objects and strenuous physical work for at least six to eight weeks following surgery. </a:t>
            </a:r>
          </a:p>
          <a:p>
            <a:pPr marL="514350" indent="-514350">
              <a:buFont typeface="Arial" panose="020B0604020202020204" pitchFamily="34" charset="0"/>
              <a:buChar char="•"/>
            </a:pPr>
            <a:r>
              <a:rPr lang="en-US" sz="3200" dirty="0" smtClean="0"/>
              <a:t>It’s important that you don’t lift anything heavier than 20 pounds for two to three months, and nothing heavier than 40 pounds for four to six months from the date of your surgery.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rgbClr val="FFC000"/>
                </a:solidFill>
                <a:latin typeface="Times New Roman" panose="02020603050405020304" pitchFamily="18" charset="0"/>
                <a:cs typeface="Times New Roman" panose="02020603050405020304" pitchFamily="18" charset="0"/>
              </a:rPr>
              <a:t>Points To Remember</a:t>
            </a:r>
          </a:p>
        </p:txBody>
      </p:sp>
      <p:sp>
        <p:nvSpPr>
          <p:cNvPr id="2" name="TextBox 1"/>
          <p:cNvSpPr txBox="1"/>
          <p:nvPr/>
        </p:nvSpPr>
        <p:spPr>
          <a:xfrm>
            <a:off x="655320" y="1676400"/>
            <a:ext cx="7833360" cy="3046095"/>
          </a:xfrm>
          <a:prstGeom prst="rect">
            <a:avLst/>
          </a:prstGeom>
          <a:noFill/>
        </p:spPr>
        <p:txBody>
          <a:bodyPr wrap="square">
            <a:spAutoFit/>
          </a:bodyPr>
          <a:lstStyle/>
          <a:p>
            <a:pPr marL="514350" indent="-514350">
              <a:buFont typeface="Arial" panose="020B0604020202020204" pitchFamily="34" charset="0"/>
              <a:buChar char="•"/>
            </a:pPr>
            <a:r>
              <a:rPr lang="en-US" sz="3200" dirty="0" smtClean="0"/>
              <a:t>Avoid driving for at least six weeks following surgery. </a:t>
            </a:r>
          </a:p>
          <a:p>
            <a:pPr marL="514350" indent="-514350">
              <a:buFont typeface="Arial" panose="020B0604020202020204" pitchFamily="34" charset="0"/>
              <a:buChar char="•"/>
            </a:pPr>
            <a:r>
              <a:rPr lang="en-US" sz="3200" dirty="0" smtClean="0"/>
              <a:t>Plan ahead so a friend or family member can help out during this time. </a:t>
            </a:r>
          </a:p>
          <a:p>
            <a:pPr marL="514350" indent="-514350">
              <a:buFont typeface="Arial" panose="020B0604020202020204" pitchFamily="34" charset="0"/>
              <a:buChar char="•"/>
            </a:pPr>
            <a:r>
              <a:rPr lang="en-US" sz="3200" dirty="0" smtClean="0"/>
              <a:t>When you’re in a moving vehicle, always use your seat belt.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rgbClr val="FFC000"/>
                </a:solidFill>
                <a:latin typeface="Times New Roman" panose="02020603050405020304" pitchFamily="18" charset="0"/>
                <a:cs typeface="Times New Roman" panose="02020603050405020304" pitchFamily="18" charset="0"/>
              </a:rPr>
              <a:t>Points To Remember</a:t>
            </a:r>
          </a:p>
        </p:txBody>
      </p:sp>
      <p:sp>
        <p:nvSpPr>
          <p:cNvPr id="2" name="TextBox 1"/>
          <p:cNvSpPr txBox="1"/>
          <p:nvPr/>
        </p:nvSpPr>
        <p:spPr>
          <a:xfrm>
            <a:off x="556260" y="1676400"/>
            <a:ext cx="8206740" cy="3322955"/>
          </a:xfrm>
          <a:prstGeom prst="rect">
            <a:avLst/>
          </a:prstGeom>
          <a:noFill/>
        </p:spPr>
        <p:txBody>
          <a:bodyPr wrap="square">
            <a:spAutoFit/>
          </a:bodyPr>
          <a:lstStyle/>
          <a:p>
            <a:pPr marL="514350" indent="-514350">
              <a:buFont typeface="Arial" panose="020B0604020202020204" pitchFamily="34" charset="0"/>
              <a:buChar char="•"/>
            </a:pPr>
            <a:r>
              <a:rPr lang="en-US" sz="3000" dirty="0" smtClean="0"/>
              <a:t>Exercise. Your provider will recommend beginning with stretching exercises and walking. </a:t>
            </a:r>
          </a:p>
          <a:p>
            <a:pPr marL="514350" indent="-514350">
              <a:buFont typeface="Arial" panose="020B0604020202020204" pitchFamily="34" charset="0"/>
              <a:buChar char="•"/>
            </a:pPr>
            <a:r>
              <a:rPr lang="en-US" sz="3000" dirty="0" smtClean="0"/>
              <a:t>Other excellent exercises include jogging, hiking, bicycling, tennis, golf, swimming and aerobics. </a:t>
            </a:r>
          </a:p>
          <a:p>
            <a:pPr marL="514350" indent="-514350">
              <a:buFont typeface="Arial" panose="020B0604020202020204" pitchFamily="34" charset="0"/>
              <a:buChar char="•"/>
            </a:pPr>
            <a:r>
              <a:rPr lang="en-US" sz="3000" dirty="0" smtClean="0"/>
              <a:t>All of these can help you regain your strength and you can start gradually after your incision has healed.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t>17</a:t>
            </a:fld>
            <a:endParaRPr lang="en-US" altLang="en-US" dirty="0"/>
          </a:p>
        </p:txBody>
      </p:sp>
      <p:pic>
        <p:nvPicPr>
          <p:cNvPr id="6" name="Picture 5" descr="0102-7638-rbccv-37-02-0263-gf01"/>
          <p:cNvPicPr>
            <a:picLocks noChangeAspect="1"/>
          </p:cNvPicPr>
          <p:nvPr/>
        </p:nvPicPr>
        <p:blipFill>
          <a:blip r:embed="rId2"/>
          <a:stretch>
            <a:fillRect/>
          </a:stretch>
        </p:blipFill>
        <p:spPr>
          <a:xfrm>
            <a:off x="1219200" y="762000"/>
            <a:ext cx="6834505" cy="5273040"/>
          </a:xfrm>
          <a:prstGeom prst="rect">
            <a:avLst/>
          </a:prstGeom>
        </p:spPr>
      </p:pic>
    </p:spTree>
  </p:cSld>
  <p:clrMapOvr>
    <a:masterClrMapping/>
  </p:clrMapOvr>
  <p:transition spd="slow">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C000"/>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A kidney transplant is a surgery done to replace a diseased kidney with a healthy kidney from a donor. </a:t>
            </a:r>
          </a:p>
          <a:p>
            <a:pPr marL="514350" indent="-514350">
              <a:buFont typeface="Wingdings" panose="05000000000000000000" pitchFamily="2" charset="2"/>
              <a:buChar char="ü"/>
            </a:pPr>
            <a:r>
              <a:rPr lang="en-US" sz="2800" dirty="0" smtClean="0"/>
              <a:t>The kidney may come from a deceased organ donor or from a living donor. </a:t>
            </a:r>
          </a:p>
          <a:p>
            <a:pPr marL="514350" indent="-514350">
              <a:buFont typeface="Wingdings" panose="05000000000000000000" pitchFamily="2" charset="2"/>
              <a:buChar char="ü"/>
            </a:pPr>
            <a:r>
              <a:rPr lang="en-US" sz="2800" dirty="0" smtClean="0"/>
              <a:t>Family members or others who are a good match may be able to donate one of their kidneys.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68804317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rgbClr val="FFC000"/>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Causes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Kidney Transplantation</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Types </a:t>
            </a:r>
            <a:r>
              <a:rPr lang="en-US" altLang="en-US" sz="2600" dirty="0" smtClean="0">
                <a:latin typeface="Times New Roman" panose="02020603050405020304" pitchFamily="18" charset="0"/>
                <a:cs typeface="Times New Roman" panose="02020603050405020304" pitchFamily="18" charset="0"/>
                <a:sym typeface="+mn-ea"/>
              </a:rPr>
              <a:t>of Kidney Transplantation</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Why </a:t>
            </a:r>
            <a:r>
              <a:rPr lang="en-US" altLang="en-US" sz="2600" dirty="0" smtClean="0">
                <a:latin typeface="Times New Roman" panose="02020603050405020304" pitchFamily="18" charset="0"/>
                <a:cs typeface="Times New Roman" panose="02020603050405020304" pitchFamily="18" charset="0"/>
                <a:sym typeface="+mn-ea"/>
              </a:rPr>
              <a:t>Kidney Transplantation</a:t>
            </a:r>
            <a:endParaRPr lang="en-IN"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When </a:t>
            </a:r>
            <a:r>
              <a:rPr lang="en-US" altLang="en-US" sz="2600" dirty="0" smtClean="0">
                <a:latin typeface="Times New Roman" panose="02020603050405020304" pitchFamily="18" charset="0"/>
                <a:cs typeface="Times New Roman" panose="02020603050405020304" pitchFamily="18" charset="0"/>
                <a:sym typeface="+mn-ea"/>
              </a:rPr>
              <a:t>Kidney Transplantation</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Points To Remember</a:t>
            </a:r>
            <a:endParaRPr lang="en-IN"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C000"/>
                </a:solidFill>
                <a:latin typeface="Times New Roman" panose="02020603050405020304" pitchFamily="18" charset="0"/>
                <a:cs typeface="Times New Roman" panose="02020603050405020304" pitchFamily="18" charset="0"/>
              </a:rPr>
              <a:t>Definition</a:t>
            </a:r>
            <a:endParaRPr lang="en-US" altLang="en-US" sz="3600" b="1" dirty="0">
              <a:solidFill>
                <a:srgbClr val="FFC0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7200" y="1447800"/>
            <a:ext cx="77438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dirty="0" smtClean="0"/>
              <a:t>    </a:t>
            </a:r>
            <a:r>
              <a:rPr sz="3000" dirty="0" smtClean="0"/>
              <a:t>A kidney transplant is a surgery to place a healthy kidney from a living or deceased donor into a person whose kidneys no longer function properly.</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pic>
        <p:nvPicPr>
          <p:cNvPr id="2" name="Picture 1" descr="Kidtransplant"/>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362200" y="3581400"/>
            <a:ext cx="4764405" cy="294449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C000"/>
                </a:solidFill>
                <a:latin typeface="Times New Roman" panose="02020603050405020304" pitchFamily="18" charset="0"/>
                <a:cs typeface="Times New Roman" panose="02020603050405020304" pitchFamily="18" charset="0"/>
              </a:rPr>
              <a:t>Introduction</a:t>
            </a:r>
            <a:endParaRPr lang="en-US" altLang="en-US" sz="3600" b="1" dirty="0">
              <a:solidFill>
                <a:srgbClr val="FFC0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When kidneys lose this filtering ability, harmful levels of fluid and waste accumulate in the body, which can raise blood pressure and result in kidney failure (end-stage renal disease). </a:t>
            </a:r>
          </a:p>
          <a:p>
            <a:r>
              <a:rPr lang="en-US" sz="2800" dirty="0" smtClean="0"/>
              <a:t>End-stage renal disease occurs when the kidneys have lost about 90% of their ability to function normally.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4" name="Content Placeholder 3" descr="transplantprocess"/>
          <p:cNvPicPr>
            <a:picLocks noGrp="1" noChangeAspect="1"/>
          </p:cNvPicPr>
          <p:nvPr>
            <p:ph idx="1"/>
          </p:nvPr>
        </p:nvPicPr>
        <p:blipFill>
          <a:blip r:embed="rId3"/>
          <a:stretch>
            <a:fillRect/>
          </a:stretch>
        </p:blipFill>
        <p:spPr>
          <a:xfrm>
            <a:off x="822960" y="762000"/>
            <a:ext cx="7482840" cy="526796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Causes </a:t>
            </a:r>
            <a:r>
              <a:rPr lang="en-US" altLang="en-US" sz="3600" b="1" dirty="0" smtClean="0">
                <a:solidFill>
                  <a:srgbClr val="FFC000"/>
                </a:solidFill>
                <a:latin typeface="Times New Roman" panose="02020603050405020304" pitchFamily="18" charset="0"/>
                <a:cs typeface="Times New Roman" panose="02020603050405020304" pitchFamily="18" charset="0"/>
              </a:rPr>
              <a:t>of Kidney Transplantation  </a:t>
            </a:r>
          </a:p>
        </p:txBody>
      </p:sp>
      <p:sp>
        <p:nvSpPr>
          <p:cNvPr id="2" name="TextBox 1"/>
          <p:cNvSpPr txBox="1"/>
          <p:nvPr/>
        </p:nvSpPr>
        <p:spPr>
          <a:xfrm>
            <a:off x="609600" y="1600200"/>
            <a:ext cx="7924800"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Diabetes</a:t>
            </a:r>
          </a:p>
          <a:p>
            <a:pPr marL="514350" indent="-514350">
              <a:buFont typeface="Arial" panose="020B0604020202020204" pitchFamily="34" charset="0"/>
              <a:buChar char="•"/>
            </a:pPr>
            <a:r>
              <a:rPr lang="en-US" sz="3200" smtClean="0"/>
              <a:t>Chronic, uncontrolled high blood pressure</a:t>
            </a:r>
          </a:p>
          <a:p>
            <a:pPr marL="514350" indent="-514350">
              <a:buFont typeface="Arial" panose="020B0604020202020204" pitchFamily="34" charset="0"/>
              <a:buChar char="•"/>
            </a:pPr>
            <a:r>
              <a:rPr lang="en-US" sz="3200" smtClean="0"/>
              <a:t>Chronic glomerulonephritis — an inflammation and eventual scarring of the tiny filters within the kidneys</a:t>
            </a:r>
          </a:p>
          <a:p>
            <a:pPr marL="514350" indent="-514350">
              <a:buFont typeface="Arial" panose="020B0604020202020204" pitchFamily="34" charset="0"/>
              <a:buChar char="•"/>
            </a:pPr>
            <a:r>
              <a:rPr lang="en-US" sz="3200" smtClean="0"/>
              <a:t>Polycystic kidney disease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Kidney Transplantation  </a:t>
            </a:r>
          </a:p>
        </p:txBody>
      </p:sp>
      <p:sp>
        <p:nvSpPr>
          <p:cNvPr id="2" name="TextBox 1"/>
          <p:cNvSpPr txBox="1"/>
          <p:nvPr/>
        </p:nvSpPr>
        <p:spPr>
          <a:xfrm>
            <a:off x="609600" y="1676400"/>
            <a:ext cx="7696200" cy="3815080"/>
          </a:xfrm>
          <a:prstGeom prst="rect">
            <a:avLst/>
          </a:prstGeom>
          <a:noFill/>
        </p:spPr>
        <p:txBody>
          <a:bodyPr wrap="square">
            <a:spAutoFit/>
          </a:bodyPr>
          <a:lstStyle/>
          <a:p>
            <a:pPr marL="0" indent="0">
              <a:buFont typeface="Arial" panose="020B0604020202020204" pitchFamily="34" charset="0"/>
              <a:buNone/>
            </a:pPr>
            <a:r>
              <a:rPr lang="en-US" sz="3200" b="1" dirty="0" smtClean="0"/>
              <a:t>Deceased-donor kidney transplant</a:t>
            </a:r>
          </a:p>
          <a:p>
            <a:pPr marL="514350" indent="-514350">
              <a:buFont typeface="Arial" panose="020B0604020202020204" pitchFamily="34" charset="0"/>
              <a:buChar char="•"/>
            </a:pPr>
            <a:r>
              <a:rPr lang="en-US" sz="3000" dirty="0" smtClean="0"/>
              <a:t>A deceased-donor kidney transplant is when a kidney from someone who has recently died is removed with consent of the family or from a donor card and placed in a recipient whose kidneys have failed and no longer function properly and is in need of kidney transplantation.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ContraceptivMethods  </a:t>
            </a:r>
          </a:p>
        </p:txBody>
      </p:sp>
      <p:sp>
        <p:nvSpPr>
          <p:cNvPr id="2" name="TextBox 1"/>
          <p:cNvSpPr txBox="1"/>
          <p:nvPr/>
        </p:nvSpPr>
        <p:spPr>
          <a:xfrm>
            <a:off x="533400" y="1676400"/>
            <a:ext cx="7924800" cy="2553335"/>
          </a:xfrm>
          <a:prstGeom prst="rect">
            <a:avLst/>
          </a:prstGeom>
          <a:noFill/>
        </p:spPr>
        <p:txBody>
          <a:bodyPr wrap="square">
            <a:spAutoFit/>
          </a:bodyPr>
          <a:lstStyle/>
          <a:p>
            <a:pPr marL="0" indent="0">
              <a:buFont typeface="Arial" panose="020B0604020202020204" pitchFamily="34" charset="0"/>
              <a:buNone/>
            </a:pPr>
            <a:r>
              <a:rPr lang="en-US" sz="3200" b="1" smtClean="0"/>
              <a:t>Living-donor kidney transplant</a:t>
            </a:r>
          </a:p>
          <a:p>
            <a:pPr marL="514350" indent="-514350">
              <a:buFont typeface="Arial" panose="020B0604020202020204" pitchFamily="34" charset="0"/>
              <a:buChar char="•"/>
            </a:pPr>
            <a:r>
              <a:rPr lang="en-US" sz="3200" smtClean="0"/>
              <a:t>A living-donor kidney transplant is when a kidney from a living donor is removed and placed into a recipient whose kidneys no longer function properly.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ContraceptivMethods  </a:t>
            </a:r>
          </a:p>
        </p:txBody>
      </p:sp>
      <p:sp>
        <p:nvSpPr>
          <p:cNvPr id="2" name="TextBox 1"/>
          <p:cNvSpPr txBox="1"/>
          <p:nvPr/>
        </p:nvSpPr>
        <p:spPr>
          <a:xfrm>
            <a:off x="533400" y="16764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Preemptive kidney transplant</a:t>
            </a:r>
          </a:p>
          <a:p>
            <a:pPr marL="457200" indent="-457200">
              <a:buFont typeface="Arial" panose="020B0604020202020204" pitchFamily="34" charset="0"/>
              <a:buChar char="•"/>
            </a:pPr>
            <a:r>
              <a:rPr lang="en-US" sz="3200" smtClean="0"/>
              <a:t>A preemptive kidney transplant is when you receive a kidney transplant before your kidney function deteriorates to the point of needing dialysis to replace the normal filtering function of the kidneys.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eme24">
  <a:themeElements>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721</Words>
  <Application>Microsoft Office PowerPoint</Application>
  <PresentationFormat>On-screen Show (4:3)</PresentationFormat>
  <Paragraphs>252</Paragraphs>
  <Slides>19</Slides>
  <Notes>17</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Theme24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2022-11-12T09:37:39Z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3B6E754C00F94924A3D9160A60197F93</vt:lpwstr>
  </property>
  <property fmtid="{D5CDD505-2E9C-101B-9397-08002B2CF9AE}" pid="3" name="KSOProductBuildVer">
    <vt:lpwstr>1033-11.2.0.11341</vt:lpwstr>
  </property>
</Properties>
</file>