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92" r:id="rId1"/>
    <p:sldMasterId id="2147486036" r:id="rId2"/>
  </p:sldMasterIdLst>
  <p:notesMasterIdLst>
    <p:notesMasterId r:id="rId26"/>
  </p:notesMasterIdLst>
  <p:handoutMasterIdLst>
    <p:handoutMasterId r:id="rId27"/>
  </p:handoutMasterIdLst>
  <p:sldIdLst>
    <p:sldId id="401" r:id="rId3"/>
    <p:sldId id="322" r:id="rId4"/>
    <p:sldId id="324" r:id="rId5"/>
    <p:sldId id="362" r:id="rId6"/>
    <p:sldId id="361" r:id="rId7"/>
    <p:sldId id="383" r:id="rId8"/>
    <p:sldId id="386" r:id="rId9"/>
    <p:sldId id="389" r:id="rId10"/>
    <p:sldId id="390" r:id="rId11"/>
    <p:sldId id="385" r:id="rId12"/>
    <p:sldId id="372" r:id="rId13"/>
    <p:sldId id="381" r:id="rId14"/>
    <p:sldId id="394" r:id="rId15"/>
    <p:sldId id="393" r:id="rId16"/>
    <p:sldId id="395" r:id="rId17"/>
    <p:sldId id="396" r:id="rId18"/>
    <p:sldId id="397" r:id="rId19"/>
    <p:sldId id="378" r:id="rId20"/>
    <p:sldId id="382" r:id="rId21"/>
    <p:sldId id="375" r:id="rId22"/>
    <p:sldId id="351" r:id="rId23"/>
    <p:sldId id="398" r:id="rId24"/>
    <p:sldId id="402" r:id="rId25"/>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99"/>
    <a:srgbClr val="0039A6"/>
    <a:srgbClr val="006600"/>
    <a:srgbClr val="028432"/>
    <a:srgbClr val="E7E7D8"/>
    <a:srgbClr val="0536C6"/>
    <a:srgbClr val="923739"/>
    <a:srgbClr val="FF39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353" autoAdjust="0"/>
    <p:restoredTop sz="77728" autoAdjust="0"/>
  </p:normalViewPr>
  <p:slideViewPr>
    <p:cSldViewPr>
      <p:cViewPr>
        <p:scale>
          <a:sx n="51" d="100"/>
          <a:sy n="51" d="100"/>
        </p:scale>
        <p:origin x="-1652" y="-460"/>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Lst>
  </p:outlineViewPr>
  <p:notesTextViewPr>
    <p:cViewPr>
      <p:scale>
        <a:sx n="1" d="1"/>
        <a:sy n="1" d="1"/>
      </p:scale>
      <p:origin x="0" y="0"/>
    </p:cViewPr>
  </p:notesTextViewPr>
  <p:sorterViewPr>
    <p:cViewPr>
      <p:scale>
        <a:sx n="100" d="100"/>
        <a:sy n="100" d="100"/>
      </p:scale>
      <p:origin x="0" y="90"/>
    </p:cViewPr>
  </p:sorterViewPr>
  <p:notesViewPr>
    <p:cSldViewPr>
      <p:cViewPr>
        <p:scale>
          <a:sx n="120" d="100"/>
          <a:sy n="120" d="100"/>
        </p:scale>
        <p:origin x="-1542"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13.xml"/><Relationship Id="rId13" Type="http://schemas.openxmlformats.org/officeDocument/2006/relationships/slide" Target="slides/slide18.xml"/><Relationship Id="rId3" Type="http://schemas.openxmlformats.org/officeDocument/2006/relationships/slide" Target="slides/slide8.xml"/><Relationship Id="rId7" Type="http://schemas.openxmlformats.org/officeDocument/2006/relationships/slide" Target="slides/slide12.xml"/><Relationship Id="rId12" Type="http://schemas.openxmlformats.org/officeDocument/2006/relationships/slide" Target="slides/slide17.xml"/><Relationship Id="rId2" Type="http://schemas.openxmlformats.org/officeDocument/2006/relationships/slide" Target="slides/slide7.xml"/><Relationship Id="rId1" Type="http://schemas.openxmlformats.org/officeDocument/2006/relationships/slide" Target="slides/slide6.xml"/><Relationship Id="rId6" Type="http://schemas.openxmlformats.org/officeDocument/2006/relationships/slide" Target="slides/slide11.xml"/><Relationship Id="rId11" Type="http://schemas.openxmlformats.org/officeDocument/2006/relationships/slide" Target="slides/slide16.xml"/><Relationship Id="rId5" Type="http://schemas.openxmlformats.org/officeDocument/2006/relationships/slide" Target="slides/slide10.xml"/><Relationship Id="rId15" Type="http://schemas.openxmlformats.org/officeDocument/2006/relationships/slide" Target="slides/slide21.xml"/><Relationship Id="rId10" Type="http://schemas.openxmlformats.org/officeDocument/2006/relationships/slide" Target="slides/slide15.xml"/><Relationship Id="rId4" Type="http://schemas.openxmlformats.org/officeDocument/2006/relationships/slide" Target="slides/slide9.xml"/><Relationship Id="rId9" Type="http://schemas.openxmlformats.org/officeDocument/2006/relationships/slide" Target="slides/slide14.xml"/><Relationship Id="rId14" Type="http://schemas.openxmlformats.org/officeDocument/2006/relationships/slide" Target="slides/slide1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cs typeface="Arial" panose="020B0604020202020204" pitchFamily="34" charset="0"/>
              </a:defRPr>
            </a:lvl1pPr>
          </a:lstStyle>
          <a:p>
            <a:pPr>
              <a:defRPr/>
            </a:pPr>
            <a:fld id="{F399AABF-9665-440D-90EB-75FD43261E79}" type="datetimeFigureOut">
              <a:rPr lang="en-US"/>
              <a:pPr>
                <a:defRPr/>
              </a:pPr>
              <a:t>11/3/2022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AD26005-350B-4663-8083-A0ECEF69C9D7}" type="slidenum">
              <a:rPr lang="en-US" altLang="en-US"/>
              <a:pPr>
                <a:defRPr/>
              </a:pPr>
              <a:t>‹#›</a:t>
            </a:fld>
            <a:endParaRPr lang="en-US" altLang="en-US" dirty="0"/>
          </a:p>
        </p:txBody>
      </p:sp>
    </p:spTree>
    <p:extLst>
      <p:ext uri="{BB962C8B-B14F-4D97-AF65-F5344CB8AC3E}">
        <p14:creationId xmlns:p14="http://schemas.microsoft.com/office/powerpoint/2010/main" val="2250553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eaLnBrk="1" fontAlgn="auto" hangingPunct="1">
              <a:spcBef>
                <a:spcPts val="0"/>
              </a:spcBef>
              <a:spcAft>
                <a:spcPts val="0"/>
              </a:spcAft>
              <a:defRPr sz="1200">
                <a:latin typeface="+mn-lt"/>
                <a:cs typeface="+mn-cs"/>
              </a:defRPr>
            </a:lvl1pPr>
          </a:lstStyle>
          <a:p>
            <a:pPr>
              <a:defRPr/>
            </a:pPr>
            <a:fld id="{C4A6A58F-D608-4BEA-9705-1B2C4FF196D8}" type="datetimeFigureOut">
              <a:rPr lang="en-US"/>
              <a:pPr>
                <a:defRPr/>
              </a:pPr>
              <a:t>11/3/2022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1C3C041-5338-46DC-B5C2-45D7FFBDD6E7}" type="slidenum">
              <a:rPr lang="en-US" altLang="en-US"/>
              <a:pPr>
                <a:defRPr/>
              </a:pPr>
              <a:t>‹#›</a:t>
            </a:fld>
            <a:endParaRPr lang="en-US" altLang="en-US" dirty="0"/>
          </a:p>
        </p:txBody>
      </p:sp>
    </p:spTree>
    <p:extLst>
      <p:ext uri="{BB962C8B-B14F-4D97-AF65-F5344CB8AC3E}">
        <p14:creationId xmlns:p14="http://schemas.microsoft.com/office/powerpoint/2010/main" val="25529763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72EDED-AAB0-413F-9A10-EE6D060E3242}" type="slidenum">
              <a:rPr lang="en-US" smtClean="0"/>
              <a:pPr fontAlgn="base">
                <a:spcBef>
                  <a:spcPct val="0"/>
                </a:spcBef>
                <a:spcAft>
                  <a:spcPct val="0"/>
                </a:spcAft>
                <a:defRPr/>
              </a:pPr>
              <a:t>1</a:t>
            </a:fld>
            <a:endParaRPr lang="en-US" dirty="0" smtClean="0"/>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89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10</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12</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13</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14</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15</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19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2</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21</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3</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4</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5171" name="Notes Placeholder 2"/>
          <p:cNvSpPr>
            <a:spLocks noGrp="1"/>
          </p:cNvSpPr>
          <p:nvPr>
            <p:ph type="body" idx="1"/>
          </p:nvPr>
        </p:nvSpPr>
        <p:spPr bwMode="auto">
          <a:xfrm>
            <a:off x="701675" y="4416425"/>
            <a:ext cx="5607050" cy="2711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150000"/>
              </a:lnSpc>
              <a:spcBef>
                <a:spcPct val="0"/>
              </a:spcBef>
            </a:pPr>
            <a:r>
              <a:rPr lang="en-US" altLang="en-US" b="1" dirty="0" smtClean="0">
                <a:latin typeface="Arial" charset="0"/>
                <a:cs typeface="Arial" charset="0"/>
              </a:rPr>
              <a:t>SAY:</a:t>
            </a:r>
            <a:br>
              <a:rPr lang="en-US" altLang="en-US" b="1" dirty="0" smtClean="0">
                <a:latin typeface="Arial" charset="0"/>
                <a:cs typeface="Arial" charset="0"/>
              </a:rPr>
            </a:br>
            <a:r>
              <a:rPr lang="en-US" altLang="en-US" b="1" dirty="0" smtClean="0">
                <a:latin typeface="Arial" charset="0"/>
                <a:cs typeface="Arial" charset="0"/>
              </a:rPr>
              <a:t/>
            </a:r>
            <a:br>
              <a:rPr lang="en-US" altLang="en-US" b="1" dirty="0" smtClean="0">
                <a:latin typeface="Arial" charset="0"/>
                <a:cs typeface="Arial" charset="0"/>
              </a:rPr>
            </a:br>
            <a:r>
              <a:rPr lang="en-US" altLang="en-US" dirty="0" smtClean="0">
                <a:latin typeface="Arial" charset="0"/>
                <a:cs typeface="Arial" charset="0"/>
              </a:rPr>
              <a:t>Before we wrap up the course, let’s review what we have learned today.</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dirty="0" smtClean="0">
                <a:latin typeface="Arial" charset="0"/>
                <a:cs typeface="Arial" charset="0"/>
              </a:rPr>
              <a:t>During this course, we have</a:t>
            </a:r>
          </a:p>
          <a:p>
            <a:pPr eaLnBrk="1" hangingPunct="1">
              <a:lnSpc>
                <a:spcPct val="150000"/>
              </a:lnSpc>
              <a:spcBef>
                <a:spcPct val="0"/>
              </a:spcBef>
            </a:pPr>
            <a:r>
              <a:rPr lang="en-US" altLang="en-US" dirty="0" smtClean="0">
                <a:latin typeface="Arial" charset="0"/>
                <a:cs typeface="Arial" charset="0"/>
              </a:rPr>
              <a:t/>
            </a:r>
            <a:br>
              <a:rPr lang="en-US" altLang="en-US" dirty="0" smtClean="0">
                <a:latin typeface="Arial" charset="0"/>
                <a:cs typeface="Arial" charset="0"/>
              </a:rPr>
            </a:br>
            <a:r>
              <a:rPr lang="en-US" altLang="en-US" dirty="0" smtClean="0">
                <a:latin typeface="Arial" charset="0"/>
                <a:cs typeface="Arial" charset="0"/>
              </a:rPr>
              <a:t>&lt;</a:t>
            </a:r>
            <a:r>
              <a:rPr lang="en-US" altLang="en-US" b="1" dirty="0" smtClean="0">
                <a:latin typeface="Arial" charset="0"/>
                <a:cs typeface="Arial" charset="0"/>
              </a:rPr>
              <a:t>READ</a:t>
            </a:r>
            <a:r>
              <a:rPr lang="en-US" altLang="en-US" dirty="0" smtClean="0">
                <a:latin typeface="Arial" charset="0"/>
                <a:cs typeface="Arial" charset="0"/>
              </a:rPr>
              <a:t> the bullets from the slide.&gt;</a:t>
            </a:r>
          </a:p>
          <a:p>
            <a:pPr eaLnBrk="1" hangingPunct="1">
              <a:lnSpc>
                <a:spcPct val="150000"/>
              </a:lnSpc>
              <a:spcBef>
                <a:spcPct val="0"/>
              </a:spcBef>
            </a:pPr>
            <a:endParaRPr lang="en-US" altLang="en-US" dirty="0" smtClean="0">
              <a:latin typeface="Arial" charset="0"/>
              <a:cs typeface="Arial" charset="0"/>
            </a:endParaRPr>
          </a:p>
          <a:p>
            <a:pPr eaLnBrk="1" hangingPunct="1">
              <a:lnSpc>
                <a:spcPct val="150000"/>
              </a:lnSpc>
              <a:spcBef>
                <a:spcPct val="0"/>
              </a:spcBef>
            </a:pPr>
            <a:r>
              <a:rPr lang="en-US" altLang="en-US" b="1" dirty="0" smtClean="0">
                <a:solidFill>
                  <a:srgbClr val="000000"/>
                </a:solidFill>
                <a:latin typeface="Arial" charset="0"/>
                <a:cs typeface="Arial" charset="0"/>
              </a:rPr>
              <a:t>GO</a:t>
            </a:r>
            <a:r>
              <a:rPr lang="en-US" altLang="en-US" dirty="0" smtClean="0">
                <a:solidFill>
                  <a:srgbClr val="000000"/>
                </a:solidFill>
                <a:latin typeface="Arial" charset="0"/>
                <a:cs typeface="Arial" charset="0"/>
              </a:rPr>
              <a:t> to next slide.</a:t>
            </a:r>
            <a:endParaRPr lang="en-US" altLang="en-US" dirty="0" smtClean="0">
              <a:latin typeface="Arial" charset="0"/>
              <a:cs typeface="Arial" charset="0"/>
            </a:endParaRPr>
          </a:p>
        </p:txBody>
      </p:sp>
      <p:sp>
        <p:nvSpPr>
          <p:cNvPr id="135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1F923737-DF2C-4C05-AA71-4B5989D14E08}" type="slidenum">
              <a:rPr lang="en-US" altLang="en-US" smtClean="0"/>
              <a:pPr>
                <a:spcBef>
                  <a:spcPct val="0"/>
                </a:spcBef>
              </a:pPr>
              <a:t>5</a:t>
            </a:fld>
            <a:endParaRPr lang="en-US" altLang="en-US" dirty="0" smtClean="0"/>
          </a:p>
        </p:txBody>
      </p:sp>
      <p:sp>
        <p:nvSpPr>
          <p:cNvPr id="109573"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86A23028-C590-431B-AD6C-EE2EE647D4B7}"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6</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7</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8</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a:xfrm>
            <a:off x="701675" y="4416425"/>
            <a:ext cx="5607050" cy="3873500"/>
          </a:xfrm>
        </p:spPr>
        <p:txBody>
          <a:bodyPr/>
          <a:lstStyle/>
          <a:p>
            <a:pPr>
              <a:lnSpc>
                <a:spcPct val="150000"/>
              </a:lnSpc>
              <a:defRPr/>
            </a:pPr>
            <a:r>
              <a:rPr lang="en-US" b="1" dirty="0" smtClean="0">
                <a:latin typeface="Arial" panose="020B0604020202020204" pitchFamily="34" charset="0"/>
                <a:cs typeface="Arial" panose="020B0604020202020204" pitchFamily="34" charset="0"/>
              </a:rPr>
              <a:t>SAY:</a:t>
            </a:r>
            <a:br>
              <a:rPr lang="en-US" b="1" dirty="0" smtClean="0">
                <a:latin typeface="Arial" panose="020B0604020202020204" pitchFamily="34" charset="0"/>
                <a:cs typeface="Arial" panose="020B0604020202020204" pitchFamily="34" charset="0"/>
              </a:rPr>
            </a:br>
            <a:endParaRPr lang="en-US" dirty="0" smtClean="0">
              <a:latin typeface="Arial" panose="020B0604020202020204" pitchFamily="34" charset="0"/>
              <a:cs typeface="Arial" panose="020B0604020202020204" pitchFamily="34" charset="0"/>
            </a:endParaRPr>
          </a:p>
          <a:p>
            <a:pPr>
              <a:lnSpc>
                <a:spcPct val="150000"/>
              </a:lnSpc>
              <a:defRPr/>
            </a:pPr>
            <a:r>
              <a:rPr lang="en-US" dirty="0" smtClean="0">
                <a:latin typeface="Arial" panose="020B0604020202020204" pitchFamily="34" charset="0"/>
                <a:cs typeface="Arial" panose="020B0604020202020204" pitchFamily="34" charset="0"/>
              </a:rPr>
              <a:t>The purpose of epidemiology in public health practice is to</a:t>
            </a:r>
          </a:p>
          <a:p>
            <a:pPr>
              <a:lnSpc>
                <a:spcPct val="150000"/>
              </a:lnSpc>
              <a:defRPr/>
            </a:pPr>
            <a:endParaRPr lang="en-US" dirty="0" smtClean="0">
              <a:latin typeface="Arial" panose="020B0604020202020204" pitchFamily="34" charset="0"/>
              <a:cs typeface="Arial" panose="020B0604020202020204" pitchFamily="34" charset="0"/>
            </a:endParaRP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discover</a:t>
            </a:r>
            <a:r>
              <a:rPr lang="en-US" dirty="0" smtClean="0">
                <a:latin typeface="Arial" panose="020B0604020202020204" pitchFamily="34" charset="0"/>
                <a:cs typeface="Arial" panose="020B0604020202020204" pitchFamily="34" charset="0"/>
              </a:rPr>
              <a:t> the agent, host, and environmental factors that affect health;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determine</a:t>
            </a:r>
            <a:r>
              <a:rPr lang="en-US" dirty="0" smtClean="0">
                <a:latin typeface="Arial" panose="020B0604020202020204" pitchFamily="34" charset="0"/>
                <a:cs typeface="Arial" panose="020B0604020202020204" pitchFamily="34" charset="0"/>
              </a:rPr>
              <a:t> the relative importance of causes of illness, disability, and death;</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identify</a:t>
            </a:r>
            <a:r>
              <a:rPr lang="en-US" dirty="0" smtClean="0">
                <a:latin typeface="Arial" panose="020B0604020202020204" pitchFamily="34" charset="0"/>
                <a:cs typeface="Arial" panose="020B0604020202020204" pitchFamily="34" charset="0"/>
              </a:rPr>
              <a:t> those segments of the population that have the greatest risk from specific causes of ill health; and</a:t>
            </a:r>
          </a:p>
          <a:p>
            <a:pPr marL="174708" indent="-174708">
              <a:lnSpc>
                <a:spcPct val="150000"/>
              </a:lnSpc>
              <a:buFont typeface="Arial" panose="020B0604020202020204" pitchFamily="34" charset="0"/>
              <a:buChar char="•"/>
              <a:defRPr/>
            </a:pPr>
            <a:r>
              <a:rPr lang="en-US" b="1" dirty="0" smtClean="0">
                <a:latin typeface="Arial" panose="020B0604020202020204" pitchFamily="34" charset="0"/>
                <a:cs typeface="Arial" panose="020B0604020202020204" pitchFamily="34" charset="0"/>
              </a:rPr>
              <a:t>evaluate</a:t>
            </a:r>
            <a:r>
              <a:rPr lang="en-US" dirty="0" smtClean="0">
                <a:latin typeface="Arial" pitchFamily="34" charset="0"/>
                <a:cs typeface="Arial" pitchFamily="34" charset="0"/>
              </a:rPr>
              <a:t> the effectiveness of health programs and services in improving population health.</a:t>
            </a:r>
          </a:p>
          <a:p>
            <a:pPr eaLnBrk="1" fontAlgn="auto" hangingPunct="1">
              <a:lnSpc>
                <a:spcPct val="150000"/>
              </a:lnSpc>
              <a:spcBef>
                <a:spcPts val="0"/>
              </a:spcBef>
              <a:spcAft>
                <a:spcPts val="0"/>
              </a:spcAft>
              <a:defRPr/>
            </a:pPr>
            <a:r>
              <a:rPr lang="en-US" dirty="0" smtClean="0">
                <a:latin typeface="Arial" pitchFamily="34" charset="0"/>
                <a:cs typeface="Arial" pitchFamily="34" charset="0"/>
              </a:rPr>
              <a:t/>
            </a:r>
            <a:br>
              <a:rPr lang="en-US" dirty="0" smtClean="0">
                <a:latin typeface="Arial" pitchFamily="34" charset="0"/>
                <a:cs typeface="Arial" pitchFamily="34" charset="0"/>
              </a:rPr>
            </a:br>
            <a:r>
              <a:rPr lang="en-US" b="1" dirty="0" smtClean="0">
                <a:solidFill>
                  <a:prstClr val="black"/>
                </a:solidFill>
                <a:latin typeface="Arial" pitchFamily="34" charset="0"/>
                <a:cs typeface="Arial" pitchFamily="34" charset="0"/>
              </a:rPr>
              <a:t>GO</a:t>
            </a:r>
            <a:r>
              <a:rPr lang="en-US" dirty="0" smtClean="0">
                <a:solidFill>
                  <a:prstClr val="black"/>
                </a:solidFill>
                <a:latin typeface="Arial" pitchFamily="34" charset="0"/>
                <a:cs typeface="Arial" pitchFamily="34" charset="0"/>
              </a:rPr>
              <a:t> to next slide.</a:t>
            </a:r>
            <a:endParaRPr lang="en-US" dirty="0">
              <a:latin typeface="Arial" pitchFamily="34" charset="0"/>
              <a:cs typeface="Arial"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755650" indent="-290513">
              <a:spcBef>
                <a:spcPct val="30000"/>
              </a:spcBef>
              <a:defRPr sz="1200">
                <a:solidFill>
                  <a:schemeClr val="tx1"/>
                </a:solidFill>
                <a:latin typeface="Calibri" pitchFamily="34" charset="0"/>
              </a:defRPr>
            </a:lvl2pPr>
            <a:lvl3pPr marL="1163638" indent="-231775">
              <a:spcBef>
                <a:spcPct val="30000"/>
              </a:spcBef>
              <a:defRPr sz="1200">
                <a:solidFill>
                  <a:schemeClr val="tx1"/>
                </a:solidFill>
                <a:latin typeface="Calibri" pitchFamily="34" charset="0"/>
              </a:defRPr>
            </a:lvl3pPr>
            <a:lvl4pPr marL="1630363" indent="-231775">
              <a:spcBef>
                <a:spcPct val="30000"/>
              </a:spcBef>
              <a:defRPr sz="1200">
                <a:solidFill>
                  <a:schemeClr val="tx1"/>
                </a:solidFill>
                <a:latin typeface="Calibri" pitchFamily="34" charset="0"/>
              </a:defRPr>
            </a:lvl4pPr>
            <a:lvl5pPr marL="2095500" indent="-231775">
              <a:spcBef>
                <a:spcPct val="30000"/>
              </a:spcBef>
              <a:defRPr sz="1200">
                <a:solidFill>
                  <a:schemeClr val="tx1"/>
                </a:solidFill>
                <a:latin typeface="Calibri" pitchFamily="34" charset="0"/>
              </a:defRPr>
            </a:lvl5pPr>
            <a:lvl6pPr marL="2552700" indent="-231775" eaLnBrk="0" fontAlgn="base" hangingPunct="0">
              <a:spcBef>
                <a:spcPct val="30000"/>
              </a:spcBef>
              <a:spcAft>
                <a:spcPct val="0"/>
              </a:spcAft>
              <a:defRPr sz="1200">
                <a:solidFill>
                  <a:schemeClr val="tx1"/>
                </a:solidFill>
                <a:latin typeface="Calibri" pitchFamily="34" charset="0"/>
              </a:defRPr>
            </a:lvl6pPr>
            <a:lvl7pPr marL="3009900" indent="-231775" eaLnBrk="0" fontAlgn="base" hangingPunct="0">
              <a:spcBef>
                <a:spcPct val="30000"/>
              </a:spcBef>
              <a:spcAft>
                <a:spcPct val="0"/>
              </a:spcAft>
              <a:defRPr sz="1200">
                <a:solidFill>
                  <a:schemeClr val="tx1"/>
                </a:solidFill>
                <a:latin typeface="Calibri" pitchFamily="34" charset="0"/>
              </a:defRPr>
            </a:lvl7pPr>
            <a:lvl8pPr marL="3467100" indent="-231775" eaLnBrk="0" fontAlgn="base" hangingPunct="0">
              <a:spcBef>
                <a:spcPct val="30000"/>
              </a:spcBef>
              <a:spcAft>
                <a:spcPct val="0"/>
              </a:spcAft>
              <a:defRPr sz="1200">
                <a:solidFill>
                  <a:schemeClr val="tx1"/>
                </a:solidFill>
                <a:latin typeface="Calibri" pitchFamily="34" charset="0"/>
              </a:defRPr>
            </a:lvl8pPr>
            <a:lvl9pPr marL="3924300" indent="-231775" eaLnBrk="0" fontAlgn="base" hangingPunct="0">
              <a:spcBef>
                <a:spcPct val="30000"/>
              </a:spcBef>
              <a:spcAft>
                <a:spcPct val="0"/>
              </a:spcAft>
              <a:defRPr sz="1200">
                <a:solidFill>
                  <a:schemeClr val="tx1"/>
                </a:solidFill>
                <a:latin typeface="Calibri" pitchFamily="34" charset="0"/>
              </a:defRPr>
            </a:lvl9pPr>
          </a:lstStyle>
          <a:p>
            <a:pPr>
              <a:spcBef>
                <a:spcPct val="0"/>
              </a:spcBef>
            </a:pPr>
            <a:fld id="{CEE14A06-6DA4-4485-8C26-48B287ECF792}" type="slidenum">
              <a:rPr lang="en-US" altLang="en-US" smtClean="0"/>
              <a:pPr>
                <a:spcBef>
                  <a:spcPct val="0"/>
                </a:spcBef>
              </a:pPr>
              <a:t>9</a:t>
            </a:fld>
            <a:endParaRPr lang="en-US" altLang="en-US" dirty="0" smtClean="0"/>
          </a:p>
        </p:txBody>
      </p:sp>
      <p:sp>
        <p:nvSpPr>
          <p:cNvPr id="70661" name="Date Placeholder 4"/>
          <p:cNvSpPr>
            <a:spLocks noGrp="1"/>
          </p:cNvSpPr>
          <p:nvPr>
            <p:ph type="dt" sz="quarter"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57066" indent="-291179">
              <a:defRPr>
                <a:solidFill>
                  <a:schemeClr val="tx1"/>
                </a:solidFill>
                <a:latin typeface="Calibri" pitchFamily="34" charset="0"/>
              </a:defRPr>
            </a:lvl2pPr>
            <a:lvl3pPr marL="1164717" indent="-232943">
              <a:defRPr>
                <a:solidFill>
                  <a:schemeClr val="tx1"/>
                </a:solidFill>
                <a:latin typeface="Calibri" pitchFamily="34" charset="0"/>
              </a:defRPr>
            </a:lvl3pPr>
            <a:lvl4pPr marL="1630604" indent="-232943">
              <a:defRPr>
                <a:solidFill>
                  <a:schemeClr val="tx1"/>
                </a:solidFill>
                <a:latin typeface="Calibri" pitchFamily="34" charset="0"/>
              </a:defRPr>
            </a:lvl4pPr>
            <a:lvl5pPr marL="2096491" indent="-232943">
              <a:defRPr>
                <a:solidFill>
                  <a:schemeClr val="tx1"/>
                </a:solidFill>
                <a:latin typeface="Calibri" pitchFamily="34" charset="0"/>
              </a:defRPr>
            </a:lvl5pPr>
            <a:lvl6pPr marL="2562377" indent="-232943" fontAlgn="base">
              <a:spcBef>
                <a:spcPct val="0"/>
              </a:spcBef>
              <a:spcAft>
                <a:spcPct val="0"/>
              </a:spcAft>
              <a:defRPr>
                <a:solidFill>
                  <a:schemeClr val="tx1"/>
                </a:solidFill>
                <a:latin typeface="Calibri" pitchFamily="34" charset="0"/>
              </a:defRPr>
            </a:lvl6pPr>
            <a:lvl7pPr marL="3028264" indent="-232943" fontAlgn="base">
              <a:spcBef>
                <a:spcPct val="0"/>
              </a:spcBef>
              <a:spcAft>
                <a:spcPct val="0"/>
              </a:spcAft>
              <a:defRPr>
                <a:solidFill>
                  <a:schemeClr val="tx1"/>
                </a:solidFill>
                <a:latin typeface="Calibri" pitchFamily="34" charset="0"/>
              </a:defRPr>
            </a:lvl7pPr>
            <a:lvl8pPr marL="3494151" indent="-232943" fontAlgn="base">
              <a:spcBef>
                <a:spcPct val="0"/>
              </a:spcBef>
              <a:spcAft>
                <a:spcPct val="0"/>
              </a:spcAft>
              <a:defRPr>
                <a:solidFill>
                  <a:schemeClr val="tx1"/>
                </a:solidFill>
                <a:latin typeface="Calibri" pitchFamily="34" charset="0"/>
              </a:defRPr>
            </a:lvl8pPr>
            <a:lvl9pPr marL="3960038" indent="-232943"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18E05B8-BC65-4A5F-B692-EA38DF597DCB}" type="datetime1">
              <a:rPr lang="en-US" altLang="en-US" smtClean="0"/>
              <a:pPr fontAlgn="base">
                <a:spcBef>
                  <a:spcPct val="0"/>
                </a:spcBef>
                <a:spcAft>
                  <a:spcPct val="0"/>
                </a:spcAft>
                <a:defRPr/>
              </a:pPr>
              <a:t>11/3/2022</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
        <p:nvSpPr>
          <p:cNvPr id="8"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0"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7"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322715945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s">
    <p:spTree>
      <p:nvGrpSpPr>
        <p:cNvPr id="1" name=""/>
        <p:cNvGrpSpPr/>
        <p:nvPr/>
      </p:nvGrpSpPr>
      <p:grpSpPr>
        <a:xfrm>
          <a:off x="0" y="0"/>
          <a:ext cx="0" cy="0"/>
          <a:chOff x="0" y="0"/>
          <a:chExt cx="0" cy="0"/>
        </a:xfrm>
      </p:grpSpPr>
      <p:sp>
        <p:nvSpPr>
          <p:cNvPr id="4" name="Line 35"/>
          <p:cNvSpPr>
            <a:spLocks noChangeShapeType="1"/>
          </p:cNvSpPr>
          <p:nvPr/>
        </p:nvSpPr>
        <p:spPr bwMode="gray">
          <a:xfrm>
            <a:off x="392113" y="806450"/>
            <a:ext cx="8355012" cy="0"/>
          </a:xfrm>
          <a:prstGeom prst="line">
            <a:avLst/>
          </a:prstGeom>
          <a:noFill/>
          <a:ln w="19050">
            <a:solidFill>
              <a:schemeClr val="accent1"/>
            </a:solidFill>
            <a:round/>
            <a:headEnd/>
            <a:tailEnd/>
          </a:ln>
          <a:effectLst/>
        </p:spPr>
        <p:txBody>
          <a:bodyPr wrap="none" anchor="ctr"/>
          <a:lstStyle/>
          <a:p>
            <a:pPr>
              <a:lnSpc>
                <a:spcPct val="106000"/>
              </a:lnSpc>
              <a:spcBef>
                <a:spcPct val="50000"/>
              </a:spcBef>
              <a:buSzPct val="100000"/>
              <a:buFont typeface="Wingdings 2" pitchFamily="18" charset="2"/>
              <a:buNone/>
              <a:defRPr/>
            </a:pPr>
            <a:endParaRPr lang="en-US" sz="1100" dirty="0">
              <a:solidFill>
                <a:srgbClr val="000000"/>
              </a:solidFill>
              <a:effectLst>
                <a:outerShdw blurRad="38100" dist="38100" dir="2700000" algn="tl">
                  <a:srgbClr val="000000">
                    <a:alpha val="43137"/>
                  </a:srgbClr>
                </a:outerShdw>
              </a:effectLst>
              <a:latin typeface="Arial" charset="0"/>
            </a:endParaRPr>
          </a:p>
        </p:txBody>
      </p:sp>
      <p:sp>
        <p:nvSpPr>
          <p:cNvPr id="2" name="Title 1"/>
          <p:cNvSpPr>
            <a:spLocks noGrp="1"/>
          </p:cNvSpPr>
          <p:nvPr>
            <p:ph type="title"/>
          </p:nvPr>
        </p:nvSpPr>
        <p:spPr>
          <a:xfrm>
            <a:off x="393198" y="514359"/>
            <a:ext cx="8345487" cy="258763"/>
          </a:xfrm>
          <a:prstGeom prst="rect">
            <a:avLst/>
          </a:prstGeom>
        </p:spPr>
        <p:txBody>
          <a:bodyPr/>
          <a:lstStyle/>
          <a:p>
            <a:r>
              <a:rPr lang="en-US" smtClean="0"/>
              <a:t>Click to edit Master title style</a:t>
            </a:r>
            <a:endParaRPr lang="en-US" dirty="0"/>
          </a:p>
        </p:txBody>
      </p:sp>
      <p:sp>
        <p:nvSpPr>
          <p:cNvPr id="9" name="Text Placeholder 13"/>
          <p:cNvSpPr>
            <a:spLocks noGrp="1"/>
          </p:cNvSpPr>
          <p:nvPr>
            <p:ph type="body" sz="quarter" idx="10"/>
          </p:nvPr>
        </p:nvSpPr>
        <p:spPr>
          <a:xfrm>
            <a:off x="393192" y="1152144"/>
            <a:ext cx="4014216" cy="5138928"/>
          </a:xfrm>
          <a:prstGeom prst="rect">
            <a:avLst/>
          </a:prstGeom>
        </p:spPr>
        <p:txBody>
          <a:bodyPr/>
          <a:lstStyle>
            <a:lvl1pPr>
              <a:buFont typeface="Arial" pitchFamily="34" charset="0"/>
              <a:buNone/>
              <a:defRPr/>
            </a:lvl1pPr>
            <a:lvl2pPr>
              <a:defRPr/>
            </a:lvl2pPr>
            <a:lvl3pPr>
              <a:buNone/>
              <a:defRPr/>
            </a:lvl3pPr>
            <a:lvl4pPr>
              <a:defRPr/>
            </a:lvl4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4272062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lstStyle>
            <a:lvl1pPr>
              <a:defRPr sz="28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342900" indent="-342900">
              <a:buClr>
                <a:schemeClr val="tx1"/>
              </a:buClr>
              <a:buSzPct val="70000"/>
              <a:buFont typeface="Wingdings" pitchFamily="2" charset="2"/>
              <a:buChar char="q"/>
              <a:defRPr sz="2400" b="1">
                <a:solidFill>
                  <a:srgbClr val="000000"/>
                </a:solidFill>
              </a:defRPr>
            </a:lvl1pPr>
            <a:lvl2pPr marL="742950" indent="-285750">
              <a:defRPr lang="en-US" sz="2000" kern="1200" dirty="0" smtClean="0">
                <a:solidFill>
                  <a:srgbClr val="000000"/>
                </a:solidFill>
                <a:latin typeface="+mn-lt"/>
                <a:ea typeface="+mn-ea"/>
                <a:cs typeface="+mn-cs"/>
              </a:defRPr>
            </a:lvl2pPr>
          </a:lstStyle>
          <a:p>
            <a:pPr lvl="0"/>
            <a:r>
              <a:rPr lang="en-US" dirty="0" smtClean="0"/>
              <a:t>Click to edit Master text styles</a:t>
            </a:r>
          </a:p>
          <a:p>
            <a:pPr lvl="1"/>
            <a:r>
              <a:rPr lang="en-US" dirty="0" smtClean="0"/>
              <a:t>Second level</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9EDE2762-D309-4A1B-90D4-EE2DB97D9608}" type="slidenum">
              <a:rPr lang="en-US" altLang="en-US"/>
              <a:pPr>
                <a:defRPr/>
              </a:pPr>
              <a:t>‹#›</a:t>
            </a:fld>
            <a:endParaRPr lang="en-US" altLang="en-US" dirty="0"/>
          </a:p>
        </p:txBody>
      </p:sp>
    </p:spTree>
    <p:extLst>
      <p:ext uri="{BB962C8B-B14F-4D97-AF65-F5344CB8AC3E}">
        <p14:creationId xmlns:p14="http://schemas.microsoft.com/office/powerpoint/2010/main" val="384338631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A6995B87-722D-46BC-9CC9-1ED5024E22B0}" type="slidenum">
              <a:rPr lang="en-US" altLang="en-US"/>
              <a:pPr>
                <a:defRPr/>
              </a:pPr>
              <a:t>‹#›</a:t>
            </a:fld>
            <a:endParaRPr lang="en-US" altLang="en-US" dirty="0"/>
          </a:p>
        </p:txBody>
      </p:sp>
    </p:spTree>
    <p:extLst>
      <p:ext uri="{BB962C8B-B14F-4D97-AF65-F5344CB8AC3E}">
        <p14:creationId xmlns:p14="http://schemas.microsoft.com/office/powerpoint/2010/main" val="329413870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4"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5"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2CBE984D-2DD5-4668-BAF8-1C9AC1A13DBC}" type="slidenum">
              <a:rPr lang="en-US" altLang="en-US"/>
              <a:pPr>
                <a:defRPr/>
              </a:pPr>
              <a:t>‹#›</a:t>
            </a:fld>
            <a:endParaRPr lang="en-US" altLang="en-US" dirty="0"/>
          </a:p>
        </p:txBody>
      </p:sp>
    </p:spTree>
    <p:extLst>
      <p:ext uri="{BB962C8B-B14F-4D97-AF65-F5344CB8AC3E}">
        <p14:creationId xmlns:p14="http://schemas.microsoft.com/office/powerpoint/2010/main" val="123415176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4" name="Rectangle 6"/>
          <p:cNvSpPr>
            <a:spLocks noGrp="1" noChangeArrowheads="1"/>
          </p:cNvSpPr>
          <p:nvPr>
            <p:ph type="sldNum" sz="quarter" idx="12"/>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486D207D-9E64-417F-AA84-D9CB1A523B53}" type="slidenum">
              <a:rPr lang="en-US" altLang="en-US"/>
              <a:pPr>
                <a:defRPr/>
              </a:pPr>
              <a:t>‹#›</a:t>
            </a:fld>
            <a:endParaRPr lang="en-US" altLang="en-US" dirty="0"/>
          </a:p>
        </p:txBody>
      </p:sp>
    </p:spTree>
    <p:extLst>
      <p:ext uri="{BB962C8B-B14F-4D97-AF65-F5344CB8AC3E}">
        <p14:creationId xmlns:p14="http://schemas.microsoft.com/office/powerpoint/2010/main" val="144735169"/>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rgbClr val="0039A6"/>
                </a:solidFill>
                <a:latin typeface="Myriad Web Pro" charset="0"/>
                <a:cs typeface="Times New Roman" pitchFamily="18" charset="0"/>
              </a:defRPr>
            </a:lvl1pPr>
          </a:lstStyle>
          <a:p>
            <a:pPr>
              <a:defRPr/>
            </a:pPr>
            <a:fld id="{C346C8A6-4EAA-425C-AD65-FB7185D13849}" type="slidenum">
              <a:rPr lang="en-US" altLang="en-US"/>
              <a:pPr>
                <a:defRPr/>
              </a:pPr>
              <a:t>‹#›</a:t>
            </a:fld>
            <a:endParaRPr lang="en-US" altLang="en-US" dirty="0"/>
          </a:p>
        </p:txBody>
      </p:sp>
    </p:spTree>
    <p:extLst>
      <p:ext uri="{BB962C8B-B14F-4D97-AF65-F5344CB8AC3E}">
        <p14:creationId xmlns:p14="http://schemas.microsoft.com/office/powerpoint/2010/main" val="63109513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solidFill>
                  <a:schemeClr val="tx1"/>
                </a:solidFill>
                <a:effectLst/>
              </a:defRPr>
            </a:lvl1pPr>
          </a:lstStyle>
          <a:p>
            <a:r>
              <a:rPr lang="en-US" smtClean="0"/>
              <a:t>Click to edit Master title style</a:t>
            </a:r>
            <a:endParaRPr lang="en-US" dirty="0"/>
          </a:p>
        </p:txBody>
      </p:sp>
      <p:sp>
        <p:nvSpPr>
          <p:cNvPr id="6" name="Text Placeholder 5"/>
          <p:cNvSpPr>
            <a:spLocks noGrp="1"/>
          </p:cNvSpPr>
          <p:nvPr>
            <p:ph type="body" sz="quarter" idx="11"/>
          </p:nvPr>
        </p:nvSpPr>
        <p:spPr>
          <a:xfrm>
            <a:off x="2286000" y="6272784"/>
            <a:ext cx="5105400" cy="18288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
        <p:nvSpPr>
          <p:cNvPr id="7" name="Text Placeholder 6"/>
          <p:cNvSpPr>
            <a:spLocks noGrp="1"/>
          </p:cNvSpPr>
          <p:nvPr>
            <p:ph type="body" sz="quarter" idx="12"/>
          </p:nvPr>
        </p:nvSpPr>
        <p:spPr>
          <a:xfrm>
            <a:off x="2286000" y="6464808"/>
            <a:ext cx="5105400" cy="228600"/>
          </a:xfrm>
          <a:prstGeom prst="rect">
            <a:avLst/>
          </a:prstGeom>
        </p:spPr>
        <p:txBody>
          <a:bodyPr/>
          <a:lstStyle>
            <a:lvl1pPr>
              <a:buNone/>
              <a:defRPr sz="1000" baseline="0">
                <a:solidFill>
                  <a:schemeClr val="bg2"/>
                </a:solidFill>
              </a:defRPr>
            </a:lvl1pPr>
          </a:lstStyle>
          <a:p>
            <a:pPr lvl="0"/>
            <a:r>
              <a:rPr lang="en-US" smtClean="0"/>
              <a:t>Click to edit Master text styles</a:t>
            </a:r>
          </a:p>
        </p:txBody>
      </p:sp>
    </p:spTree>
    <p:extLst>
      <p:ext uri="{BB962C8B-B14F-4D97-AF65-F5344CB8AC3E}">
        <p14:creationId xmlns:p14="http://schemas.microsoft.com/office/powerpoint/2010/main" val="132430817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2286000"/>
            <a:ext cx="3962400" cy="38401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7" name="Rectangle 5"/>
          <p:cNvSpPr>
            <a:spLocks noGrp="1" noChangeArrowheads="1"/>
          </p:cNvSpPr>
          <p:nvPr>
            <p:ph type="ftr" sz="quarter" idx="12"/>
          </p:nvPr>
        </p:nvSpPr>
        <p:spPr>
          <a:xfrm>
            <a:off x="3124200" y="6245225"/>
            <a:ext cx="2895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8" name="Rectangle 6"/>
          <p:cNvSpPr>
            <a:spLocks noGrp="1" noChangeArrowheads="1"/>
          </p:cNvSpPr>
          <p:nvPr>
            <p:ph type="sldNum" sz="quarter" idx="13"/>
          </p:nvPr>
        </p:nvSpPr>
        <p:spPr>
          <a:xfrm>
            <a:off x="6553200" y="6245225"/>
            <a:ext cx="2133600" cy="476250"/>
          </a:xfrm>
          <a:prstGeom prst="rect">
            <a:avLst/>
          </a:prstGeom>
        </p:spPr>
        <p:txBody>
          <a:bodyPr/>
          <a:lstStyle>
            <a:lvl1pPr eaLnBrk="1" hangingPunct="1">
              <a:defRPr sz="2800">
                <a:solidFill>
                  <a:srgbClr val="0039A6"/>
                </a:solidFill>
                <a:effectLst>
                  <a:outerShdw blurRad="38100" dist="38100" dir="2700000" algn="tl">
                    <a:srgbClr val="000000">
                      <a:alpha val="43137"/>
                    </a:srgbClr>
                  </a:outerShdw>
                </a:effectLst>
                <a:latin typeface="Times New Roman" pitchFamily="18" charset="0"/>
                <a:cs typeface="Times New Roman" pitchFamily="18" charset="0"/>
              </a:defRPr>
            </a:lvl1pPr>
          </a:lstStyle>
          <a:p>
            <a:pPr>
              <a:defRPr/>
            </a:pPr>
            <a:endParaRPr lang="en-US"/>
          </a:p>
        </p:txBody>
      </p:sp>
      <p:sp>
        <p:nvSpPr>
          <p:cNvPr id="9" name="Rectangle 6"/>
          <p:cNvSpPr>
            <a:spLocks noGrp="1" noChangeArrowheads="1"/>
          </p:cNvSpPr>
          <p:nvPr>
            <p:ph type="sldNum" sz="quarter" idx="14"/>
          </p:nvPr>
        </p:nvSpPr>
        <p:spPr>
          <a:xfrm>
            <a:off x="6553200" y="6245225"/>
            <a:ext cx="2133600" cy="476250"/>
          </a:xfrm>
          <a:prstGeom prst="rect">
            <a:avLst/>
          </a:prstGeom>
        </p:spPr>
        <p:txBody>
          <a:bodyPr vert="horz" wrap="square" lIns="91440" tIns="45720" rIns="91440" bIns="45720" numCol="1" anchor="t" anchorCtr="0" compatLnSpc="1">
            <a:prstTxWarp prst="textNoShape">
              <a:avLst/>
            </a:prstTxWarp>
          </a:bodyPr>
          <a:lstStyle>
            <a:lvl1pPr algn="r" eaLnBrk="1" hangingPunct="1">
              <a:defRPr sz="2800">
                <a:solidFill>
                  <a:srgbClr val="0039A6"/>
                </a:solidFill>
                <a:effectLst>
                  <a:outerShdw blurRad="38100" dist="38100" dir="2700000" algn="tl">
                    <a:srgbClr val="C0C0C0"/>
                  </a:outerShdw>
                </a:effectLst>
                <a:latin typeface="Times New Roman" pitchFamily="18" charset="0"/>
                <a:cs typeface="Times New Roman" pitchFamily="18" charset="0"/>
              </a:defRPr>
            </a:lvl1pPr>
          </a:lstStyle>
          <a:p>
            <a:pPr>
              <a:defRPr/>
            </a:pPr>
            <a:fld id="{BF2DA97D-831A-48CD-A7A1-23EF5E790589}" type="slidenum">
              <a:rPr lang="en-US" altLang="en-US"/>
              <a:pPr>
                <a:defRPr/>
              </a:pPr>
              <a:t>‹#›</a:t>
            </a:fld>
            <a:endParaRPr lang="en-US" altLang="en-US" dirty="0"/>
          </a:p>
        </p:txBody>
      </p:sp>
    </p:spTree>
    <p:extLst>
      <p:ext uri="{BB962C8B-B14F-4D97-AF65-F5344CB8AC3E}">
        <p14:creationId xmlns:p14="http://schemas.microsoft.com/office/powerpoint/2010/main" val="344807112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prstGeom prst="rect">
            <a:avLst/>
          </a:prstGeom>
        </p:spPr>
        <p:txBody>
          <a:bodyPr/>
          <a:lstStyle/>
          <a:p>
            <a:r>
              <a:rPr lang="en-US" smtClean="0"/>
              <a:t>Click to edit Master title style</a:t>
            </a:r>
            <a:endParaRPr lang="en-US"/>
          </a:p>
        </p:txBody>
      </p:sp>
      <p:sp>
        <p:nvSpPr>
          <p:cNvPr id="3" name="Chart Placeholder 2"/>
          <p:cNvSpPr>
            <a:spLocks noGrp="1"/>
          </p:cNvSpPr>
          <p:nvPr>
            <p:ph type="chart" idx="1"/>
          </p:nvPr>
        </p:nvSpPr>
        <p:spPr>
          <a:xfrm>
            <a:off x="355600" y="1295400"/>
            <a:ext cx="8407400" cy="4724400"/>
          </a:xfrm>
          <a:prstGeom prst="rect">
            <a:avLst/>
          </a:prstGeom>
        </p:spPr>
        <p:txBody>
          <a:bodyPr/>
          <a:lstStyle/>
          <a:p>
            <a:pPr lvl="0"/>
            <a:endParaRPr lang="en-US" noProof="0" dirty="0" smtClean="0"/>
          </a:p>
        </p:txBody>
      </p:sp>
    </p:spTree>
    <p:extLst>
      <p:ext uri="{BB962C8B-B14F-4D97-AF65-F5344CB8AC3E}">
        <p14:creationId xmlns:p14="http://schemas.microsoft.com/office/powerpoint/2010/main" val="4257795324"/>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i="0" u="none">
                <a:solidFill>
                  <a:schemeClr val="bg2"/>
                </a:solidFill>
                <a:latin typeface="+mn-lt"/>
              </a:defRPr>
            </a:lvl2pPr>
            <a:lvl3pPr>
              <a:buClr>
                <a:schemeClr val="tx1"/>
              </a:buClr>
              <a:buSzPct val="100000"/>
              <a:buFont typeface="Arial" pitchFamily="34" charset="0"/>
              <a:buChar char="•"/>
              <a:defRPr sz="1800" i="0">
                <a:solidFill>
                  <a:schemeClr val="bg2"/>
                </a:solidFill>
              </a:defRPr>
            </a:lvl3pPr>
            <a:lvl4pPr>
              <a:buClr>
                <a:schemeClr val="tx1"/>
              </a:buClr>
              <a:buSzPct val="70000"/>
              <a:buFont typeface="Courier New" pitchFamily="49" charset="0"/>
              <a:buChar char="o"/>
              <a:defRPr sz="1800" i="0" baseline="0">
                <a:solidFill>
                  <a:schemeClr val="bg2"/>
                </a:solidFill>
              </a:defRPr>
            </a:lvl4pPr>
            <a:lvl5pPr>
              <a:buClr>
                <a:schemeClr val="tx1"/>
              </a:buClr>
              <a:buSzPct val="70000"/>
              <a:buFont typeface="Arial" pitchFamily="34" charset="0"/>
              <a:buChar char="•"/>
              <a:defRPr sz="1800" i="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49621756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2359465132"/>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8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9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0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2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Badg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9" name="Text Placeholder 8"/>
          <p:cNvSpPr>
            <a:spLocks noGrp="1"/>
          </p:cNvSpPr>
          <p:nvPr>
            <p:ph type="body" sz="quarter" idx="10"/>
          </p:nvPr>
        </p:nvSpPr>
        <p:spPr>
          <a:xfrm>
            <a:off x="1371600" y="4267200"/>
            <a:ext cx="6400800" cy="1295400"/>
          </a:xfrm>
          <a:prstGeom prst="rect">
            <a:avLst/>
          </a:prstGeom>
        </p:spPr>
        <p:txBody>
          <a:bodyPr/>
          <a:lstStyle>
            <a:lvl1pPr algn="ctr">
              <a:lnSpc>
                <a:spcPts val="2000"/>
              </a:lnSpc>
              <a:buNone/>
              <a:defRPr sz="1800" baseline="0">
                <a:solidFill>
                  <a:schemeClr val="tx1"/>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1" name="Title 1"/>
          <p:cNvSpPr>
            <a:spLocks noGrp="1"/>
          </p:cNvSpPr>
          <p:nvPr>
            <p:ph type="title"/>
          </p:nvPr>
        </p:nvSpPr>
        <p:spPr>
          <a:xfrm>
            <a:off x="457200" y="1981200"/>
            <a:ext cx="8229600" cy="1676400"/>
          </a:xfrm>
          <a:prstGeom prst="rect">
            <a:avLst/>
          </a:prstGeom>
        </p:spPr>
        <p:txBody>
          <a:bodyPr/>
          <a:lstStyle>
            <a:lvl1pPr>
              <a:lnSpc>
                <a:spcPts val="3000"/>
              </a:lnSpc>
              <a:defRPr sz="2800" b="1" baseline="0">
                <a:effectLst/>
              </a:defRPr>
            </a:lvl1pPr>
          </a:lstStyle>
          <a:p>
            <a:r>
              <a:rPr lang="en-US" smtClean="0"/>
              <a:t>Click to edit Master title style</a:t>
            </a:r>
            <a:endParaRPr lang="en-US" dirty="0"/>
          </a:p>
        </p:txBody>
      </p:sp>
    </p:spTree>
    <p:extLst>
      <p:ext uri="{BB962C8B-B14F-4D97-AF65-F5344CB8AC3E}">
        <p14:creationId xmlns:p14="http://schemas.microsoft.com/office/powerpoint/2010/main" val="3611688674"/>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2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2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24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8CFA630-13BB-46C4-BD44-B2C5F9B66074}" type="datetimeFigureOut">
              <a:rPr lang="en-US" smtClean="0"/>
              <a:pPr/>
              <a:t>11/3/2022</a:t>
            </a:fld>
            <a:endParaRPr lang="en-US" dirty="0">
              <a:solidFill>
                <a:srgbClr val="FFFFFF"/>
              </a:solidFill>
            </a:endParaRP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kumimoji="0" lang="en-US" dirty="0">
              <a:solidFill>
                <a:srgbClr val="FFFFFF"/>
              </a:solidFill>
            </a:endParaRP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C5217A8-0E06-4059-AC45-433E2E67A85D}" type="slidenum">
              <a:rPr kumimoji="0" lang="en-US" smtClean="0"/>
              <a:pPr/>
              <a:t>‹#›</a:t>
            </a:fld>
            <a:endParaRPr kumimoji="0" lang="en-US" dirty="0">
              <a:solidFill>
                <a:srgbClr val="FFFFFF"/>
              </a:solidFill>
            </a:endParaRPr>
          </a:p>
        </p:txBody>
      </p:sp>
    </p:spTree>
  </p:cSld>
  <p:clrMapOvr>
    <a:masterClrMapping/>
  </p:clrMapOvr>
  <p:hf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9EDE2762-D309-4A1B-90D4-EE2DB97D9608}" type="slidenum">
              <a:rPr lang="en-US" altLang="en-US" smtClean="0"/>
              <a:pPr>
                <a:defRPr/>
              </a:pPr>
              <a:t>‹#›</a:t>
            </a:fld>
            <a:endParaRPr lang="en-US" altLang="en-US" dirty="0"/>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8CFA630-13BB-46C4-BD44-B2C5F9B66074}" type="datetimeFigureOut">
              <a:rPr lang="en-US" smtClean="0"/>
              <a:pPr/>
              <a:t>11/3/2022</a:t>
            </a:fld>
            <a:endParaRPr lang="en-US">
              <a:solidFill>
                <a:schemeClr val="tx2"/>
              </a:solidFill>
            </a:endParaRP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kumimoji="0" lang="en-US" dirty="0">
              <a:solidFill>
                <a:schemeClr val="tx2"/>
              </a:solidFill>
            </a:endParaRPr>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C5217A8-0E06-4059-AC45-433E2E67A85D}" type="slidenum">
              <a:rPr kumimoji="0" lang="en-US" smtClean="0"/>
              <a:pPr/>
              <a:t>‹#›</a:t>
            </a:fld>
            <a:endParaRPr kumimoji="0"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8CFA630-13BB-46C4-BD44-B2C5F9B66074}" type="datetimeFigureOut">
              <a:rPr lang="en-US" smtClean="0"/>
              <a:pPr/>
              <a:t>11/3/2022</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masterClrMapping/>
  </p:clrMapOvr>
  <p:hf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C346C8A6-4EAA-425C-AD65-FB7185D13849}" type="slidenum">
              <a:rPr lang="en-US" altLang="en-US" smtClean="0"/>
              <a:pPr>
                <a:defRPr/>
              </a:pPr>
              <a:t>‹#›</a:t>
            </a:fld>
            <a:endParaRPr lang="en-US" altLang="en-US"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2CBE984D-2DD5-4668-BAF8-1C9AC1A13DBC}" type="slidenum">
              <a:rPr lang="en-US" altLang="en-US" smtClean="0"/>
              <a:pPr>
                <a:defRPr/>
              </a:pPr>
              <a:t>‹#›</a:t>
            </a:fld>
            <a:endParaRPr lang="en-US" altLang="en-US" dirty="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pPr>
              <a:defRPr/>
            </a:pPr>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486D207D-9E64-417F-AA84-D9CB1A523B53}" type="slidenum">
              <a:rPr lang="en-US" altLang="en-US" smtClean="0"/>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asic Content Badg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nchor="b" anchorCtr="0"/>
          <a:lstStyle>
            <a:lvl1pPr>
              <a:lnSpc>
                <a:spcPts val="3000"/>
              </a:lnSpc>
              <a:defRPr sz="28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191000"/>
          </a:xfrm>
          <a:prstGeom prst="rect">
            <a:avLst/>
          </a:prstGeom>
        </p:spPr>
        <p:txBody>
          <a:bodyPr/>
          <a:lstStyle>
            <a:lvl1pPr>
              <a:buClr>
                <a:schemeClr val="tx1"/>
              </a:buClr>
              <a:buSzPct val="70000"/>
              <a:buFont typeface="Wingdings" pitchFamily="2" charset="2"/>
              <a:buChar char="q"/>
              <a:defRPr sz="2400" b="1" baseline="0">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Text Placeholder 5"/>
          <p:cNvSpPr>
            <a:spLocks noGrp="1"/>
          </p:cNvSpPr>
          <p:nvPr>
            <p:ph type="body" sz="quarter" idx="11"/>
          </p:nvPr>
        </p:nvSpPr>
        <p:spPr>
          <a:xfrm>
            <a:off x="1905000" y="5791200"/>
            <a:ext cx="67818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3390092624"/>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8CFA630-13BB-46C4-BD44-B2C5F9B66074}" type="datetimeFigureOut">
              <a:rPr lang="en-US" smtClean="0"/>
              <a:pPr/>
              <a:t>11/3/2022</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masterClrMapping/>
  </p:clrMapOvr>
  <p:hf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F8CFA630-13BB-46C4-BD44-B2C5F9B66074}" type="datetimeFigureOut">
              <a:rPr lang="en-US" smtClean="0"/>
              <a:pPr/>
              <a:t>11/3/2022</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8CFA630-13BB-46C4-BD44-B2C5F9B66074}" type="datetimeFigureOut">
              <a:rPr lang="en-US" smtClean="0"/>
              <a:pPr/>
              <a:t>11/3/2022</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BC5217A8-0E06-4059-AC45-433E2E67A85D}" type="slidenum">
              <a:rPr kumimoji="0" lang="en-US" smtClean="0"/>
              <a:pPr/>
              <a:t>‹#›</a:t>
            </a:fld>
            <a:endParaRPr kumimoji="0" lang="en-US"/>
          </a:p>
        </p:txBody>
      </p:sp>
    </p:spTree>
  </p:cSld>
  <p:clrMapOvr>
    <a:masterClrMapping/>
  </p:clrMapOvr>
  <p:hf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F8CFA630-13BB-46C4-BD44-B2C5F9B66074}" type="datetimeFigureOut">
              <a:rPr lang="en-US" smtClean="0"/>
              <a:pPr/>
              <a:t>11/3/2022</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kumimoji="0"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C5217A8-0E06-4059-AC45-433E2E67A85D}" type="slidenum">
              <a:rPr kumimoji="0" lang="en-US" smtClean="0"/>
              <a:pPr/>
              <a:t>‹#›</a:t>
            </a:fld>
            <a:endParaRPr kumimoji="0" lang="en-US" dirty="0">
              <a:solidFill>
                <a:schemeClr val="tx2"/>
              </a:solidFill>
            </a:endParaRPr>
          </a:p>
        </p:txBody>
      </p:sp>
    </p:spTree>
  </p:cSld>
  <p:clrMapOvr>
    <a:masterClrMapping/>
  </p:clrMapOvr>
  <p:hf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2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3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5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userDrawn="1">
  <p:cSld name="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16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lnSpc>
                <a:spcPts val="3800"/>
              </a:lnSpc>
              <a:defRPr sz="3600" b="1" cap="all" baseline="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2211136368"/>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userDrawn="1">
  <p:cSld name="17_Basic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775800226"/>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1"/>
            <a:ext cx="5111751" cy="5518150"/>
          </a:xfrm>
          <a:prstGeom prst="rect">
            <a:avLst/>
          </a:prstGeom>
        </p:spPr>
        <p:txBody>
          <a:bodyPr anchor="ctr" anchorCtr="0"/>
          <a:lstStyle>
            <a:lvl1pPr>
              <a:buClr>
                <a:schemeClr val="tx1"/>
              </a:buClr>
              <a:buSzPct val="70000"/>
              <a:buFont typeface="Wingdings" pitchFamily="2" charset="2"/>
              <a:buChar char="q"/>
              <a:defRPr sz="2400" b="1">
                <a:solidFill>
                  <a:schemeClr val="bg2"/>
                </a:solidFill>
              </a:defRPr>
            </a:lvl1pPr>
            <a:lvl2pPr>
              <a:buClr>
                <a:schemeClr val="tx1"/>
              </a:buClr>
              <a:buSzPct val="100000"/>
              <a:buFont typeface="Wingdings" pitchFamily="2" charset="2"/>
              <a:buChar char="§"/>
              <a:defRPr sz="2000">
                <a:solidFill>
                  <a:schemeClr val="bg2"/>
                </a:solidFill>
              </a:defRPr>
            </a:lvl2pPr>
            <a:lvl3pPr>
              <a:buClr>
                <a:schemeClr val="tx1"/>
              </a:buClr>
              <a:buSzPct val="100000"/>
              <a:buFont typeface="Arial" pitchFamily="34" charset="0"/>
              <a:buChar char="•"/>
              <a:defRPr sz="1800">
                <a:solidFill>
                  <a:schemeClr val="bg2"/>
                </a:solidFill>
              </a:defRPr>
            </a:lvl3pPr>
            <a:lvl4pPr>
              <a:buClr>
                <a:schemeClr val="tx1"/>
              </a:buClr>
              <a:buSzPct val="70000"/>
              <a:buFont typeface="Courier New" pitchFamily="49" charset="0"/>
              <a:buChar char="o"/>
              <a:defRPr sz="1800">
                <a:solidFill>
                  <a:schemeClr val="bg2"/>
                </a:solidFill>
              </a:defRPr>
            </a:lvl4pPr>
            <a:lvl5pPr>
              <a:buClr>
                <a:schemeClr val="tx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435102"/>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a:p>
            <a:pPr lvl="1"/>
            <a:r>
              <a:rPr lang="en-US" smtClean="0"/>
              <a:t>Second level</a:t>
            </a:r>
          </a:p>
        </p:txBody>
      </p:sp>
      <p:sp>
        <p:nvSpPr>
          <p:cNvPr id="7" name="Text Placeholder 5"/>
          <p:cNvSpPr>
            <a:spLocks noGrp="1"/>
          </p:cNvSpPr>
          <p:nvPr>
            <p:ph type="body" sz="quarter" idx="11"/>
          </p:nvPr>
        </p:nvSpPr>
        <p:spPr>
          <a:xfrm>
            <a:off x="457200" y="5791200"/>
            <a:ext cx="8229600" cy="609600"/>
          </a:xfrm>
          <a:prstGeom prst="rect">
            <a:avLst/>
          </a:prstGeom>
        </p:spPr>
        <p:txBody>
          <a:bodyPr anchor="b"/>
          <a:lstStyle>
            <a:lvl1pPr>
              <a:buNone/>
              <a:defRPr sz="1100">
                <a:solidFill>
                  <a:schemeClr val="tx1"/>
                </a:solidFill>
              </a:defRPr>
            </a:lvl1pPr>
          </a:lstStyle>
          <a:p>
            <a:pPr lvl="0"/>
            <a:r>
              <a:rPr lang="en-US" smtClean="0"/>
              <a:t>Click to edit Master text styles</a:t>
            </a:r>
          </a:p>
        </p:txBody>
      </p:sp>
    </p:spTree>
    <p:extLst>
      <p:ext uri="{BB962C8B-B14F-4D97-AF65-F5344CB8AC3E}">
        <p14:creationId xmlns:p14="http://schemas.microsoft.com/office/powerpoint/2010/main" val="160295563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baseline="0">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1"/>
            </a:solidFill>
          </a:ln>
          <a:effectLst>
            <a:outerShdw blurRad="44450" dist="27940" dir="5400000" algn="ctr">
              <a:srgbClr val="000000">
                <a:alpha val="32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2439949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5" name="Subtitle 2"/>
          <p:cNvSpPr>
            <a:spLocks noGrp="1"/>
          </p:cNvSpPr>
          <p:nvPr>
            <p:ph type="subTitle" idx="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11" name="Text Placeholder 5"/>
          <p:cNvSpPr>
            <a:spLocks noGrp="1"/>
          </p:cNvSpPr>
          <p:nvPr>
            <p:ph type="body" sz="quarter" idx="11"/>
          </p:nvPr>
        </p:nvSpPr>
        <p:spPr>
          <a:xfrm>
            <a:off x="2286000" y="6281928"/>
            <a:ext cx="5105400" cy="18288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
        <p:nvSpPr>
          <p:cNvPr id="12" name="Text Placeholder 6"/>
          <p:cNvSpPr>
            <a:spLocks noGrp="1"/>
          </p:cNvSpPr>
          <p:nvPr>
            <p:ph type="body" sz="quarter" idx="12"/>
          </p:nvPr>
        </p:nvSpPr>
        <p:spPr>
          <a:xfrm>
            <a:off x="2286000" y="6473952"/>
            <a:ext cx="5105400" cy="228600"/>
          </a:xfrm>
          <a:prstGeom prst="rect">
            <a:avLst/>
          </a:prstGeom>
        </p:spPr>
        <p:txBody>
          <a:bodyPr/>
          <a:lstStyle>
            <a:lvl1pPr>
              <a:buNone/>
              <a:defRPr sz="1000" baseline="0">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292452534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18" Type="http://schemas.openxmlformats.org/officeDocument/2006/relationships/slideLayout" Target="../slideLayouts/slideLayout60.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17" Type="http://schemas.openxmlformats.org/officeDocument/2006/relationships/slideLayout" Target="../slideLayouts/slideLayout59.xml"/><Relationship Id="rId2" Type="http://schemas.openxmlformats.org/officeDocument/2006/relationships/slideLayout" Target="../slideLayouts/slideLayout44.xml"/><Relationship Id="rId16" Type="http://schemas.openxmlformats.org/officeDocument/2006/relationships/slideLayout" Target="../slideLayouts/slideLayout58.xml"/><Relationship Id="rId20" Type="http://schemas.openxmlformats.org/officeDocument/2006/relationships/image" Target="../media/image2.jpeg"/><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slideLayout" Target="../slideLayouts/slideLayout57.xml"/><Relationship Id="rId10" Type="http://schemas.openxmlformats.org/officeDocument/2006/relationships/slideLayout" Target="../slideLayouts/slideLayout52.xml"/><Relationship Id="rId19" Type="http://schemas.openxmlformats.org/officeDocument/2006/relationships/theme" Target="../theme/theme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4"/>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5793" r:id="rId1"/>
    <p:sldLayoutId id="2147485794" r:id="rId2"/>
    <p:sldLayoutId id="2147485795" r:id="rId3"/>
    <p:sldLayoutId id="2147485796" r:id="rId4"/>
    <p:sldLayoutId id="2147485797" r:id="rId5"/>
    <p:sldLayoutId id="2147485798" r:id="rId6"/>
    <p:sldLayoutId id="2147485799" r:id="rId7"/>
    <p:sldLayoutId id="2147485800" r:id="rId8"/>
    <p:sldLayoutId id="2147485801" r:id="rId9"/>
    <p:sldLayoutId id="2147485809" r:id="rId10"/>
    <p:sldLayoutId id="2147485810" r:id="rId11"/>
    <p:sldLayoutId id="2147485811" r:id="rId12"/>
    <p:sldLayoutId id="2147485812" r:id="rId13"/>
    <p:sldLayoutId id="2147485813" r:id="rId14"/>
    <p:sldLayoutId id="2147485814" r:id="rId15"/>
    <p:sldLayoutId id="2147485802" r:id="rId16"/>
    <p:sldLayoutId id="2147485815" r:id="rId17"/>
    <p:sldLayoutId id="2147485803" r:id="rId18"/>
    <p:sldLayoutId id="2147485829" r:id="rId19"/>
    <p:sldLayoutId id="2147485830" r:id="rId20"/>
    <p:sldLayoutId id="2147485831" r:id="rId21"/>
    <p:sldLayoutId id="2147485832" r:id="rId22"/>
    <p:sldLayoutId id="2147485833" r:id="rId23"/>
    <p:sldLayoutId id="2147485834" r:id="rId24"/>
    <p:sldLayoutId id="2147485835" r:id="rId25"/>
    <p:sldLayoutId id="2147485836" r:id="rId26"/>
    <p:sldLayoutId id="2147485837" r:id="rId27"/>
    <p:sldLayoutId id="2147485838" r:id="rId28"/>
    <p:sldLayoutId id="2147485839" r:id="rId29"/>
    <p:sldLayoutId id="2147485840" r:id="rId30"/>
    <p:sldLayoutId id="2147485841" r:id="rId31"/>
    <p:sldLayoutId id="2147485842" r:id="rId32"/>
    <p:sldLayoutId id="2147485843" r:id="rId33"/>
    <p:sldLayoutId id="2147485844" r:id="rId34"/>
    <p:sldLayoutId id="2147485845" r:id="rId35"/>
    <p:sldLayoutId id="2147486029" r:id="rId36"/>
    <p:sldLayoutId id="2147486030" r:id="rId37"/>
    <p:sldLayoutId id="2147486031" r:id="rId38"/>
    <p:sldLayoutId id="2147486032" r:id="rId39"/>
    <p:sldLayoutId id="2147486033" r:id="rId40"/>
    <p:sldLayoutId id="2147486034" r:id="rId41"/>
    <p:sldLayoutId id="2147486035" r:id="rId42"/>
  </p:sldLayoutIdLst>
  <p:transition/>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Myriad Web Pro" charset="0"/>
        </a:defRPr>
      </a:lvl2pPr>
      <a:lvl3pPr algn="ctr" rtl="0" eaLnBrk="0" fontAlgn="base" hangingPunct="0">
        <a:spcBef>
          <a:spcPct val="0"/>
        </a:spcBef>
        <a:spcAft>
          <a:spcPct val="0"/>
        </a:spcAft>
        <a:defRPr sz="4400">
          <a:solidFill>
            <a:schemeClr val="tx1"/>
          </a:solidFill>
          <a:latin typeface="Myriad Web Pro" charset="0"/>
        </a:defRPr>
      </a:lvl3pPr>
      <a:lvl4pPr algn="ctr" rtl="0" eaLnBrk="0" fontAlgn="base" hangingPunct="0">
        <a:spcBef>
          <a:spcPct val="0"/>
        </a:spcBef>
        <a:spcAft>
          <a:spcPct val="0"/>
        </a:spcAft>
        <a:defRPr sz="4400">
          <a:solidFill>
            <a:schemeClr val="tx1"/>
          </a:solidFill>
          <a:latin typeface="Myriad Web Pro" charset="0"/>
        </a:defRPr>
      </a:lvl4pPr>
      <a:lvl5pPr algn="ctr" rtl="0" eaLnBrk="0" fontAlgn="base" hangingPunct="0">
        <a:spcBef>
          <a:spcPct val="0"/>
        </a:spcBef>
        <a:spcAft>
          <a:spcPct val="0"/>
        </a:spcAft>
        <a:defRPr sz="4400">
          <a:solidFill>
            <a:schemeClr val="tx1"/>
          </a:solidFill>
          <a:latin typeface="Myriad Web Pro" charset="0"/>
        </a:defRPr>
      </a:lvl5pPr>
      <a:lvl6pPr marL="457200" algn="ctr" rtl="0" fontAlgn="base">
        <a:spcBef>
          <a:spcPct val="0"/>
        </a:spcBef>
        <a:spcAft>
          <a:spcPct val="0"/>
        </a:spcAft>
        <a:defRPr sz="4400">
          <a:solidFill>
            <a:schemeClr val="tx1"/>
          </a:solidFill>
          <a:latin typeface="Myriad Web Pro" charset="0"/>
        </a:defRPr>
      </a:lvl6pPr>
      <a:lvl7pPr marL="914400" algn="ctr" rtl="0" fontAlgn="base">
        <a:spcBef>
          <a:spcPct val="0"/>
        </a:spcBef>
        <a:spcAft>
          <a:spcPct val="0"/>
        </a:spcAft>
        <a:defRPr sz="4400">
          <a:solidFill>
            <a:schemeClr val="tx1"/>
          </a:solidFill>
          <a:latin typeface="Myriad Web Pro" charset="0"/>
        </a:defRPr>
      </a:lvl7pPr>
      <a:lvl8pPr marL="1371600" algn="ctr" rtl="0" fontAlgn="base">
        <a:spcBef>
          <a:spcPct val="0"/>
        </a:spcBef>
        <a:spcAft>
          <a:spcPct val="0"/>
        </a:spcAft>
        <a:defRPr sz="4400">
          <a:solidFill>
            <a:schemeClr val="tx1"/>
          </a:solidFill>
          <a:latin typeface="Myriad Web Pro" charset="0"/>
        </a:defRPr>
      </a:lvl8pPr>
      <a:lvl9pPr marL="1828800" algn="ctr" rtl="0" fontAlgn="base">
        <a:spcBef>
          <a:spcPct val="0"/>
        </a:spcBef>
        <a:spcAft>
          <a:spcPct val="0"/>
        </a:spcAft>
        <a:defRPr sz="4400">
          <a:solidFill>
            <a:schemeClr val="tx1"/>
          </a:solidFill>
          <a:latin typeface="Myriad Web Pro"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20">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8CFA630-13BB-46C4-BD44-B2C5F9B66074}" type="datetimeFigureOut">
              <a:rPr lang="en-US" smtClean="0"/>
              <a:pPr/>
              <a:t>11/3/2022</a:t>
            </a:fld>
            <a:endParaRPr lang="en-US" sz="1000" dirty="0">
              <a:solidFill>
                <a:schemeClr val="tx2"/>
              </a:solidFill>
            </a:endParaRP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pPr algn="r" eaLnBrk="1" latinLnBrk="0" hangingPunct="1"/>
            <a:endParaRPr kumimoji="0" lang="en-US" sz="1000" dirty="0">
              <a:solidFill>
                <a:schemeClr val="tx2"/>
              </a:solidFill>
            </a:endParaRP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lgn="r" eaLnBrk="1" latinLnBrk="0" hangingPunct="1"/>
            <a:fld id="{BC5217A8-0E06-4059-AC45-433E2E67A85D}" type="slidenum">
              <a:rPr kumimoji="0" lang="en-US" smtClean="0"/>
              <a:pPr algn="r" eaLnBrk="1" latinLnBrk="0" hangingPunct="1"/>
              <a:t>‹#›</a:t>
            </a:fld>
            <a:endParaRPr kumimoji="0" lang="en-US" sz="11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6037" r:id="rId1"/>
    <p:sldLayoutId id="2147486038" r:id="rId2"/>
    <p:sldLayoutId id="2147486039" r:id="rId3"/>
    <p:sldLayoutId id="2147486040" r:id="rId4"/>
    <p:sldLayoutId id="2147486041" r:id="rId5"/>
    <p:sldLayoutId id="2147486042" r:id="rId6"/>
    <p:sldLayoutId id="2147486043" r:id="rId7"/>
    <p:sldLayoutId id="2147486044" r:id="rId8"/>
    <p:sldLayoutId id="2147486045" r:id="rId9"/>
    <p:sldLayoutId id="2147486046" r:id="rId10"/>
    <p:sldLayoutId id="2147486047" r:id="rId11"/>
    <p:sldLayoutId id="2147486048" r:id="rId12"/>
    <p:sldLayoutId id="2147486049" r:id="rId13"/>
    <p:sldLayoutId id="2147486050" r:id="rId14"/>
    <p:sldLayoutId id="2147486051" r:id="rId15"/>
    <p:sldLayoutId id="2147486052" r:id="rId16"/>
    <p:sldLayoutId id="2147486053" r:id="rId17"/>
    <p:sldLayoutId id="2147486054" r:id="rId18"/>
  </p:sldLayoutIdLst>
  <p:hf hdr="0" ft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3.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4.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5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pic>
        <p:nvPicPr>
          <p:cNvPr id="16386" name="Picture 2" descr="logo1"/>
          <p:cNvPicPr>
            <a:picLocks noChangeAspect="1" noChangeArrowheads="1"/>
          </p:cNvPicPr>
          <p:nvPr/>
        </p:nvPicPr>
        <p:blipFill>
          <a:blip r:embed="rId3" cstate="print"/>
          <a:srcRect/>
          <a:stretch>
            <a:fillRect/>
          </a:stretch>
        </p:blipFill>
        <p:spPr bwMode="auto">
          <a:xfrm>
            <a:off x="0" y="413792"/>
            <a:ext cx="1143000" cy="1143000"/>
          </a:xfrm>
          <a:prstGeom prst="rect">
            <a:avLst/>
          </a:prstGeom>
          <a:noFill/>
          <a:ln w="9525">
            <a:noFill/>
            <a:miter lim="800000"/>
            <a:headEnd/>
            <a:tailEnd/>
          </a:ln>
        </p:spPr>
      </p:pic>
      <p:pic>
        <p:nvPicPr>
          <p:cNvPr id="16387" name="Picture 3" descr="strip1"/>
          <p:cNvPicPr>
            <a:picLocks noChangeAspect="1" noChangeArrowheads="1"/>
          </p:cNvPicPr>
          <p:nvPr/>
        </p:nvPicPr>
        <p:blipFill>
          <a:blip r:embed="rId4" cstate="print"/>
          <a:srcRect/>
          <a:stretch>
            <a:fillRect/>
          </a:stretch>
        </p:blipFill>
        <p:spPr bwMode="auto">
          <a:xfrm>
            <a:off x="1066800" y="947192"/>
            <a:ext cx="7620000" cy="76200"/>
          </a:xfrm>
          <a:prstGeom prst="rect">
            <a:avLst/>
          </a:prstGeom>
          <a:noFill/>
          <a:ln w="9525">
            <a:noFill/>
            <a:miter lim="800000"/>
            <a:headEnd/>
            <a:tailEnd/>
          </a:ln>
        </p:spPr>
      </p:pic>
      <p:sp>
        <p:nvSpPr>
          <p:cNvPr id="3076" name="Rectangle 5"/>
          <p:cNvSpPr>
            <a:spLocks noChangeArrowheads="1"/>
          </p:cNvSpPr>
          <p:nvPr/>
        </p:nvSpPr>
        <p:spPr bwMode="auto">
          <a:xfrm>
            <a:off x="1319942" y="76200"/>
            <a:ext cx="7024836" cy="792088"/>
          </a:xfrm>
          <a:prstGeom prst="rect">
            <a:avLst/>
          </a:prstGeom>
          <a:solidFill>
            <a:srgbClr val="FFFFFF"/>
          </a:solidFill>
          <a:ln w="9525">
            <a:noFill/>
            <a:miter lim="800000"/>
            <a:headEnd/>
            <a:tailEnd/>
          </a:ln>
        </p:spPr>
        <p:txBody>
          <a:bodyPr anchor="ctr"/>
          <a:lstStyle/>
          <a:p>
            <a:pPr algn="ctr" eaLnBrk="0" fontAlgn="auto" hangingPunct="0">
              <a:spcBef>
                <a:spcPts val="0"/>
              </a:spcBef>
              <a:spcAft>
                <a:spcPts val="0"/>
              </a:spcAft>
              <a:defRPr/>
            </a:pPr>
            <a:r>
              <a:rPr lang="en-US" sz="2800" b="1" dirty="0" smtClean="0">
                <a:solidFill>
                  <a:srgbClr val="00B0F0"/>
                </a:solidFill>
                <a:latin typeface="Verdana" pitchFamily="34" charset="0"/>
                <a:cs typeface="+mn-cs"/>
              </a:rPr>
              <a:t>StudyMafia</a:t>
            </a:r>
            <a:r>
              <a:rPr lang="en-US" sz="2800" b="1" dirty="0" smtClean="0">
                <a:latin typeface="Verdana" pitchFamily="34" charset="0"/>
                <a:cs typeface="+mn-cs"/>
              </a:rPr>
              <a:t>.Org</a:t>
            </a:r>
            <a:endParaRPr lang="en-US" sz="2800" b="1" dirty="0">
              <a:latin typeface="Tahoma" pitchFamily="34" charset="0"/>
              <a:cs typeface="+mn-cs"/>
            </a:endParaRPr>
          </a:p>
        </p:txBody>
      </p:sp>
      <p:sp>
        <p:nvSpPr>
          <p:cNvPr id="16389" name="Text Box 9"/>
          <p:cNvSpPr txBox="1">
            <a:spLocks noChangeArrowheads="1"/>
          </p:cNvSpPr>
          <p:nvPr/>
        </p:nvSpPr>
        <p:spPr bwMode="auto">
          <a:xfrm>
            <a:off x="-152399" y="5480447"/>
            <a:ext cx="9296400" cy="738664"/>
          </a:xfrm>
          <a:prstGeom prst="rect">
            <a:avLst/>
          </a:prstGeom>
          <a:solidFill>
            <a:schemeClr val="bg1"/>
          </a:solidFill>
          <a:ln w="9525">
            <a:noFill/>
            <a:miter lim="800000"/>
            <a:headEnd/>
            <a:tailEnd/>
          </a:ln>
        </p:spPr>
        <p:txBody>
          <a:bodyPr wrap="square">
            <a:spAutoFit/>
          </a:bodyPr>
          <a:lstStyle/>
          <a:p>
            <a:pPr eaLnBrk="0" hangingPunct="0">
              <a:spcBef>
                <a:spcPct val="50000"/>
              </a:spcBef>
            </a:pPr>
            <a:r>
              <a:rPr lang="en-US" sz="2100" b="1" dirty="0" smtClean="0">
                <a:latin typeface="+mn-lt"/>
                <a:cs typeface="Times New Roman" pitchFamily="18" charset="0"/>
              </a:rPr>
              <a:t>              Submitted To</a:t>
            </a:r>
            <a:r>
              <a:rPr lang="en-US" sz="2100" b="1" dirty="0">
                <a:latin typeface="+mn-lt"/>
                <a:cs typeface="Times New Roman" pitchFamily="18" charset="0"/>
              </a:rPr>
              <a:t>:	 </a:t>
            </a:r>
            <a:r>
              <a:rPr lang="en-US" sz="2100" b="1" dirty="0" smtClean="0">
                <a:latin typeface="+mn-lt"/>
                <a:cs typeface="Times New Roman" pitchFamily="18" charset="0"/>
              </a:rPr>
              <a:t>             </a:t>
            </a:r>
            <a:r>
              <a:rPr lang="en-US" sz="2100" b="1" dirty="0">
                <a:latin typeface="+mn-lt"/>
                <a:cs typeface="Times New Roman" pitchFamily="18" charset="0"/>
              </a:rPr>
              <a:t> </a:t>
            </a:r>
            <a:r>
              <a:rPr lang="en-US" sz="2100" b="1" dirty="0" smtClean="0">
                <a:latin typeface="+mn-lt"/>
                <a:cs typeface="Times New Roman" pitchFamily="18" charset="0"/>
              </a:rPr>
              <a:t>             </a:t>
            </a:r>
            <a:r>
              <a:rPr lang="en-US" sz="2100" b="1" dirty="0" smtClean="0">
                <a:latin typeface="+mn-lt"/>
                <a:cs typeface="Times New Roman" pitchFamily="18" charset="0"/>
              </a:rPr>
              <a:t>Submitted </a:t>
            </a:r>
            <a:r>
              <a:rPr lang="en-US" sz="2100" b="1" dirty="0">
                <a:latin typeface="+mn-lt"/>
                <a:cs typeface="Times New Roman" pitchFamily="18" charset="0"/>
              </a:rPr>
              <a:t>By:</a:t>
            </a:r>
          </a:p>
          <a:p>
            <a:pPr eaLnBrk="0" hangingPunct="0"/>
            <a:r>
              <a:rPr lang="en-US" sz="2100" b="1" dirty="0" smtClean="0">
                <a:latin typeface="+mn-lt"/>
                <a:cs typeface="Times New Roman" pitchFamily="18" charset="0"/>
              </a:rPr>
              <a:t>              Studymafia.org                                    Studymafia.org               </a:t>
            </a:r>
            <a:endParaRPr lang="en-US" sz="2100" b="1" dirty="0">
              <a:latin typeface="+mn-lt"/>
              <a:cs typeface="Times New Roman" pitchFamily="18" charset="0"/>
            </a:endParaRPr>
          </a:p>
        </p:txBody>
      </p:sp>
      <p:sp>
        <p:nvSpPr>
          <p:cNvPr id="8" name="Rectangle 7"/>
          <p:cNvSpPr/>
          <p:nvPr/>
        </p:nvSpPr>
        <p:spPr>
          <a:xfrm>
            <a:off x="2939225" y="2369403"/>
            <a:ext cx="3740639" cy="1938992"/>
          </a:xfrm>
          <a:prstGeom prst="rect">
            <a:avLst/>
          </a:prstGeom>
          <a:noFill/>
        </p:spPr>
        <p:txBody>
          <a:bodyPr wrap="none">
            <a:spAutoFit/>
          </a:bodyPr>
          <a:lstStyle/>
          <a:p>
            <a:pPr algn="ctr" fontAlgn="auto">
              <a:spcBef>
                <a:spcPts val="0"/>
              </a:spcBef>
              <a:spcAft>
                <a:spcPts val="0"/>
              </a:spcAft>
              <a:defRPr/>
            </a:pPr>
            <a:r>
              <a:rPr lang="en-US" altLang="en-US" sz="6000" b="1" dirty="0">
                <a:solidFill>
                  <a:schemeClr val="bg1"/>
                </a:solidFill>
                <a:latin typeface="Times New Roman" pitchFamily="18" charset="0"/>
                <a:cs typeface="Times New Roman" pitchFamily="18" charset="0"/>
              </a:rPr>
              <a:t>Down</a:t>
            </a:r>
            <a:br>
              <a:rPr lang="en-US" altLang="en-US" sz="6000" b="1" dirty="0">
                <a:solidFill>
                  <a:schemeClr val="bg1"/>
                </a:solidFill>
                <a:latin typeface="Times New Roman" pitchFamily="18" charset="0"/>
                <a:cs typeface="Times New Roman" pitchFamily="18" charset="0"/>
              </a:rPr>
            </a:br>
            <a:r>
              <a:rPr lang="en-US" altLang="en-US" sz="6000" b="1" dirty="0">
                <a:solidFill>
                  <a:schemeClr val="bg1"/>
                </a:solidFill>
                <a:latin typeface="Times New Roman" pitchFamily="18" charset="0"/>
                <a:cs typeface="Times New Roman" pitchFamily="18" charset="0"/>
              </a:rPr>
              <a:t> </a:t>
            </a:r>
            <a:r>
              <a:rPr lang="en-US" altLang="en-US" sz="6000" b="1" dirty="0">
                <a:solidFill>
                  <a:srgbClr val="00B0F0"/>
                </a:solidFill>
                <a:latin typeface="Times New Roman" pitchFamily="18" charset="0"/>
                <a:cs typeface="Times New Roman" pitchFamily="18" charset="0"/>
              </a:rPr>
              <a:t>Syndrome</a:t>
            </a:r>
            <a:endParaRPr lang="en-US" sz="6000" b="1" spc="300" dirty="0">
              <a:ln w="11430" cmpd="sng">
                <a:solidFill>
                  <a:schemeClr val="accent1">
                    <a:tint val="10000"/>
                  </a:schemeClr>
                </a:solidFill>
                <a:prstDash val="solid"/>
                <a:miter lim="800000"/>
              </a:ln>
              <a:solidFill>
                <a:srgbClr val="00B0F0"/>
              </a:solidFill>
              <a:effectLst>
                <a:glow rad="45500">
                  <a:schemeClr val="accent1">
                    <a:satMod val="220000"/>
                    <a:alpha val="35000"/>
                  </a:schemeClr>
                </a:glow>
              </a:effectLst>
            </a:endParaRPr>
          </a:p>
        </p:txBody>
      </p:sp>
    </p:spTree>
    <p:extLst>
      <p:ext uri="{BB962C8B-B14F-4D97-AF65-F5344CB8AC3E}">
        <p14:creationId xmlns:p14="http://schemas.microsoft.com/office/powerpoint/2010/main" val="4152079420"/>
      </p:ext>
    </p:extLst>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Causes of Down Syndrome  </a:t>
            </a:r>
          </a:p>
        </p:txBody>
      </p:sp>
      <p:sp>
        <p:nvSpPr>
          <p:cNvPr id="2" name="TextBox 1"/>
          <p:cNvSpPr txBox="1"/>
          <p:nvPr/>
        </p:nvSpPr>
        <p:spPr>
          <a:xfrm>
            <a:off x="457200" y="1828800"/>
            <a:ext cx="7543800" cy="3046988"/>
          </a:xfrm>
          <a:prstGeom prst="rect">
            <a:avLst/>
          </a:prstGeom>
          <a:noFill/>
        </p:spPr>
        <p:txBody>
          <a:bodyPr wrap="square">
            <a:spAutoFit/>
          </a:bodyPr>
          <a:lstStyle/>
          <a:p>
            <a:pPr marL="514350" indent="-514350">
              <a:buFont typeface="Arial" pitchFamily="34" charset="0"/>
              <a:buChar char="•"/>
            </a:pPr>
            <a:r>
              <a:rPr lang="en-US" sz="3200" dirty="0" smtClean="0"/>
              <a:t>Most of the time, Down syndrome isn't inherited. It's caused by a mistake in cell division during early development of the fetus.</a:t>
            </a:r>
          </a:p>
          <a:p>
            <a:pPr marL="514350" indent="-514350">
              <a:buFont typeface="Arial" pitchFamily="34" charset="0"/>
              <a:buChar char="•"/>
            </a:pPr>
            <a:r>
              <a:rPr lang="en-US" sz="3200" dirty="0" smtClean="0"/>
              <a:t>Translocation Down syndrome can be passed from parent to child. </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10</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8014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Causes of Down Syndrome  </a:t>
            </a:r>
          </a:p>
        </p:txBody>
      </p:sp>
      <p:sp>
        <p:nvSpPr>
          <p:cNvPr id="2" name="TextBox 1"/>
          <p:cNvSpPr txBox="1"/>
          <p:nvPr/>
        </p:nvSpPr>
        <p:spPr>
          <a:xfrm>
            <a:off x="533400" y="1752600"/>
            <a:ext cx="7467600" cy="5170646"/>
          </a:xfrm>
          <a:prstGeom prst="rect">
            <a:avLst/>
          </a:prstGeom>
          <a:noFill/>
        </p:spPr>
        <p:txBody>
          <a:bodyPr wrap="square">
            <a:spAutoFit/>
          </a:bodyPr>
          <a:lstStyle/>
          <a:p>
            <a:pPr marL="514350" indent="-514350">
              <a:buFont typeface="Arial" pitchFamily="34" charset="0"/>
              <a:buChar char="•"/>
            </a:pPr>
            <a:r>
              <a:rPr lang="en-US" sz="3000" dirty="0" smtClean="0"/>
              <a:t>When balanced translocations are inherited, the mother or father has some rearranged genetic material from chromosome 21 on another chromosome, but no extra genetic material. </a:t>
            </a:r>
          </a:p>
          <a:p>
            <a:pPr marL="514350" indent="-514350">
              <a:buFont typeface="Arial" pitchFamily="34" charset="0"/>
              <a:buChar char="•"/>
            </a:pPr>
            <a:r>
              <a:rPr lang="en-US" sz="3000" dirty="0" smtClean="0"/>
              <a:t>This means he or she has no signs or symptoms of Down syndrome, but can pass an unbalanced translocation on to children, causing Down syndrome in the children.</a:t>
            </a:r>
          </a:p>
          <a:p>
            <a:pPr marL="514350" indent="-514350"/>
            <a:r>
              <a:rPr lang="en-US" sz="3000" dirty="0" smtClean="0"/>
              <a:t/>
            </a:r>
            <a:br>
              <a:rPr lang="en-US" sz="3000" dirty="0" smtClean="0"/>
            </a:br>
            <a:endParaRPr lang="en-US" sz="30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11</a:t>
            </a:fld>
            <a:endParaRPr lang="en-US" altLang="en-US" sz="1400" dirty="0">
              <a:solidFill>
                <a:srgbClr val="0039A6"/>
              </a:solidFill>
              <a:latin typeface="Myriad Web Pro" charset="0"/>
            </a:endParaRP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836474"/>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chemeClr val="accent2"/>
                </a:solidFill>
              </a:rPr>
              <a:t>Risk-Factors </a:t>
            </a:r>
            <a:r>
              <a:rPr lang="en-US" altLang="en-US" sz="3600" b="1" dirty="0" smtClean="0">
                <a:solidFill>
                  <a:schemeClr val="accent2"/>
                </a:solidFill>
                <a:latin typeface="Times New Roman" pitchFamily="18" charset="0"/>
                <a:cs typeface="Times New Roman" pitchFamily="18" charset="0"/>
              </a:rPr>
              <a:t>of Down Syndrome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457200" y="1828800"/>
            <a:ext cx="7467600" cy="3108543"/>
          </a:xfrm>
          <a:prstGeom prst="rect">
            <a:avLst/>
          </a:prstGeom>
          <a:noFill/>
        </p:spPr>
        <p:txBody>
          <a:bodyPr wrap="square">
            <a:spAutoFit/>
          </a:bodyPr>
          <a:lstStyle/>
          <a:p>
            <a:pPr marL="514350" indent="-514350">
              <a:buFont typeface="Wingdings" pitchFamily="2" charset="2"/>
              <a:buChar char="ü"/>
            </a:pPr>
            <a:r>
              <a:rPr lang="en-US" sz="2800" b="1" dirty="0" smtClean="0"/>
              <a:t>Advancing maternal age.</a:t>
            </a:r>
            <a:r>
              <a:rPr lang="en-US" sz="2800" dirty="0" smtClean="0"/>
              <a:t> A woman's chances of giving birth to a child with Down syndrome increase with age because older eggs have a greater risk of improper chromosome division. A woman's risk of conceiving a child with Down syndrome increases after 35 years of age. </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12</a:t>
            </a:fld>
            <a:endParaRPr lang="en-US" altLang="en-US" sz="1400" dirty="0">
              <a:solidFill>
                <a:srgbClr val="0039A6"/>
              </a:solidFill>
              <a:latin typeface="Myriad Web Pro" charset="0"/>
            </a:endParaRP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836474"/>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chemeClr val="accent2"/>
                </a:solidFill>
              </a:rPr>
              <a:t>Risk-Factors </a:t>
            </a:r>
            <a:r>
              <a:rPr lang="en-US" altLang="en-US" sz="3600" b="1" dirty="0" smtClean="0">
                <a:solidFill>
                  <a:schemeClr val="accent2"/>
                </a:solidFill>
                <a:latin typeface="Times New Roman" pitchFamily="18" charset="0"/>
                <a:cs typeface="Times New Roman" pitchFamily="18" charset="0"/>
              </a:rPr>
              <a:t>of Down Syndrome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457200" y="1676400"/>
            <a:ext cx="7467600" cy="4401205"/>
          </a:xfrm>
          <a:prstGeom prst="rect">
            <a:avLst/>
          </a:prstGeom>
          <a:noFill/>
        </p:spPr>
        <p:txBody>
          <a:bodyPr wrap="square">
            <a:spAutoFit/>
          </a:bodyPr>
          <a:lstStyle/>
          <a:p>
            <a:pPr marL="514350" indent="-514350">
              <a:buFont typeface="Wingdings" pitchFamily="2" charset="2"/>
              <a:buChar char="ü"/>
            </a:pPr>
            <a:r>
              <a:rPr lang="en-US" sz="2800" b="1" dirty="0" smtClean="0"/>
              <a:t>Being carriers of the genetic translocation for Down syndrome. </a:t>
            </a:r>
            <a:r>
              <a:rPr lang="en-US" sz="2800" dirty="0" smtClean="0"/>
              <a:t>Both men and women can pass the genetic translocation for Down syndrome on to their children.</a:t>
            </a:r>
          </a:p>
          <a:p>
            <a:pPr marL="514350" indent="-514350">
              <a:buFont typeface="Wingdings" pitchFamily="2" charset="2"/>
              <a:buChar char="ü"/>
            </a:pPr>
            <a:r>
              <a:rPr lang="en-US" sz="2800" b="1" dirty="0" smtClean="0"/>
              <a:t>Having had one child with Down syndrome. </a:t>
            </a:r>
            <a:r>
              <a:rPr lang="en-US" sz="2800" dirty="0" smtClean="0"/>
              <a:t>Parents who have one child with Down syndrome and parents who have a translocation themselves are at an increased risk of having another child with Down syndrome.</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13</a:t>
            </a:fld>
            <a:endParaRPr lang="en-US" altLang="en-US" sz="1400" dirty="0">
              <a:solidFill>
                <a:srgbClr val="0039A6"/>
              </a:solidFill>
              <a:latin typeface="Myriad Web Pro" charset="0"/>
            </a:endParaRP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836474"/>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chemeClr val="accent2"/>
                </a:solidFill>
              </a:rPr>
              <a:t>Complications</a:t>
            </a:r>
            <a:r>
              <a:rPr lang="en-US" sz="3600" dirty="0" smtClean="0">
                <a:solidFill>
                  <a:schemeClr val="accent2"/>
                </a:solidFill>
              </a:rPr>
              <a:t> </a:t>
            </a:r>
            <a:r>
              <a:rPr lang="en-US" altLang="en-US" sz="3600" b="1" dirty="0" smtClean="0">
                <a:solidFill>
                  <a:schemeClr val="accent2"/>
                </a:solidFill>
                <a:latin typeface="Times New Roman" pitchFamily="18" charset="0"/>
                <a:cs typeface="Times New Roman" pitchFamily="18" charset="0"/>
              </a:rPr>
              <a:t>of Down Syndrome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457200" y="1676400"/>
            <a:ext cx="7467600" cy="4031873"/>
          </a:xfrm>
          <a:prstGeom prst="rect">
            <a:avLst/>
          </a:prstGeom>
          <a:noFill/>
        </p:spPr>
        <p:txBody>
          <a:bodyPr wrap="square">
            <a:spAutoFit/>
          </a:bodyPr>
          <a:lstStyle/>
          <a:p>
            <a:pPr marL="514350" indent="-514350">
              <a:buFont typeface="Wingdings" pitchFamily="2" charset="2"/>
              <a:buChar char="ü"/>
            </a:pPr>
            <a:r>
              <a:rPr lang="en-US" sz="3200" b="1" dirty="0" smtClean="0"/>
              <a:t>Heart defects</a:t>
            </a:r>
            <a:r>
              <a:rPr lang="en-US" sz="3200" dirty="0" smtClean="0"/>
              <a:t>. About half the children with Down syndrome are born with some type of congenital heart defect. </a:t>
            </a:r>
          </a:p>
          <a:p>
            <a:pPr marL="514350" indent="-514350">
              <a:buFont typeface="Wingdings" pitchFamily="2" charset="2"/>
              <a:buChar char="ü"/>
            </a:pPr>
            <a:r>
              <a:rPr lang="en-US" sz="3200" b="1" dirty="0" smtClean="0"/>
              <a:t>Gastrointestinal (GI) defects.</a:t>
            </a:r>
            <a:r>
              <a:rPr lang="en-US" sz="3200" dirty="0" smtClean="0"/>
              <a:t> GI abnormalities occur in some children with Down syndrome and may include abnormalities of the intestines, esophagus, trachea and anus.</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14</a:t>
            </a:fld>
            <a:endParaRPr lang="en-US" altLang="en-US" sz="1400" dirty="0">
              <a:solidFill>
                <a:srgbClr val="0039A6"/>
              </a:solidFill>
              <a:latin typeface="Myriad Web Pro" charset="0"/>
            </a:endParaRP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836474"/>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chemeClr val="accent2"/>
                </a:solidFill>
              </a:rPr>
              <a:t>Complications</a:t>
            </a:r>
            <a:r>
              <a:rPr lang="en-US" sz="3600" dirty="0" smtClean="0">
                <a:solidFill>
                  <a:schemeClr val="accent2"/>
                </a:solidFill>
              </a:rPr>
              <a:t> </a:t>
            </a:r>
            <a:r>
              <a:rPr lang="en-US" altLang="en-US" sz="3600" b="1" dirty="0" smtClean="0">
                <a:solidFill>
                  <a:schemeClr val="accent2"/>
                </a:solidFill>
                <a:latin typeface="Times New Roman" pitchFamily="18" charset="0"/>
                <a:cs typeface="Times New Roman" pitchFamily="18" charset="0"/>
              </a:rPr>
              <a:t>of Down Syndrome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457200" y="1676400"/>
            <a:ext cx="7467600" cy="3970318"/>
          </a:xfrm>
          <a:prstGeom prst="rect">
            <a:avLst/>
          </a:prstGeom>
          <a:noFill/>
        </p:spPr>
        <p:txBody>
          <a:bodyPr wrap="square">
            <a:spAutoFit/>
          </a:bodyPr>
          <a:lstStyle/>
          <a:p>
            <a:pPr marL="514350" indent="-514350">
              <a:buFont typeface="Wingdings" pitchFamily="2" charset="2"/>
              <a:buChar char="ü"/>
            </a:pPr>
            <a:r>
              <a:rPr lang="en-US" sz="2800" b="1" dirty="0" smtClean="0"/>
              <a:t>Immune disorders.</a:t>
            </a:r>
            <a:r>
              <a:rPr lang="en-US" sz="2800" dirty="0" smtClean="0"/>
              <a:t> Because of abnormalities in their immune systems, people with Down syndrome are at increased risk of developing autoimmune disorders.</a:t>
            </a:r>
          </a:p>
          <a:p>
            <a:pPr marL="514350" indent="-514350">
              <a:buFont typeface="Wingdings" pitchFamily="2" charset="2"/>
              <a:buChar char="ü"/>
            </a:pPr>
            <a:r>
              <a:rPr lang="en-US" sz="2800" b="1" dirty="0" smtClean="0"/>
              <a:t>Sleep apnea.</a:t>
            </a:r>
            <a:r>
              <a:rPr lang="en-US" sz="2800" dirty="0" smtClean="0"/>
              <a:t> Because of soft tissue and skeletal changes that lead to the obstruction of their airways, children and adults with Down syndrome are at greater risk of obstructive sleep apnea.</a:t>
            </a:r>
            <a:endParaRPr lang="en-US" sz="2800" dirty="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15</a:t>
            </a:fld>
            <a:endParaRPr lang="en-US" altLang="en-US" sz="1400" dirty="0">
              <a:solidFill>
                <a:srgbClr val="0039A6"/>
              </a:solidFill>
              <a:latin typeface="Myriad Web Pro" charset="0"/>
            </a:endParaRP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836474"/>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chemeClr val="accent2"/>
                </a:solidFill>
              </a:rPr>
              <a:t>Complications</a:t>
            </a:r>
            <a:r>
              <a:rPr lang="en-US" sz="3600" dirty="0" smtClean="0">
                <a:solidFill>
                  <a:schemeClr val="accent2"/>
                </a:solidFill>
              </a:rPr>
              <a:t> </a:t>
            </a:r>
            <a:r>
              <a:rPr lang="en-US" altLang="en-US" sz="3600" b="1" dirty="0" smtClean="0">
                <a:solidFill>
                  <a:schemeClr val="accent2"/>
                </a:solidFill>
                <a:latin typeface="Times New Roman" pitchFamily="18" charset="0"/>
                <a:cs typeface="Times New Roman" pitchFamily="18" charset="0"/>
              </a:rPr>
              <a:t>of Down Syndrome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457200" y="2057400"/>
            <a:ext cx="7467600" cy="3323987"/>
          </a:xfrm>
          <a:prstGeom prst="rect">
            <a:avLst/>
          </a:prstGeom>
          <a:noFill/>
        </p:spPr>
        <p:txBody>
          <a:bodyPr wrap="square">
            <a:spAutoFit/>
          </a:bodyPr>
          <a:lstStyle/>
          <a:p>
            <a:pPr marL="514350" indent="-514350">
              <a:buFont typeface="Wingdings" pitchFamily="2" charset="2"/>
              <a:buChar char="ü"/>
            </a:pPr>
            <a:r>
              <a:rPr lang="en-US" sz="3000" b="1" dirty="0" smtClean="0"/>
              <a:t>Obesity. </a:t>
            </a:r>
            <a:r>
              <a:rPr lang="en-US" sz="3000" dirty="0" smtClean="0"/>
              <a:t>People with Down syndrome have a greater tendency to be obese compared with the general population.</a:t>
            </a:r>
          </a:p>
          <a:p>
            <a:pPr marL="514350" indent="-514350">
              <a:buFont typeface="Wingdings" pitchFamily="2" charset="2"/>
              <a:buChar char="ü"/>
            </a:pPr>
            <a:r>
              <a:rPr lang="en-US" sz="3000" b="1" dirty="0" smtClean="0"/>
              <a:t>Spinal problems. </a:t>
            </a:r>
            <a:r>
              <a:rPr lang="en-US" sz="3000" dirty="0" smtClean="0"/>
              <a:t>Some people with Down syndrome may have a misalignment of the top two vertebrae in the neck (</a:t>
            </a:r>
            <a:r>
              <a:rPr lang="en-US" sz="3000" dirty="0" err="1" smtClean="0"/>
              <a:t>atlantoaxial</a:t>
            </a:r>
            <a:r>
              <a:rPr lang="en-US" sz="3000" dirty="0" smtClean="0"/>
              <a:t> instability). </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16</a:t>
            </a:fld>
            <a:endParaRPr lang="en-US" altLang="en-US" sz="1400" dirty="0">
              <a:solidFill>
                <a:srgbClr val="0039A6"/>
              </a:solidFill>
              <a:latin typeface="Myriad Web Pro" charset="0"/>
            </a:endParaRP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836474"/>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sz="3600" b="1" dirty="0" smtClean="0">
                <a:solidFill>
                  <a:schemeClr val="accent2"/>
                </a:solidFill>
              </a:rPr>
              <a:t>Complications</a:t>
            </a:r>
            <a:r>
              <a:rPr lang="en-US" sz="3600" dirty="0" smtClean="0">
                <a:solidFill>
                  <a:schemeClr val="accent2"/>
                </a:solidFill>
              </a:rPr>
              <a:t> </a:t>
            </a:r>
            <a:r>
              <a:rPr lang="en-US" altLang="en-US" sz="3600" b="1" dirty="0" smtClean="0">
                <a:solidFill>
                  <a:schemeClr val="accent2"/>
                </a:solidFill>
                <a:latin typeface="Times New Roman" pitchFamily="18" charset="0"/>
                <a:cs typeface="Times New Roman" pitchFamily="18" charset="0"/>
              </a:rPr>
              <a:t>of Down Syndrome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381000" y="1828800"/>
            <a:ext cx="7467600" cy="3785652"/>
          </a:xfrm>
          <a:prstGeom prst="rect">
            <a:avLst/>
          </a:prstGeom>
          <a:noFill/>
        </p:spPr>
        <p:txBody>
          <a:bodyPr wrap="square">
            <a:spAutoFit/>
          </a:bodyPr>
          <a:lstStyle/>
          <a:p>
            <a:pPr marL="514350" indent="-514350">
              <a:buFont typeface="Wingdings" pitchFamily="2" charset="2"/>
              <a:buChar char="ü"/>
            </a:pPr>
            <a:r>
              <a:rPr lang="en-US" sz="3000" b="1" dirty="0" smtClean="0"/>
              <a:t>Leukemia. </a:t>
            </a:r>
            <a:r>
              <a:rPr lang="en-US" sz="3000" dirty="0" smtClean="0"/>
              <a:t>Young children with Down syndrome have an increased risk of leukemia.</a:t>
            </a:r>
          </a:p>
          <a:p>
            <a:pPr marL="514350" indent="-514350">
              <a:buFont typeface="Wingdings" pitchFamily="2" charset="2"/>
              <a:buChar char="ü"/>
            </a:pPr>
            <a:r>
              <a:rPr lang="en-US" sz="3000" b="1" dirty="0" smtClean="0"/>
              <a:t>Dementia. </a:t>
            </a:r>
            <a:r>
              <a:rPr lang="en-US" sz="3000" dirty="0" smtClean="0"/>
              <a:t>People with Down syndrome have a greatly increased risk of dementia — signs and symptoms may begin around age 50. Having Down syndrome also increases the risk of developing Alzheimer's disease.</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17</a:t>
            </a:fld>
            <a:endParaRPr lang="en-US" altLang="en-US" sz="1400" dirty="0">
              <a:solidFill>
                <a:srgbClr val="0039A6"/>
              </a:solidFill>
              <a:latin typeface="Myriad Web Pro" charset="0"/>
            </a:endParaRP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60274"/>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Treatment of Down Syndrome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533400" y="1905000"/>
            <a:ext cx="7315200" cy="3785652"/>
          </a:xfrm>
          <a:prstGeom prst="rect">
            <a:avLst/>
          </a:prstGeom>
          <a:noFill/>
        </p:spPr>
        <p:txBody>
          <a:bodyPr wrap="square">
            <a:spAutoFit/>
          </a:bodyPr>
          <a:lstStyle/>
          <a:p>
            <a:pPr marL="514350" indent="-514350">
              <a:buFont typeface="Arial" pitchFamily="34" charset="0"/>
              <a:buChar char="•"/>
            </a:pPr>
            <a:r>
              <a:rPr lang="en-US" sz="3000" dirty="0" smtClean="0"/>
              <a:t>Early intervention for infants and children with Down syndrome can make a major difference in improving their quality of life.</a:t>
            </a:r>
            <a:endParaRPr lang="en-US" sz="3000" b="1" dirty="0" smtClean="0"/>
          </a:p>
          <a:p>
            <a:pPr marL="514350" indent="-514350">
              <a:buFont typeface="Arial" pitchFamily="34" charset="0"/>
              <a:buChar char="•"/>
            </a:pPr>
            <a:r>
              <a:rPr lang="en-US" sz="3000" b="1" dirty="0" smtClean="0"/>
              <a:t>Team care</a:t>
            </a:r>
          </a:p>
          <a:p>
            <a:pPr marL="514350" indent="-514350"/>
            <a:r>
              <a:rPr lang="en-US" sz="3000" b="1" dirty="0" smtClean="0"/>
              <a:t>      </a:t>
            </a:r>
            <a:r>
              <a:rPr lang="en-US" sz="3000" dirty="0" smtClean="0"/>
              <a:t>If your child has Down syndrome, you'll likely rely on a team of specialists that can provide medical care and help him or her develop skills as fully as possible.</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18</a:t>
            </a:fld>
            <a:endParaRPr lang="en-US" altLang="en-US" sz="1400" dirty="0">
              <a:solidFill>
                <a:srgbClr val="0039A6"/>
              </a:solidFill>
              <a:latin typeface="Myriad Web Pro" charset="0"/>
            </a:endParaRPr>
          </a:p>
        </p:txBody>
      </p:sp>
      <p:cxnSp>
        <p:nvCxnSpPr>
          <p:cNvPr id="6" name="Straight Connector 5"/>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60274"/>
            <a:ext cx="87630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Treatment of Down Syndrome  </a:t>
            </a: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a:p>
            <a:pPr algn="ctr" eaLnBrk="1" hangingPunct="1">
              <a:spcBef>
                <a:spcPct val="0"/>
              </a:spcBef>
              <a:buNone/>
            </a:pPr>
            <a:endParaRPr lang="en-US" altLang="en-US" sz="3600" b="1" dirty="0" smtClean="0">
              <a:solidFill>
                <a:srgbClr val="C00000"/>
              </a:solidFill>
              <a:latin typeface="Times New Roman" pitchFamily="18" charset="0"/>
              <a:cs typeface="Times New Roman" pitchFamily="18" charset="0"/>
            </a:endParaRPr>
          </a:p>
        </p:txBody>
      </p:sp>
      <p:sp>
        <p:nvSpPr>
          <p:cNvPr id="2" name="TextBox 1"/>
          <p:cNvSpPr txBox="1"/>
          <p:nvPr/>
        </p:nvSpPr>
        <p:spPr>
          <a:xfrm>
            <a:off x="381000" y="1676400"/>
            <a:ext cx="7467600" cy="4832092"/>
          </a:xfrm>
          <a:prstGeom prst="rect">
            <a:avLst/>
          </a:prstGeom>
          <a:noFill/>
        </p:spPr>
        <p:txBody>
          <a:bodyPr wrap="square">
            <a:spAutoFit/>
          </a:bodyPr>
          <a:lstStyle/>
          <a:p>
            <a:r>
              <a:rPr lang="en-US" sz="2800" dirty="0" smtClean="0"/>
              <a:t>Depending on your child's particular needs, your team may include some of these experts:</a:t>
            </a:r>
          </a:p>
          <a:p>
            <a:pPr marL="514350" indent="-514350">
              <a:buFont typeface="Wingdings" pitchFamily="2" charset="2"/>
              <a:buChar char="Ø"/>
            </a:pPr>
            <a:r>
              <a:rPr lang="en-US" sz="2800" dirty="0" smtClean="0"/>
              <a:t>Primary care pediatrician to coordinate and provide routine childhood care</a:t>
            </a:r>
          </a:p>
          <a:p>
            <a:pPr marL="514350" indent="-514350">
              <a:buFont typeface="Wingdings" pitchFamily="2" charset="2"/>
              <a:buChar char="Ø"/>
            </a:pPr>
            <a:r>
              <a:rPr lang="en-US" sz="2800" dirty="0" smtClean="0"/>
              <a:t>Pediatric cardiologist</a:t>
            </a:r>
          </a:p>
          <a:p>
            <a:pPr marL="514350" indent="-514350">
              <a:buFont typeface="Wingdings" pitchFamily="2" charset="2"/>
              <a:buChar char="Ø"/>
            </a:pPr>
            <a:r>
              <a:rPr lang="en-US" sz="2800" dirty="0" smtClean="0"/>
              <a:t>Pediatric gastroenterologist</a:t>
            </a:r>
          </a:p>
          <a:p>
            <a:pPr marL="514350" indent="-514350">
              <a:buFont typeface="Wingdings" pitchFamily="2" charset="2"/>
              <a:buChar char="Ø"/>
            </a:pPr>
            <a:r>
              <a:rPr lang="en-US" sz="2800" dirty="0" smtClean="0"/>
              <a:t>Pediatric endocrinologist</a:t>
            </a:r>
          </a:p>
          <a:p>
            <a:pPr marL="514350" indent="-514350">
              <a:buFont typeface="Wingdings" pitchFamily="2" charset="2"/>
              <a:buChar char="Ø"/>
            </a:pPr>
            <a:r>
              <a:rPr lang="en-US" sz="2800" dirty="0" smtClean="0"/>
              <a:t>Developmental pediatrician</a:t>
            </a:r>
          </a:p>
          <a:p>
            <a:pPr marL="514350" indent="-514350">
              <a:buFont typeface="Wingdings" pitchFamily="2" charset="2"/>
              <a:buChar char="Ø"/>
            </a:pPr>
            <a:r>
              <a:rPr lang="en-US" sz="2800" dirty="0" smtClean="0"/>
              <a:t>Pediatric neurologist</a:t>
            </a:r>
          </a:p>
          <a:p>
            <a:pPr marL="514350" indent="-514350">
              <a:buFont typeface="Wingdings" pitchFamily="2" charset="2"/>
              <a:buChar char="Ø"/>
            </a:pPr>
            <a:r>
              <a:rPr lang="en-US" sz="2800" dirty="0" smtClean="0"/>
              <a:t>Pediatric ear, nose and throat (ENT) specialist</a:t>
            </a:r>
          </a:p>
          <a:p>
            <a:pPr marL="514350" indent="-514350">
              <a:buFont typeface="Wingdings" pitchFamily="2" charset="2"/>
              <a:buChar char="Ø"/>
            </a:pPr>
            <a:r>
              <a:rPr lang="en-US" sz="2800" dirty="0" smtClean="0"/>
              <a:t>Pediatric eye doctor (ophthalmologist)</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19</a:t>
            </a:fld>
            <a:endParaRPr lang="en-US" altLang="en-US" sz="1400" dirty="0">
              <a:solidFill>
                <a:srgbClr val="0039A6"/>
              </a:solidFill>
              <a:latin typeface="Myriad Web Pro" charset="0"/>
            </a:endParaRP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chemeClr val="accent2"/>
                </a:solidFill>
                <a:latin typeface="Times New Roman" pitchFamily="18" charset="0"/>
                <a:cs typeface="Times New Roman" pitchFamily="18" charset="0"/>
              </a:rPr>
              <a:t>Table Contents</a:t>
            </a:r>
            <a:endParaRPr lang="en-US" altLang="en-US" sz="3600" b="1" dirty="0">
              <a:solidFill>
                <a:schemeClr val="accent2"/>
              </a:solidFill>
              <a:latin typeface="Times New Roman" pitchFamily="18" charset="0"/>
              <a:cs typeface="Times New Roman" pitchFamily="18" charset="0"/>
            </a:endParaRPr>
          </a:p>
        </p:txBody>
      </p:sp>
      <p:sp>
        <p:nvSpPr>
          <p:cNvPr id="71685" name="Content Placeholder 2"/>
          <p:cNvSpPr txBox="1">
            <a:spLocks/>
          </p:cNvSpPr>
          <p:nvPr/>
        </p:nvSpPr>
        <p:spPr bwMode="auto">
          <a:xfrm>
            <a:off x="533400" y="1828800"/>
            <a:ext cx="822960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Definition</a:t>
            </a:r>
            <a:endParaRPr lang="en-US" altLang="en-US" sz="2600" dirty="0">
              <a:latin typeface="Times New Roman" pitchFamily="18" charset="0"/>
              <a:cs typeface="Times New Roman" pitchFamily="18" charset="0"/>
            </a:endParaRP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Introduction</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Symptoms of Down Syndrome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Causes of Down Syndrome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Risk-Factors of Down Syndrome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Complications of Down Syndrome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Treatment of Down Syndrome  </a:t>
            </a:r>
          </a:p>
          <a:p>
            <a:pPr lvl="1" eaLnBrk="1" hangingPunct="1">
              <a:buClr>
                <a:srgbClr val="0039A6"/>
              </a:buClr>
              <a:buFont typeface="Arial" charset="0"/>
              <a:buChar char="•"/>
            </a:pPr>
            <a:r>
              <a:rPr lang="en-US" altLang="en-US" sz="2600" dirty="0" smtClean="0">
                <a:latin typeface="Times New Roman" pitchFamily="18" charset="0"/>
                <a:cs typeface="Times New Roman" pitchFamily="18" charset="0"/>
              </a:rPr>
              <a:t>Conclusion </a:t>
            </a:r>
            <a:endParaRPr lang="en-US" altLang="en-US" sz="2600" dirty="0">
              <a:latin typeface="Times New Roman" pitchFamily="18" charset="0"/>
              <a:cs typeface="Times New Roman" pitchFamily="18" charset="0"/>
            </a:endParaRPr>
          </a:p>
        </p:txBody>
      </p:sp>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2</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486D207D-9E64-417F-AA84-D9CB1A523B53}" type="slidenum">
              <a:rPr lang="en-US" altLang="en-US" smtClean="0"/>
              <a:pPr>
                <a:defRPr/>
              </a:pPr>
              <a:t>20</a:t>
            </a:fld>
            <a:endParaRPr lang="en-US" altLang="en-US" dirty="0"/>
          </a:p>
        </p:txBody>
      </p:sp>
      <p:pic>
        <p:nvPicPr>
          <p:cNvPr id="6" name="Picture 5" descr="10123_down-syndrome-facts-stats_body-1296x728_02.jpg"/>
          <p:cNvPicPr>
            <a:picLocks noChangeAspect="1"/>
          </p:cNvPicPr>
          <p:nvPr/>
        </p:nvPicPr>
        <p:blipFill>
          <a:blip r:embed="rId2"/>
          <a:srcRect t="8889" b="7778"/>
          <a:stretch>
            <a:fillRect/>
          </a:stretch>
        </p:blipFill>
        <p:spPr>
          <a:xfrm>
            <a:off x="685800" y="0"/>
            <a:ext cx="7135370" cy="68580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6096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chemeClr val="accent2"/>
                </a:solidFill>
                <a:latin typeface="Times New Roman" pitchFamily="18" charset="0"/>
                <a:cs typeface="Times New Roman" pitchFamily="18" charset="0"/>
              </a:rPr>
              <a:t>Conclusion</a:t>
            </a:r>
          </a:p>
        </p:txBody>
      </p:sp>
      <p:sp>
        <p:nvSpPr>
          <p:cNvPr id="2" name="TextBox 1"/>
          <p:cNvSpPr txBox="1"/>
          <p:nvPr/>
        </p:nvSpPr>
        <p:spPr>
          <a:xfrm>
            <a:off x="533400" y="1676400"/>
            <a:ext cx="7391400" cy="3539430"/>
          </a:xfrm>
          <a:prstGeom prst="rect">
            <a:avLst/>
          </a:prstGeom>
          <a:noFill/>
        </p:spPr>
        <p:txBody>
          <a:bodyPr wrap="square">
            <a:spAutoFit/>
          </a:bodyPr>
          <a:lstStyle/>
          <a:p>
            <a:pPr marL="514350" indent="-514350">
              <a:buFont typeface="Wingdings" pitchFamily="2" charset="2"/>
              <a:buChar char="ü"/>
            </a:pPr>
            <a:r>
              <a:rPr lang="en-US" sz="3200" b="1" dirty="0" smtClean="0"/>
              <a:t>Down syndrome is a common genetic disorder with multisystem involvement</a:t>
            </a:r>
            <a:r>
              <a:rPr lang="en-US" sz="3200" dirty="0" smtClean="0"/>
              <a:t>. </a:t>
            </a:r>
          </a:p>
          <a:p>
            <a:pPr marL="514350" indent="-514350">
              <a:buFont typeface="Wingdings" pitchFamily="2" charset="2"/>
              <a:buChar char="ü"/>
            </a:pPr>
            <a:r>
              <a:rPr lang="en-US" sz="3200" dirty="0" smtClean="0"/>
              <a:t>Congenital heart diseases, hypothyroidism and recurrent respiratory infections were the common medical problems identified in this.</a:t>
            </a:r>
            <a:endParaRPr lang="en-US" sz="3200" dirty="0"/>
          </a:p>
        </p:txBody>
      </p:sp>
      <p:cxnSp>
        <p:nvCxnSpPr>
          <p:cNvPr id="5" name="Straight Connector 4"/>
          <p:cNvCxnSpPr/>
          <p:nvPr/>
        </p:nvCxnSpPr>
        <p:spPr>
          <a:xfrm>
            <a:off x="609600" y="13716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0EF9015A-DAF8-47A9-8291-B9B5A3191301}" type="slidenum">
              <a:rPr lang="en-US" altLang="en-US" sz="1400">
                <a:solidFill>
                  <a:srgbClr val="0039A6"/>
                </a:solidFill>
                <a:latin typeface="Myriad Web Pro" charset="0"/>
              </a:rPr>
              <a:pPr algn="r" eaLnBrk="1" hangingPunct="1">
                <a:spcBef>
                  <a:spcPct val="0"/>
                </a:spcBef>
                <a:buFontTx/>
                <a:buNone/>
              </a:pPr>
              <a:t>21</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8183880" cy="1051560"/>
          </a:xfrm>
        </p:spPr>
        <p:txBody>
          <a:bodyPr/>
          <a:lstStyle/>
          <a:p>
            <a:r>
              <a:rPr lang="en-US" dirty="0">
                <a:solidFill>
                  <a:srgbClr val="FF0000"/>
                </a:solidFill>
              </a:rPr>
              <a:t>References</a:t>
            </a:r>
          </a:p>
        </p:txBody>
      </p:sp>
      <p:sp>
        <p:nvSpPr>
          <p:cNvPr id="3" name="Content Placeholder 2"/>
          <p:cNvSpPr>
            <a:spLocks noGrp="1"/>
          </p:cNvSpPr>
          <p:nvPr>
            <p:ph sz="quarter" idx="1"/>
          </p:nvPr>
        </p:nvSpPr>
        <p:spPr>
          <a:xfrm>
            <a:off x="152400" y="2057400"/>
            <a:ext cx="8183880" cy="4187952"/>
          </a:xfrm>
        </p:spPr>
        <p:txBody>
          <a:bodyPr>
            <a:normAutofit/>
          </a:bodyPr>
          <a:lstStyle/>
          <a:p>
            <a:pPr lvl="1"/>
            <a:r>
              <a:rPr lang="en-US" sz="2500" dirty="0" smtClean="0">
                <a:solidFill>
                  <a:schemeClr val="accent1">
                    <a:lumMod val="10000"/>
                  </a:schemeClr>
                </a:solidFill>
              </a:rPr>
              <a:t>Google.com</a:t>
            </a:r>
          </a:p>
          <a:p>
            <a:pPr lvl="1"/>
            <a:r>
              <a:rPr lang="en-US" sz="2500" dirty="0" smtClean="0">
                <a:solidFill>
                  <a:schemeClr val="accent1">
                    <a:lumMod val="10000"/>
                  </a:schemeClr>
                </a:solidFill>
              </a:rPr>
              <a:t>Wikipedia.org</a:t>
            </a:r>
          </a:p>
          <a:p>
            <a:pPr lvl="1"/>
            <a:r>
              <a:rPr lang="en-US" sz="2500" dirty="0" smtClean="0">
                <a:solidFill>
                  <a:schemeClr val="accent1">
                    <a:lumMod val="10000"/>
                  </a:schemeClr>
                </a:solidFill>
              </a:rPr>
              <a:t>Studymafia.org</a:t>
            </a:r>
          </a:p>
          <a:p>
            <a:pPr lvl="1"/>
            <a:r>
              <a:rPr lang="en-US" sz="2500" dirty="0" smtClean="0">
                <a:solidFill>
                  <a:schemeClr val="accent1">
                    <a:lumMod val="10000"/>
                  </a:schemeClr>
                </a:solidFill>
              </a:rPr>
              <a:t>Slidespanda.com</a:t>
            </a:r>
          </a:p>
        </p:txBody>
      </p:sp>
    </p:spTree>
    <p:extLst>
      <p:ext uri="{BB962C8B-B14F-4D97-AF65-F5344CB8AC3E}">
        <p14:creationId xmlns:p14="http://schemas.microsoft.com/office/powerpoint/2010/main" val="39472918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133600"/>
            <a:ext cx="5943600" cy="2514600"/>
          </a:xfrm>
          <a:noFill/>
        </p:spPr>
        <p:txBody>
          <a:bodyPr>
            <a:normAutofit/>
          </a:bodyPr>
          <a:lstStyle/>
          <a:p>
            <a:pPr marL="0" indent="0" algn="ctr"/>
            <a:r>
              <a:rPr lang="en-US" sz="5400" b="1" dirty="0">
                <a:solidFill>
                  <a:srgbClr val="FF0000"/>
                </a:solidFill>
              </a:rPr>
              <a:t>Thanks</a:t>
            </a:r>
            <a:br>
              <a:rPr lang="en-US" sz="5400" b="1" dirty="0">
                <a:solidFill>
                  <a:srgbClr val="FF0000"/>
                </a:solidFill>
              </a:rPr>
            </a:br>
            <a:r>
              <a:rPr lang="en-US" sz="5400" b="1" dirty="0">
                <a:solidFill>
                  <a:srgbClr val="FF0000"/>
                </a:solidFill>
              </a:rPr>
              <a:t>To </a:t>
            </a:r>
            <a:r>
              <a:rPr lang="en-US" sz="5400" b="1" dirty="0">
                <a:solidFill>
                  <a:schemeClr val="bg2">
                    <a:lumMod val="50000"/>
                  </a:schemeClr>
                </a:solidFill>
              </a:rPr>
              <a:t/>
            </a:r>
            <a:br>
              <a:rPr lang="en-US" sz="5400" b="1" dirty="0">
                <a:solidFill>
                  <a:schemeClr val="bg2">
                    <a:lumMod val="50000"/>
                  </a:schemeClr>
                </a:solidFill>
              </a:rPr>
            </a:br>
            <a:r>
              <a:rPr lang="en-US" sz="5400" b="1" dirty="0" smtClean="0">
                <a:solidFill>
                  <a:srgbClr val="0070C0"/>
                </a:solidFill>
              </a:rPr>
              <a:t>StudyMafia</a:t>
            </a:r>
            <a:r>
              <a:rPr lang="en-US" sz="5400" b="1" dirty="0" smtClean="0">
                <a:solidFill>
                  <a:schemeClr val="tx1"/>
                </a:solidFill>
              </a:rPr>
              <a:t>.org</a:t>
            </a:r>
            <a:endParaRPr lang="en-US" sz="5400" b="1" dirty="0">
              <a:solidFill>
                <a:schemeClr val="tx1"/>
              </a:solidFill>
            </a:endParaRPr>
          </a:p>
        </p:txBody>
      </p:sp>
    </p:spTree>
    <p:extLst>
      <p:ext uri="{BB962C8B-B14F-4D97-AF65-F5344CB8AC3E}">
        <p14:creationId xmlns:p14="http://schemas.microsoft.com/office/powerpoint/2010/main" val="3906059354"/>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3600" b="1" dirty="0" smtClean="0">
                <a:solidFill>
                  <a:schemeClr val="accent2"/>
                </a:solidFill>
                <a:latin typeface="Times New Roman" pitchFamily="18" charset="0"/>
                <a:cs typeface="Times New Roman" pitchFamily="18" charset="0"/>
              </a:rPr>
              <a:t>Definition</a:t>
            </a:r>
            <a:endParaRPr lang="en-US" altLang="en-US" sz="3600" b="1" dirty="0">
              <a:solidFill>
                <a:schemeClr val="accent2"/>
              </a:solidFill>
              <a:latin typeface="Times New Roman" pitchFamily="18" charset="0"/>
              <a:cs typeface="Times New Roman" pitchFamily="18" charset="0"/>
            </a:endParaRPr>
          </a:p>
        </p:txBody>
      </p:sp>
      <p:sp>
        <p:nvSpPr>
          <p:cNvPr id="71685" name="Content Placeholder 2"/>
          <p:cNvSpPr txBox="1">
            <a:spLocks/>
          </p:cNvSpPr>
          <p:nvPr/>
        </p:nvSpPr>
        <p:spPr bwMode="auto">
          <a:xfrm>
            <a:off x="457200" y="1828800"/>
            <a:ext cx="40386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buNone/>
            </a:pPr>
            <a:r>
              <a:rPr lang="en-US" dirty="0" smtClean="0"/>
              <a:t>    Down syndrome is a genetic disorder caused when abnormal cell division results in an extra full or partial copy of chromosome 21.</a:t>
            </a:r>
            <a:endParaRPr lang="en-US" dirty="0" smtClean="0">
              <a:latin typeface="Times New Roman" pitchFamily="18" charset="0"/>
              <a:cs typeface="Times New Roman" pitchFamily="18" charset="0"/>
            </a:endParaRPr>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3</a:t>
            </a:fld>
            <a:endParaRPr lang="en-US" altLang="en-US" sz="1400" dirty="0">
              <a:solidFill>
                <a:srgbClr val="0039A6"/>
              </a:solidFill>
              <a:latin typeface="Myriad Web Pro" charset="0"/>
            </a:endParaRPr>
          </a:p>
        </p:txBody>
      </p:sp>
      <p:cxnSp>
        <p:nvCxnSpPr>
          <p:cNvPr id="6" name="Straight Connector 5"/>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7" name="Picture 6" descr="down-syndrome-full-medium.jpg"/>
          <p:cNvPicPr>
            <a:picLocks noChangeAspect="1"/>
          </p:cNvPicPr>
          <p:nvPr/>
        </p:nvPicPr>
        <p:blipFill>
          <a:blip r:embed="rId3"/>
          <a:stretch>
            <a:fillRect/>
          </a:stretch>
        </p:blipFill>
        <p:spPr>
          <a:xfrm>
            <a:off x="4800600" y="1752600"/>
            <a:ext cx="3021141" cy="4886160"/>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TextBox 6"/>
          <p:cNvSpPr txBox="1">
            <a:spLocks noChangeArrowheads="1"/>
          </p:cNvSpPr>
          <p:nvPr/>
        </p:nvSpPr>
        <p:spPr bwMode="auto">
          <a:xfrm>
            <a:off x="2206625" y="638175"/>
            <a:ext cx="47402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b="1" dirty="0" smtClean="0">
                <a:solidFill>
                  <a:schemeClr val="accent2"/>
                </a:solidFill>
                <a:latin typeface="Times New Roman" pitchFamily="18" charset="0"/>
                <a:cs typeface="Times New Roman" pitchFamily="18" charset="0"/>
              </a:rPr>
              <a:t>Introduction</a:t>
            </a:r>
            <a:endParaRPr lang="en-US" altLang="en-US" b="1" dirty="0">
              <a:solidFill>
                <a:schemeClr val="accent2"/>
              </a:solidFill>
              <a:latin typeface="Times New Roman" pitchFamily="18" charset="0"/>
              <a:cs typeface="Times New Roman" pitchFamily="18" charset="0"/>
            </a:endParaRPr>
          </a:p>
        </p:txBody>
      </p:sp>
      <p:sp>
        <p:nvSpPr>
          <p:cNvPr id="71685" name="Content Placeholder 2"/>
          <p:cNvSpPr txBox="1">
            <a:spLocks/>
          </p:cNvSpPr>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r>
              <a:rPr lang="en-US" sz="2800" dirty="0" smtClean="0"/>
              <a:t>This extra genetic material causes the developmental changes and physical features of Down syndrome.</a:t>
            </a:r>
          </a:p>
          <a:p>
            <a:r>
              <a:rPr lang="en-US" sz="2800" dirty="0" smtClean="0"/>
              <a:t>Down syndrome varies in severity among individuals, causing lifelong intellectual disability and developmental delays. It's the most common genetic chromosomal disorder and cause of learning disabilities in children. It also commonly causes other medical abnormalities, including heart and gastrointestinal disorders.</a:t>
            </a:r>
            <a:endParaRPr lang="en-US" sz="2800" dirty="0"/>
          </a:p>
        </p:txBody>
      </p:sp>
      <p:sp>
        <p:nvSpPr>
          <p:cNvPr id="71686" name="Slide Number Placeholder 1"/>
          <p:cNvSpPr txBox="1">
            <a:spLocks/>
          </p:cNvSpPr>
          <p:nvPr/>
        </p:nvSpPr>
        <p:spPr bwMode="auto">
          <a:xfrm>
            <a:off x="6629400" y="5791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fld id="{F3A21016-E51D-4AAE-8DF1-DF6B1BFA55A8}" type="slidenum">
              <a:rPr lang="en-US" altLang="en-US" sz="1400">
                <a:solidFill>
                  <a:srgbClr val="0039A6"/>
                </a:solidFill>
                <a:latin typeface="Myriad Web Pro" charset="0"/>
              </a:rPr>
              <a:pPr algn="r" eaLnBrk="1" hangingPunct="1">
                <a:spcBef>
                  <a:spcPct val="0"/>
                </a:spcBef>
                <a:buFontTx/>
                <a:buNone/>
              </a:pPr>
              <a:t>4</a:t>
            </a:fld>
            <a:endParaRPr lang="en-US" altLang="en-US" sz="1400" dirty="0">
              <a:solidFill>
                <a:srgbClr val="0039A6"/>
              </a:solidFill>
              <a:latin typeface="Myriad Web Pro" charset="0"/>
            </a:endParaRP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6"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endParaRPr lang="en-US" altLang="en-US" sz="1400" dirty="0" smtClean="0">
              <a:solidFill>
                <a:srgbClr val="0039A6"/>
              </a:solidFill>
              <a:latin typeface="Myriad Web Pro" charset="0"/>
            </a:endParaRPr>
          </a:p>
          <a:p>
            <a:pPr algn="r" eaLnBrk="1" hangingPunct="1">
              <a:spcBef>
                <a:spcPct val="0"/>
              </a:spcBef>
              <a:buFontTx/>
              <a:buNone/>
            </a:pPr>
            <a:fld id="{F3A21016-E51D-4AAE-8DF1-DF6B1BFA55A8}" type="slidenum">
              <a:rPr lang="en-US" altLang="en-US" sz="1400" smtClean="0">
                <a:solidFill>
                  <a:srgbClr val="0039A6"/>
                </a:solidFill>
                <a:latin typeface="Myriad Web Pro" charset="0"/>
              </a:rPr>
              <a:pPr algn="r" eaLnBrk="1" hangingPunct="1">
                <a:spcBef>
                  <a:spcPct val="0"/>
                </a:spcBef>
                <a:buFontTx/>
                <a:buNone/>
              </a:pPr>
              <a:t>5</a:t>
            </a:fld>
            <a:endParaRPr lang="en-US" altLang="en-US" sz="1400" dirty="0">
              <a:solidFill>
                <a:srgbClr val="0039A6"/>
              </a:solidFill>
              <a:latin typeface="Myriad Web Pro" charset="0"/>
            </a:endParaRPr>
          </a:p>
        </p:txBody>
      </p:sp>
      <p:sp>
        <p:nvSpPr>
          <p:cNvPr id="7" name="TextBox 7"/>
          <p:cNvSpPr txBox="1">
            <a:spLocks noChangeArrowheads="1"/>
          </p:cNvSpPr>
          <p:nvPr/>
        </p:nvSpPr>
        <p:spPr bwMode="auto">
          <a:xfrm>
            <a:off x="0" y="7620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Symptoms of Down Syndrome  </a:t>
            </a:r>
          </a:p>
        </p:txBody>
      </p:sp>
      <p:cxnSp>
        <p:nvCxnSpPr>
          <p:cNvPr id="5" name="Straight Connector 4"/>
          <p:cNvCxnSpPr/>
          <p:nvPr/>
        </p:nvCxnSpPr>
        <p:spPr>
          <a:xfrm>
            <a:off x="609600" y="1524000"/>
            <a:ext cx="8042275" cy="0"/>
          </a:xfrm>
          <a:prstGeom prst="line">
            <a:avLst/>
          </a:prstGeom>
          <a:ln>
            <a:solidFill>
              <a:srgbClr val="0039A6"/>
            </a:solidFill>
          </a:ln>
          <a:effectLst/>
        </p:spPr>
        <p:style>
          <a:lnRef idx="2">
            <a:schemeClr val="dk1"/>
          </a:lnRef>
          <a:fillRef idx="0">
            <a:schemeClr val="dk1"/>
          </a:fillRef>
          <a:effectRef idx="1">
            <a:schemeClr val="dk1"/>
          </a:effectRef>
          <a:fontRef idx="minor">
            <a:schemeClr val="tx1"/>
          </a:fontRef>
        </p:style>
      </p:cxnSp>
      <p:pic>
        <p:nvPicPr>
          <p:cNvPr id="6" name="Picture 5" descr="down-syndrome-symptoms-5b48ed4c46e0fb0054c53622.png"/>
          <p:cNvPicPr>
            <a:picLocks noChangeAspect="1"/>
          </p:cNvPicPr>
          <p:nvPr/>
        </p:nvPicPr>
        <p:blipFill>
          <a:blip r:embed="rId3"/>
          <a:stretch>
            <a:fillRect/>
          </a:stretch>
        </p:blipFill>
        <p:spPr>
          <a:xfrm>
            <a:off x="1447800" y="1676400"/>
            <a:ext cx="5105400" cy="5105400"/>
          </a:xfrm>
          <a:prstGeom prst="rect">
            <a:avLst/>
          </a:prstGeo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Causes of Down Syndrome  </a:t>
            </a:r>
          </a:p>
        </p:txBody>
      </p:sp>
      <p:sp>
        <p:nvSpPr>
          <p:cNvPr id="2" name="TextBox 1"/>
          <p:cNvSpPr txBox="1"/>
          <p:nvPr/>
        </p:nvSpPr>
        <p:spPr>
          <a:xfrm>
            <a:off x="381000" y="1752600"/>
            <a:ext cx="7543800" cy="3785652"/>
          </a:xfrm>
          <a:prstGeom prst="rect">
            <a:avLst/>
          </a:prstGeom>
          <a:noFill/>
        </p:spPr>
        <p:txBody>
          <a:bodyPr wrap="square">
            <a:spAutoFit/>
          </a:bodyPr>
          <a:lstStyle/>
          <a:p>
            <a:pPr marL="514350" indent="-514350">
              <a:buFont typeface="Arial" pitchFamily="34" charset="0"/>
              <a:buChar char="•"/>
            </a:pPr>
            <a:r>
              <a:rPr lang="en-US" sz="3000" dirty="0" smtClean="0"/>
              <a:t>Human cells normally contain 23 pairs of chromosomes. One chromosome in each pair comes from your father, the other from your mother.</a:t>
            </a:r>
          </a:p>
          <a:p>
            <a:pPr marL="514350" indent="-514350">
              <a:buFont typeface="Arial" pitchFamily="34" charset="0"/>
              <a:buChar char="•"/>
            </a:pPr>
            <a:r>
              <a:rPr lang="en-US" sz="3000" dirty="0" smtClean="0"/>
              <a:t>Down syndrome results when abnormal cell division involving chromosome 21 occurs. These cell division abnormalities result in an extra partial or full chromosome 21. </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6</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Causes of Down Syndrome  </a:t>
            </a:r>
          </a:p>
        </p:txBody>
      </p:sp>
      <p:sp>
        <p:nvSpPr>
          <p:cNvPr id="2" name="TextBox 1"/>
          <p:cNvSpPr txBox="1"/>
          <p:nvPr/>
        </p:nvSpPr>
        <p:spPr>
          <a:xfrm>
            <a:off x="609601" y="1676400"/>
            <a:ext cx="7315200" cy="3939540"/>
          </a:xfrm>
          <a:prstGeom prst="rect">
            <a:avLst/>
          </a:prstGeom>
          <a:noFill/>
        </p:spPr>
        <p:txBody>
          <a:bodyPr wrap="square">
            <a:spAutoFit/>
          </a:bodyPr>
          <a:lstStyle/>
          <a:p>
            <a:pPr marL="514350" indent="-514350">
              <a:buFont typeface="Arial" pitchFamily="34" charset="0"/>
              <a:buChar char="•"/>
            </a:pPr>
            <a:r>
              <a:rPr lang="en-US" sz="3200" b="1" dirty="0" err="1" smtClean="0"/>
              <a:t>Trisomy</a:t>
            </a:r>
            <a:r>
              <a:rPr lang="en-US" sz="3200" b="1" dirty="0" smtClean="0"/>
              <a:t> 21. </a:t>
            </a:r>
          </a:p>
          <a:p>
            <a:pPr marL="514350" indent="-514350"/>
            <a:r>
              <a:rPr lang="en-US" sz="3200" dirty="0" smtClean="0"/>
              <a:t>      </a:t>
            </a:r>
            <a:r>
              <a:rPr lang="en-US" sz="3100" dirty="0" smtClean="0"/>
              <a:t>About 95 percent of the time, Down syndrome is caused by </a:t>
            </a:r>
            <a:r>
              <a:rPr lang="en-US" sz="3100" dirty="0" err="1" smtClean="0"/>
              <a:t>trisomy</a:t>
            </a:r>
            <a:r>
              <a:rPr lang="en-US" sz="3100" dirty="0" smtClean="0"/>
              <a:t> 21 — the person has three copies of chromosome 21, instead of the usual two copies, in all cells. This is caused by abnormal cell division during the development of the sperm cell or the egg cell.</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7</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Causes of Down Syndrome  </a:t>
            </a:r>
          </a:p>
        </p:txBody>
      </p:sp>
      <p:sp>
        <p:nvSpPr>
          <p:cNvPr id="2" name="TextBox 1"/>
          <p:cNvSpPr txBox="1"/>
          <p:nvPr/>
        </p:nvSpPr>
        <p:spPr>
          <a:xfrm>
            <a:off x="609601" y="1676400"/>
            <a:ext cx="7315200" cy="3539430"/>
          </a:xfrm>
          <a:prstGeom prst="rect">
            <a:avLst/>
          </a:prstGeom>
          <a:noFill/>
        </p:spPr>
        <p:txBody>
          <a:bodyPr wrap="square">
            <a:spAutoFit/>
          </a:bodyPr>
          <a:lstStyle/>
          <a:p>
            <a:pPr marL="514350" indent="-514350">
              <a:buFont typeface="Arial" pitchFamily="34" charset="0"/>
              <a:buChar char="•"/>
            </a:pPr>
            <a:r>
              <a:rPr lang="en-US" sz="3200" b="1" dirty="0" smtClean="0"/>
              <a:t>Mosaic Down syndrome. </a:t>
            </a:r>
          </a:p>
          <a:p>
            <a:pPr marL="514350" indent="-514350"/>
            <a:r>
              <a:rPr lang="en-US" sz="3200" b="1" dirty="0" smtClean="0"/>
              <a:t>      </a:t>
            </a:r>
            <a:r>
              <a:rPr lang="en-US" sz="3200" dirty="0" smtClean="0"/>
              <a:t>In this rare form of Down syndrome, a person has only some cells with an extra copy of chromosome 21. This mosaic of normal and abnormal cells is caused by abnormal cell division after fertilization.</a:t>
            </a:r>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8</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Box 7"/>
          <p:cNvSpPr txBox="1">
            <a:spLocks noChangeArrowheads="1"/>
          </p:cNvSpPr>
          <p:nvPr/>
        </p:nvSpPr>
        <p:spPr bwMode="auto">
          <a:xfrm>
            <a:off x="0" y="725269"/>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None/>
            </a:pPr>
            <a:r>
              <a:rPr lang="en-US" altLang="en-US" sz="3600" b="1" dirty="0" smtClean="0">
                <a:solidFill>
                  <a:schemeClr val="accent2"/>
                </a:solidFill>
                <a:latin typeface="Times New Roman" pitchFamily="18" charset="0"/>
                <a:cs typeface="Times New Roman" pitchFamily="18" charset="0"/>
              </a:rPr>
              <a:t>Causes of Down Syndrome  </a:t>
            </a:r>
          </a:p>
        </p:txBody>
      </p:sp>
      <p:sp>
        <p:nvSpPr>
          <p:cNvPr id="2" name="TextBox 1"/>
          <p:cNvSpPr txBox="1"/>
          <p:nvPr/>
        </p:nvSpPr>
        <p:spPr>
          <a:xfrm>
            <a:off x="609601" y="1676400"/>
            <a:ext cx="7315200" cy="3539430"/>
          </a:xfrm>
          <a:prstGeom prst="rect">
            <a:avLst/>
          </a:prstGeom>
          <a:noFill/>
        </p:spPr>
        <p:txBody>
          <a:bodyPr wrap="square">
            <a:spAutoFit/>
          </a:bodyPr>
          <a:lstStyle/>
          <a:p>
            <a:pPr marL="514350" indent="-514350">
              <a:buFont typeface="Arial" pitchFamily="34" charset="0"/>
              <a:buChar char="•"/>
            </a:pPr>
            <a:r>
              <a:rPr lang="en-US" sz="3200" b="1" dirty="0" smtClean="0"/>
              <a:t>Translocation Down syndrome. </a:t>
            </a:r>
          </a:p>
          <a:p>
            <a:pPr marL="514350" indent="-514350"/>
            <a:r>
              <a:rPr lang="en-US" sz="3200" b="1" dirty="0" smtClean="0"/>
              <a:t>      </a:t>
            </a:r>
            <a:r>
              <a:rPr lang="en-US" sz="3200" dirty="0" smtClean="0"/>
              <a:t>Down syndrome can also occur when a portion of chromosome 21 becomes attached (</a:t>
            </a:r>
            <a:r>
              <a:rPr lang="en-US" sz="3200" dirty="0" err="1" smtClean="0"/>
              <a:t>translocated</a:t>
            </a:r>
            <a:r>
              <a:rPr lang="en-US" sz="3200" dirty="0" smtClean="0"/>
              <a:t>) onto another chromosome, before or at conception. These children have the usual two copies of chromosome 21. </a:t>
            </a:r>
            <a:endParaRPr lang="en-US" sz="3200" b="1" dirty="0" smtClean="0"/>
          </a:p>
        </p:txBody>
      </p:sp>
      <p:sp>
        <p:nvSpPr>
          <p:cNvPr id="22533" name="Slide Number Placeholder 1"/>
          <p:cNvSpPr txBox="1">
            <a:spLocks/>
          </p:cNvSpPr>
          <p:nvPr/>
        </p:nvSpPr>
        <p:spPr bwMode="auto">
          <a:xfrm>
            <a:off x="6553200" y="617220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r" eaLnBrk="1" hangingPunct="1">
              <a:spcBef>
                <a:spcPct val="0"/>
              </a:spcBef>
              <a:buFontTx/>
              <a:buNone/>
            </a:pPr>
            <a:r>
              <a:rPr lang="en-US" altLang="en-US" sz="1400" dirty="0" smtClean="0">
                <a:latin typeface="Times New Roman"/>
                <a:cs typeface="Times New Roman"/>
              </a:rPr>
              <a:t>●●●</a:t>
            </a:r>
            <a:endParaRPr lang="en-US" altLang="en-US" sz="1400" dirty="0" smtClean="0">
              <a:solidFill>
                <a:srgbClr val="0039A6"/>
              </a:solidFill>
              <a:latin typeface="Myriad Web Pro" charset="0"/>
            </a:endParaRPr>
          </a:p>
          <a:p>
            <a:pPr algn="r" eaLnBrk="1" hangingPunct="1">
              <a:spcBef>
                <a:spcPct val="0"/>
              </a:spcBef>
              <a:buFontTx/>
              <a:buNone/>
            </a:pPr>
            <a:fld id="{0EF9015A-DAF8-47A9-8291-B9B5A3191301}" type="slidenum">
              <a:rPr lang="en-US" altLang="en-US" sz="1400" smtClean="0">
                <a:solidFill>
                  <a:srgbClr val="0039A6"/>
                </a:solidFill>
                <a:latin typeface="Myriad Web Pro" charset="0"/>
              </a:rPr>
              <a:pPr algn="r" eaLnBrk="1" hangingPunct="1">
                <a:spcBef>
                  <a:spcPct val="0"/>
                </a:spcBef>
                <a:buFontTx/>
                <a:buNone/>
              </a:pPr>
              <a:t>9</a:t>
            </a:fld>
            <a:endParaRPr lang="en-US" altLang="en-US" sz="1400" dirty="0">
              <a:solidFill>
                <a:srgbClr val="0039A6"/>
              </a:solidFill>
              <a:latin typeface="Myriad Web Pro" charset="0"/>
            </a:endParaRPr>
          </a:p>
        </p:txBody>
      </p:sp>
    </p:spTree>
  </p:cSld>
  <p:clrMapOvr>
    <a:masterClrMapping/>
  </p:clrMapOvr>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7_SEPDPO">
  <a:themeElements>
    <a:clrScheme name="OSELS Light PPT Colors">
      <a:dk1>
        <a:srgbClr val="0039A6"/>
      </a:dk1>
      <a:lt1>
        <a:srgbClr val="FFFFFF"/>
      </a:lt1>
      <a:dk2>
        <a:srgbClr val="3077FF"/>
      </a:dk2>
      <a:lt2>
        <a:srgbClr val="4B4B4B"/>
      </a:lt2>
      <a:accent1>
        <a:srgbClr val="0039A6"/>
      </a:accent1>
      <a:accent2>
        <a:srgbClr val="9E302D"/>
      </a:accent2>
      <a:accent3>
        <a:srgbClr val="5B8F22"/>
      </a:accent3>
      <a:accent4>
        <a:srgbClr val="532E60"/>
      </a:accent4>
      <a:accent5>
        <a:srgbClr val="FDC82F"/>
      </a:accent5>
      <a:accent6>
        <a:srgbClr val="0CC6DE"/>
      </a:accent6>
      <a:hlink>
        <a:srgbClr val="002060"/>
      </a:hlink>
      <a:folHlink>
        <a:srgbClr val="0053F2"/>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66CCFF"/>
        </a:solidFill>
        <a:ln w="9525">
          <a:miter lim="800000"/>
          <a:headEnd/>
          <a:tailEnd/>
        </a:ln>
      </a:spPr>
      <a:bodyPr wrap="none" rtlCol="0" anchor="ctr">
        <a:flatTx/>
      </a:bodyPr>
      <a:lstStyle>
        <a:defPPr algn="ctr">
          <a:defRPr sz="1200" b="1" dirty="0">
            <a:solidFill>
              <a:schemeClr val="bg1"/>
            </a:solidFill>
            <a:latin typeface="Tahoma" pitchFamily="34" charset="0"/>
          </a:defRPr>
        </a:defPPr>
      </a:lstStyle>
    </a:spDef>
    <a:lnDef>
      <a:spPr>
        <a:ln w="22225">
          <a:solidFill>
            <a:srgbClr val="0A0A0A"/>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pulen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18123</TotalTime>
  <Words>610</Words>
  <Application>Microsoft Office PowerPoint</Application>
  <PresentationFormat>On-screen Show (4:3)</PresentationFormat>
  <Paragraphs>296</Paragraphs>
  <Slides>23</Slides>
  <Notes>20</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7_SEPDPO</vt:lpstr>
      <vt:lpstr>Opulent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References</vt:lpstr>
      <vt:lpstr>Thanks To  StudyMafia.org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NISHA PANDITA</dc:creator>
  <cp:lastModifiedBy>CRP</cp:lastModifiedBy>
  <cp:revision>889</cp:revision>
  <cp:lastPrinted>2014-09-05T11:57:32Z</cp:lastPrinted>
  <dcterms:created xsi:type="dcterms:W3CDTF">2014-04-08T13:15:54Z</dcterms:created>
  <dcterms:modified xsi:type="dcterms:W3CDTF">2022-11-03T16:29:20Z</dcterms:modified>
</cp:coreProperties>
</file>