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09" r:id="rId2"/>
  </p:sldMasterIdLst>
  <p:notesMasterIdLst>
    <p:notesMasterId r:id="rId20"/>
  </p:notesMasterIdLst>
  <p:handoutMasterIdLst>
    <p:handoutMasterId r:id="rId21"/>
  </p:handoutMasterIdLst>
  <p:sldIdLst>
    <p:sldId id="425" r:id="rId3"/>
    <p:sldId id="322" r:id="rId4"/>
    <p:sldId id="324" r:id="rId5"/>
    <p:sldId id="362" r:id="rId6"/>
    <p:sldId id="361" r:id="rId7"/>
    <p:sldId id="325" r:id="rId8"/>
    <p:sldId id="418" r:id="rId9"/>
    <p:sldId id="419" r:id="rId10"/>
    <p:sldId id="397" r:id="rId11"/>
    <p:sldId id="420" r:id="rId12"/>
    <p:sldId id="421" r:id="rId13"/>
    <p:sldId id="398" r:id="rId14"/>
    <p:sldId id="422" r:id="rId15"/>
    <p:sldId id="423" r:id="rId16"/>
    <p:sldId id="424" r:id="rId17"/>
    <p:sldId id="351" r:id="rId18"/>
    <p:sldId id="426"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60"/>
      </p:cViewPr>
      <p:guideLst>
        <p:guide orient="horz" pos="2170"/>
        <p:guide pos="2917"/>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42"/>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9.xml"/><Relationship Id="rId1" Type="http://schemas.openxmlformats.org/officeDocument/2006/relationships/slide" Target="slides/slide6.xml"/><Relationship Id="rId4" Type="http://schemas.openxmlformats.org/officeDocument/2006/relationships/slide" Target="slides/slide1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11/12/2022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3507369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11/12/2022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277923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11/12/2022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11/12/2022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pic>
        <p:nvPicPr>
          <p:cNvPr id="10" name="Google Shape;10;p2" descr="organic-01.png"/>
          <p:cNvPicPr preferRelativeResize="0"/>
          <p:nvPr/>
        </p:nvPicPr>
        <p:blipFill>
          <a:blip r:embed="rId2">
            <a:alphaModFix amt="30000"/>
          </a:blip>
          <a:stretch>
            <a:fillRect/>
          </a:stretch>
        </p:blipFill>
        <p:spPr>
          <a:xfrm>
            <a:off x="0" y="0"/>
            <a:ext cx="9144000" cy="6858000"/>
          </a:xfrm>
          <a:prstGeom prst="rect">
            <a:avLst/>
          </a:prstGeom>
          <a:noFill/>
          <a:ln>
            <a:noFill/>
          </a:ln>
        </p:spPr>
      </p:pic>
      <p:sp>
        <p:nvSpPr>
          <p:cNvPr id="11" name="Google Shape;11;p2"/>
          <p:cNvSpPr/>
          <p:nvPr/>
        </p:nvSpPr>
        <p:spPr>
          <a:xfrm>
            <a:off x="2022375" y="1362900"/>
            <a:ext cx="5099400" cy="4181200"/>
          </a:xfrm>
          <a:prstGeom prst="rect">
            <a:avLst/>
          </a:prstGeom>
          <a:solidFill>
            <a:schemeClr val="l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2" name="Google Shape;12;p2"/>
          <p:cNvSpPr txBox="1">
            <a:spLocks noGrp="1"/>
          </p:cNvSpPr>
          <p:nvPr>
            <p:ph type="ctrTitle"/>
          </p:nvPr>
        </p:nvSpPr>
        <p:spPr>
          <a:xfrm>
            <a:off x="2510400" y="2789633"/>
            <a:ext cx="4123200" cy="1546400"/>
          </a:xfrm>
          <a:prstGeom prst="rect">
            <a:avLst/>
          </a:prstGeom>
        </p:spPr>
        <p:txBody>
          <a:bodyPr spcFirstLastPara="1" wrap="square" lIns="91425" tIns="91425" rIns="91425" bIns="91425" anchor="ctr"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r>
              <a:rPr lang="en-US" smtClean="0"/>
              <a:t>Click to edit Master title style</a:t>
            </a:r>
            <a:endParaRPr/>
          </a:p>
        </p:txBody>
      </p:sp>
      <p:sp>
        <p:nvSpPr>
          <p:cNvPr id="13" name="Google Shape;13;p2"/>
          <p:cNvSpPr/>
          <p:nvPr/>
        </p:nvSpPr>
        <p:spPr>
          <a:xfrm>
            <a:off x="4162050" y="1009116"/>
            <a:ext cx="819900" cy="1093200"/>
          </a:xfrm>
          <a:prstGeom prst="rect">
            <a:avLst/>
          </a:prstGeom>
          <a:solidFill>
            <a:schemeClr val="dk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28"/>
        <p:cNvGrpSpPr/>
        <p:nvPr/>
      </p:nvGrpSpPr>
      <p:grpSpPr>
        <a:xfrm>
          <a:off x="0" y="0"/>
          <a:ext cx="0" cy="0"/>
          <a:chOff x="0" y="0"/>
          <a:chExt cx="0" cy="0"/>
        </a:xfrm>
      </p:grpSpPr>
      <p:pic>
        <p:nvPicPr>
          <p:cNvPr id="29" name="Google Shape;29;p5" descr="organic-01.png"/>
          <p:cNvPicPr preferRelativeResize="0"/>
          <p:nvPr/>
        </p:nvPicPr>
        <p:blipFill>
          <a:blip r:embed="rId2">
            <a:alphaModFix amt="4000"/>
          </a:blip>
          <a:stretch>
            <a:fillRect/>
          </a:stretch>
        </p:blipFill>
        <p:spPr>
          <a:xfrm>
            <a:off x="0" y="0"/>
            <a:ext cx="9144000" cy="6858000"/>
          </a:xfrm>
          <a:prstGeom prst="rect">
            <a:avLst/>
          </a:prstGeom>
          <a:noFill/>
          <a:ln>
            <a:noFill/>
          </a:ln>
        </p:spPr>
      </p:pic>
      <p:sp>
        <p:nvSpPr>
          <p:cNvPr id="30" name="Google Shape;30;p5"/>
          <p:cNvSpPr/>
          <p:nvPr/>
        </p:nvSpPr>
        <p:spPr>
          <a:xfrm>
            <a:off x="2066125" y="953811"/>
            <a:ext cx="6596700" cy="5214400"/>
          </a:xfrm>
          <a:prstGeom prst="rect">
            <a:avLst/>
          </a:prstGeom>
          <a:solidFill>
            <a:srgbClr val="FFFFFF"/>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404975" y="588189"/>
            <a:ext cx="1980300" cy="2640400"/>
          </a:xfrm>
          <a:prstGeom prst="rect">
            <a:avLst/>
          </a:prstGeom>
          <a:solidFill>
            <a:schemeClr val="accent1"/>
          </a:solidFill>
          <a:ln>
            <a:noFill/>
          </a:ln>
          <a:effectLst>
            <a:outerShdw dist="104775" dir="2700000" algn="bl" rotWithShape="0">
              <a:srgbClr val="20124D">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5"/>
          <p:cNvSpPr txBox="1">
            <a:spLocks noGrp="1"/>
          </p:cNvSpPr>
          <p:nvPr>
            <p:ph type="title"/>
          </p:nvPr>
        </p:nvSpPr>
        <p:spPr>
          <a:xfrm>
            <a:off x="539023" y="715187"/>
            <a:ext cx="1613400" cy="1143200"/>
          </a:xfrm>
          <a:prstGeom prst="rect">
            <a:avLst/>
          </a:prstGeom>
        </p:spPr>
        <p:txBody>
          <a:bodyPr spcFirstLastPara="1" wrap="square" lIns="91425" tIns="91425" rIns="91425" bIns="91425" anchor="t" anchorCtr="0">
            <a:noAutofit/>
          </a:bodyPr>
          <a:lstStyle>
            <a:lvl1pPr lvl="0" algn="r">
              <a:spcBef>
                <a:spcPts val="0"/>
              </a:spcBef>
              <a:spcAft>
                <a:spcPts val="0"/>
              </a:spcAft>
              <a:buClr>
                <a:schemeClr val="lt1"/>
              </a:buClr>
              <a:buSzPts val="1800"/>
              <a:buNone/>
              <a:defRPr>
                <a:solidFill>
                  <a:schemeClr val="lt1"/>
                </a:solidFill>
              </a:defRPr>
            </a:lvl1pPr>
            <a:lvl2pPr lvl="1" algn="r">
              <a:spcBef>
                <a:spcPts val="0"/>
              </a:spcBef>
              <a:spcAft>
                <a:spcPts val="0"/>
              </a:spcAft>
              <a:buClr>
                <a:schemeClr val="lt1"/>
              </a:buClr>
              <a:buSzPts val="1800"/>
              <a:buNone/>
              <a:defRPr>
                <a:solidFill>
                  <a:schemeClr val="lt1"/>
                </a:solidFill>
              </a:defRPr>
            </a:lvl2pPr>
            <a:lvl3pPr lvl="2" algn="r">
              <a:spcBef>
                <a:spcPts val="0"/>
              </a:spcBef>
              <a:spcAft>
                <a:spcPts val="0"/>
              </a:spcAft>
              <a:buClr>
                <a:schemeClr val="lt1"/>
              </a:buClr>
              <a:buSzPts val="1800"/>
              <a:buNone/>
              <a:defRPr>
                <a:solidFill>
                  <a:schemeClr val="lt1"/>
                </a:solidFill>
              </a:defRPr>
            </a:lvl3pPr>
            <a:lvl4pPr lvl="3" algn="r">
              <a:spcBef>
                <a:spcPts val="0"/>
              </a:spcBef>
              <a:spcAft>
                <a:spcPts val="0"/>
              </a:spcAft>
              <a:buClr>
                <a:schemeClr val="lt1"/>
              </a:buClr>
              <a:buSzPts val="1800"/>
              <a:buNone/>
              <a:defRPr>
                <a:solidFill>
                  <a:schemeClr val="lt1"/>
                </a:solidFill>
              </a:defRPr>
            </a:lvl4pPr>
            <a:lvl5pPr lvl="4" algn="r">
              <a:spcBef>
                <a:spcPts val="0"/>
              </a:spcBef>
              <a:spcAft>
                <a:spcPts val="0"/>
              </a:spcAft>
              <a:buClr>
                <a:schemeClr val="lt1"/>
              </a:buClr>
              <a:buSzPts val="1800"/>
              <a:buNone/>
              <a:defRPr>
                <a:solidFill>
                  <a:schemeClr val="lt1"/>
                </a:solidFill>
              </a:defRPr>
            </a:lvl5pPr>
            <a:lvl6pPr lvl="5" algn="r">
              <a:spcBef>
                <a:spcPts val="0"/>
              </a:spcBef>
              <a:spcAft>
                <a:spcPts val="0"/>
              </a:spcAft>
              <a:buClr>
                <a:schemeClr val="lt1"/>
              </a:buClr>
              <a:buSzPts val="1800"/>
              <a:buNone/>
              <a:defRPr>
                <a:solidFill>
                  <a:schemeClr val="lt1"/>
                </a:solidFill>
              </a:defRPr>
            </a:lvl6pPr>
            <a:lvl7pPr lvl="6" algn="r">
              <a:spcBef>
                <a:spcPts val="0"/>
              </a:spcBef>
              <a:spcAft>
                <a:spcPts val="0"/>
              </a:spcAft>
              <a:buClr>
                <a:schemeClr val="lt1"/>
              </a:buClr>
              <a:buSzPts val="1800"/>
              <a:buNone/>
              <a:defRPr>
                <a:solidFill>
                  <a:schemeClr val="lt1"/>
                </a:solidFill>
              </a:defRPr>
            </a:lvl7pPr>
            <a:lvl8pPr lvl="7" algn="r">
              <a:spcBef>
                <a:spcPts val="0"/>
              </a:spcBef>
              <a:spcAft>
                <a:spcPts val="0"/>
              </a:spcAft>
              <a:buClr>
                <a:schemeClr val="lt1"/>
              </a:buClr>
              <a:buSzPts val="1800"/>
              <a:buNone/>
              <a:defRPr>
                <a:solidFill>
                  <a:schemeClr val="lt1"/>
                </a:solidFill>
              </a:defRPr>
            </a:lvl8pPr>
            <a:lvl9pPr lvl="8" algn="r">
              <a:spcBef>
                <a:spcPts val="0"/>
              </a:spcBef>
              <a:spcAft>
                <a:spcPts val="0"/>
              </a:spcAft>
              <a:buClr>
                <a:schemeClr val="lt1"/>
              </a:buClr>
              <a:buSzPts val="1800"/>
              <a:buNone/>
              <a:defRPr>
                <a:solidFill>
                  <a:schemeClr val="lt1"/>
                </a:solidFill>
              </a:defRPr>
            </a:lvl9pPr>
          </a:lstStyle>
          <a:p>
            <a:r>
              <a:rPr lang="en-US" smtClean="0"/>
              <a:t>Click to edit Master title style</a:t>
            </a:r>
            <a:endParaRPr/>
          </a:p>
        </p:txBody>
      </p:sp>
      <p:sp>
        <p:nvSpPr>
          <p:cNvPr id="33" name="Google Shape;33;p5"/>
          <p:cNvSpPr txBox="1">
            <a:spLocks noGrp="1"/>
          </p:cNvSpPr>
          <p:nvPr>
            <p:ph type="body" idx="1"/>
          </p:nvPr>
        </p:nvSpPr>
        <p:spPr>
          <a:xfrm>
            <a:off x="2798250" y="1278333"/>
            <a:ext cx="5503800" cy="4320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sz="2400"/>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sz="2400"/>
            </a:lvl4pPr>
            <a:lvl5pPr marL="2286000" lvl="4" indent="-381000">
              <a:spcBef>
                <a:spcPts val="0"/>
              </a:spcBef>
              <a:spcAft>
                <a:spcPts val="0"/>
              </a:spcAft>
              <a:buSzPts val="2400"/>
              <a:buChar char="○"/>
              <a:defRPr sz="2400"/>
            </a:lvl5pPr>
            <a:lvl6pPr marL="2743200" lvl="5" indent="-381000">
              <a:spcBef>
                <a:spcPts val="0"/>
              </a:spcBef>
              <a:spcAft>
                <a:spcPts val="0"/>
              </a:spcAft>
              <a:buSzPts val="2400"/>
              <a:buChar char="■"/>
              <a:defRPr sz="2400"/>
            </a:lvl6pPr>
            <a:lvl7pPr marL="3200400" lvl="6" indent="-381000">
              <a:spcBef>
                <a:spcPts val="0"/>
              </a:spcBef>
              <a:spcAft>
                <a:spcPts val="0"/>
              </a:spcAft>
              <a:buSzPts val="2400"/>
              <a:buChar char="●"/>
              <a:defRPr sz="2400"/>
            </a:lvl7pPr>
            <a:lvl8pPr marL="3657600" lvl="7" indent="-381000">
              <a:spcBef>
                <a:spcPts val="0"/>
              </a:spcBef>
              <a:spcAft>
                <a:spcPts val="0"/>
              </a:spcAft>
              <a:buSzPts val="2400"/>
              <a:buChar char="○"/>
              <a:defRPr sz="2400"/>
            </a:lvl8pPr>
            <a:lvl9pPr marL="4114800" lvl="8" indent="-381000">
              <a:spcBef>
                <a:spcPts val="0"/>
              </a:spcBef>
              <a:spcAft>
                <a:spcPts val="0"/>
              </a:spcAft>
              <a:buSzPts val="2400"/>
              <a:buChar char="■"/>
              <a:defRPr sz="2400"/>
            </a:lvl9pPr>
          </a:lstStyle>
          <a:p>
            <a:pPr lvl="0"/>
            <a:r>
              <a:rPr lang="en-US" smtClean="0"/>
              <a:t>Click to edit Master text styles</a:t>
            </a:r>
          </a:p>
        </p:txBody>
      </p:sp>
      <p:sp>
        <p:nvSpPr>
          <p:cNvPr id="34" name="Google Shape;34;p5"/>
          <p:cNvSpPr txBox="1">
            <a:spLocks noGrp="1"/>
          </p:cNvSpPr>
          <p:nvPr>
            <p:ph type="sldNum" idx="12"/>
          </p:nvPr>
        </p:nvSpPr>
        <p:spPr>
          <a:xfrm>
            <a:off x="8556784" y="6333135"/>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BBC35B-A44B-4119-B8DA-DE9E3DFADA20}" type="slidenum">
              <a:rPr kumimoji="0" lang="en-US" smtClean="0"/>
              <a:t>‹#›</a:t>
            </a:fld>
            <a:endParaRPr kumimoji="0" lang="en-US" sz="1000" b="0">
              <a:solidFill>
                <a:schemeClr val="tx1"/>
              </a:solidFill>
            </a:endParaRPr>
          </a:p>
        </p:txBody>
      </p:sp>
    </p:spTree>
    <p:extLst>
      <p:ext uri="{BB962C8B-B14F-4D97-AF65-F5344CB8AC3E}">
        <p14:creationId xmlns:p14="http://schemas.microsoft.com/office/powerpoint/2010/main" val="1118571158"/>
      </p:ext>
    </p:extLst>
  </p:cSld>
  <p:clrMapOvr>
    <a:masterClrMapping/>
  </p:clrMapOvr>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6727032" y="6407944"/>
            <a:ext cx="1920240" cy="365760"/>
          </a:xfrm>
          <a:prstGeom prst="rect">
            <a:avLst/>
          </a:prstGeom>
        </p:spPr>
        <p:txBody>
          <a:bodyPr/>
          <a:lstStyle>
            <a:lvl1pPr>
              <a:defRPr>
                <a:solidFill>
                  <a:srgbClr val="FFFFFF"/>
                </a:solidFill>
              </a:defRPr>
            </a:lvl1pPr>
          </a:lstStyle>
          <a:p>
            <a:fld id="{544213AF-26F6-41FA-8D85-E2C5388D6E58}" type="datetimeFigureOut">
              <a:rPr lang="en-US" smtClean="0"/>
              <a:t>11/12/2022</a:t>
            </a:fld>
            <a:endParaRPr lang="en-US" dirty="0">
              <a:solidFill>
                <a:srgbClr val="FFFFFF"/>
              </a:solidFill>
            </a:endParaRPr>
          </a:p>
        </p:txBody>
      </p:sp>
      <p:sp>
        <p:nvSpPr>
          <p:cNvPr id="19" name="Footer Placeholder 18"/>
          <p:cNvSpPr>
            <a:spLocks noGrp="1"/>
          </p:cNvSpPr>
          <p:nvPr>
            <p:ph type="ftr" sz="quarter" idx="11"/>
          </p:nvPr>
        </p:nvSpPr>
        <p:spPr>
          <a:xfrm>
            <a:off x="4380072" y="6407944"/>
            <a:ext cx="2350681" cy="365125"/>
          </a:xfrm>
          <a:prstGeom prst="rect">
            <a:avLst/>
          </a:prstGeom>
        </p:spPr>
        <p:txBody>
          <a:bodyPr/>
          <a:lstStyle>
            <a:lvl1pPr>
              <a:defRPr>
                <a:solidFill>
                  <a:schemeClr val="accent1">
                    <a:tint val="20000"/>
                  </a:schemeClr>
                </a:solidFill>
              </a:defRPr>
            </a:lvl1pPr>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727032" y="6407944"/>
            <a:ext cx="1920240" cy="365760"/>
          </a:xfrm>
          <a:prstGeom prst="rect">
            <a:avLst/>
          </a:prstGeom>
        </p:spPr>
        <p:txBody>
          <a:bodyPr/>
          <a:lstStyle/>
          <a:p>
            <a:pPr>
              <a:defRPr/>
            </a:pPr>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theme" Target="../theme/theme2.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74637"/>
            <a:ext cx="8229600" cy="11432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1800"/>
              <a:buFont typeface="Playfair Display"/>
              <a:buNone/>
              <a:defRPr sz="1800" b="1" i="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457200" y="1600200"/>
            <a:ext cx="8229600" cy="4967600"/>
          </a:xfrm>
          <a:prstGeom prst="rect">
            <a:avLst/>
          </a:prstGeom>
          <a:noFill/>
          <a:ln>
            <a:noFill/>
          </a:ln>
        </p:spPr>
        <p:txBody>
          <a:bodyPr spcFirstLastPara="1" wrap="square" lIns="91425" tIns="91425" rIns="91425" bIns="91425" anchor="t" anchorCtr="0">
            <a:noAutofit/>
          </a:bodyPr>
          <a:lstStyle>
            <a:lvl1pPr marL="457200" lvl="0" indent="-419100">
              <a:spcBef>
                <a:spcPts val="600"/>
              </a:spcBef>
              <a:spcAft>
                <a:spcPts val="0"/>
              </a:spcAft>
              <a:buClr>
                <a:schemeClr val="dk1"/>
              </a:buClr>
              <a:buSzPts val="3000"/>
              <a:buFont typeface="Tinos"/>
              <a:buChar char="▹"/>
              <a:defRPr sz="3000">
                <a:solidFill>
                  <a:schemeClr val="dk1"/>
                </a:solidFill>
                <a:latin typeface="Tinos"/>
                <a:ea typeface="Tinos"/>
                <a:cs typeface="Tinos"/>
                <a:sym typeface="Tinos"/>
              </a:defRPr>
            </a:lvl1pPr>
            <a:lvl2pPr marL="914400" lvl="1"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2pPr>
            <a:lvl3pPr marL="1371600" lvl="2" indent="-381000">
              <a:spcBef>
                <a:spcPts val="0"/>
              </a:spcBef>
              <a:spcAft>
                <a:spcPts val="0"/>
              </a:spcAft>
              <a:buClr>
                <a:schemeClr val="dk1"/>
              </a:buClr>
              <a:buSzPts val="2400"/>
              <a:buFont typeface="Tinos"/>
              <a:buChar char="◦"/>
              <a:defRPr sz="2400">
                <a:solidFill>
                  <a:schemeClr val="dk1"/>
                </a:solidFill>
                <a:latin typeface="Tinos"/>
                <a:ea typeface="Tinos"/>
                <a:cs typeface="Tinos"/>
                <a:sym typeface="Tinos"/>
              </a:defRPr>
            </a:lvl3pPr>
            <a:lvl4pPr marL="1828800" lvl="3"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4pPr>
            <a:lvl5pPr marL="2286000" lvl="4"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5pPr>
            <a:lvl6pPr marL="2743200" lvl="5"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6pPr>
            <a:lvl7pPr marL="3200400" lvl="6"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7pPr>
            <a:lvl8pPr marL="3657600" lvl="7"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8pPr>
            <a:lvl9pPr marL="4114800" lvl="8" indent="-342900">
              <a:spcBef>
                <a:spcPts val="0"/>
              </a:spcBef>
              <a:spcAft>
                <a:spcPts val="0"/>
              </a:spcAft>
              <a:buClr>
                <a:schemeClr val="dk1"/>
              </a:buClr>
              <a:buSzPts val="1800"/>
              <a:buFont typeface="Tinos"/>
              <a:buChar char="■"/>
              <a:defRPr sz="1800">
                <a:solidFill>
                  <a:schemeClr val="dk1"/>
                </a:solidFill>
                <a:latin typeface="Tinos"/>
                <a:ea typeface="Tinos"/>
                <a:cs typeface="Tinos"/>
                <a:sym typeface="Tinos"/>
              </a:defRPr>
            </a:lvl9pPr>
          </a:lstStyle>
          <a:p>
            <a:endParaRPr/>
          </a:p>
        </p:txBody>
      </p:sp>
      <p:sp>
        <p:nvSpPr>
          <p:cNvPr id="8" name="Google Shape;8;p1"/>
          <p:cNvSpPr txBox="1">
            <a:spLocks noGrp="1"/>
          </p:cNvSpPr>
          <p:nvPr>
            <p:ph type="sldNum" idx="12"/>
          </p:nvPr>
        </p:nvSpPr>
        <p:spPr>
          <a:xfrm>
            <a:off x="8556784" y="6333135"/>
            <a:ext cx="548700" cy="5248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1"/>
                </a:solidFill>
                <a:latin typeface="Playfair Display"/>
                <a:ea typeface="Playfair Display"/>
                <a:cs typeface="Playfair Display"/>
                <a:sym typeface="Playfair Display"/>
              </a:defRPr>
            </a:lvl1pPr>
            <a:lvl2pPr lvl="1" algn="r">
              <a:buNone/>
              <a:defRPr sz="1300">
                <a:solidFill>
                  <a:schemeClr val="accent1"/>
                </a:solidFill>
                <a:latin typeface="Playfair Display"/>
                <a:ea typeface="Playfair Display"/>
                <a:cs typeface="Playfair Display"/>
                <a:sym typeface="Playfair Display"/>
              </a:defRPr>
            </a:lvl2pPr>
            <a:lvl3pPr lvl="2" algn="r">
              <a:buNone/>
              <a:defRPr sz="1300">
                <a:solidFill>
                  <a:schemeClr val="accent1"/>
                </a:solidFill>
                <a:latin typeface="Playfair Display"/>
                <a:ea typeface="Playfair Display"/>
                <a:cs typeface="Playfair Display"/>
                <a:sym typeface="Playfair Display"/>
              </a:defRPr>
            </a:lvl3pPr>
            <a:lvl4pPr lvl="3" algn="r">
              <a:buNone/>
              <a:defRPr sz="1300">
                <a:solidFill>
                  <a:schemeClr val="accent1"/>
                </a:solidFill>
                <a:latin typeface="Playfair Display"/>
                <a:ea typeface="Playfair Display"/>
                <a:cs typeface="Playfair Display"/>
                <a:sym typeface="Playfair Display"/>
              </a:defRPr>
            </a:lvl4pPr>
            <a:lvl5pPr lvl="4" algn="r">
              <a:buNone/>
              <a:defRPr sz="1300">
                <a:solidFill>
                  <a:schemeClr val="accent1"/>
                </a:solidFill>
                <a:latin typeface="Playfair Display"/>
                <a:ea typeface="Playfair Display"/>
                <a:cs typeface="Playfair Display"/>
                <a:sym typeface="Playfair Display"/>
              </a:defRPr>
            </a:lvl5pPr>
            <a:lvl6pPr lvl="5" algn="r">
              <a:buNone/>
              <a:defRPr sz="1300">
                <a:solidFill>
                  <a:schemeClr val="accent1"/>
                </a:solidFill>
                <a:latin typeface="Playfair Display"/>
                <a:ea typeface="Playfair Display"/>
                <a:cs typeface="Playfair Display"/>
                <a:sym typeface="Playfair Display"/>
              </a:defRPr>
            </a:lvl6pPr>
            <a:lvl7pPr lvl="6" algn="r">
              <a:buNone/>
              <a:defRPr sz="1300">
                <a:solidFill>
                  <a:schemeClr val="accent1"/>
                </a:solidFill>
                <a:latin typeface="Playfair Display"/>
                <a:ea typeface="Playfair Display"/>
                <a:cs typeface="Playfair Display"/>
                <a:sym typeface="Playfair Display"/>
              </a:defRPr>
            </a:lvl7pPr>
            <a:lvl8pPr lvl="7" algn="r">
              <a:buNone/>
              <a:defRPr sz="1300">
                <a:solidFill>
                  <a:schemeClr val="accent1"/>
                </a:solidFill>
                <a:latin typeface="Playfair Display"/>
                <a:ea typeface="Playfair Display"/>
                <a:cs typeface="Playfair Display"/>
                <a:sym typeface="Playfair Display"/>
              </a:defRPr>
            </a:lvl8pPr>
            <a:lvl9pPr lvl="8" algn="r">
              <a:buNone/>
              <a:defRPr sz="1300">
                <a:solidFill>
                  <a:schemeClr val="accent1"/>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en"/>
              <a:t>‹#›</a:t>
            </a:fld>
            <a:endParaRPr/>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Lst>
  <p:transition>
    <p:fade thruBlk="1"/>
  </p:transition>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bg1">
                    <a:lumMod val="75000"/>
                  </a:schemeClr>
                </a:solidFill>
                <a:latin typeface="Verdana" pitchFamily="34" charset="0"/>
                <a:cs typeface="+mn-cs"/>
              </a:rPr>
              <a:t>.Org</a:t>
            </a:r>
            <a:endParaRPr lang="en-US" sz="2800" b="1" dirty="0">
              <a:solidFill>
                <a:schemeClr val="bg1">
                  <a:lumMod val="75000"/>
                </a:schemeClr>
              </a:solidFill>
              <a:latin typeface="Tahoma" pitchFamily="34" charset="0"/>
              <a:cs typeface="+mn-cs"/>
            </a:endParaRPr>
          </a:p>
        </p:txBody>
      </p:sp>
      <p:sp>
        <p:nvSpPr>
          <p:cNvPr id="16389" name="Text Box 9"/>
          <p:cNvSpPr txBox="1">
            <a:spLocks noChangeArrowheads="1"/>
          </p:cNvSpPr>
          <p:nvPr/>
        </p:nvSpPr>
        <p:spPr bwMode="auto">
          <a:xfrm>
            <a:off x="1" y="5464314"/>
            <a:ext cx="9144000" cy="738664"/>
          </a:xfrm>
          <a:prstGeom prst="rect">
            <a:avLst/>
          </a:prstGeom>
          <a:solidFill>
            <a:schemeClr val="tx1">
              <a:lumMod val="75000"/>
              <a:lumOff val="25000"/>
            </a:schemeClr>
          </a:solidFill>
          <a:ln w="9525">
            <a:noFill/>
            <a:miter lim="800000"/>
            <a:headEnd/>
            <a:tailEnd/>
          </a:ln>
        </p:spPr>
        <p:txBody>
          <a:bodyPr wrap="square">
            <a:spAutoFit/>
          </a:bodyPr>
          <a:lstStyle/>
          <a:p>
            <a:pPr eaLnBrk="0" hangingPunct="0">
              <a:spcBef>
                <a:spcPct val="50000"/>
              </a:spcBef>
            </a:pP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To:	 </a:t>
            </a:r>
            <a:r>
              <a:rPr lang="en-US" sz="2100" b="1" dirty="0" smtClean="0">
                <a:solidFill>
                  <a:schemeClr val="accent4">
                    <a:lumMod val="25000"/>
                  </a:schemeClr>
                </a:solidFill>
                <a:latin typeface="Times New Roman" pitchFamily="18" charset="0"/>
                <a:cs typeface="Times New Roman" pitchFamily="18" charset="0"/>
              </a:rPr>
              <a:t>             </a:t>
            </a:r>
            <a:r>
              <a:rPr lang="en-US" sz="2100" b="1" dirty="0">
                <a:solidFill>
                  <a:schemeClr val="accent4">
                    <a:lumMod val="25000"/>
                  </a:schemeClr>
                </a:solidFill>
                <a:latin typeface="Times New Roman" pitchFamily="18" charset="0"/>
                <a:cs typeface="Times New Roman" pitchFamily="18" charset="0"/>
              </a:rPr>
              <a:t> </a:t>
            </a:r>
            <a:r>
              <a:rPr lang="en-US" sz="2100" b="1" dirty="0" smtClean="0">
                <a:solidFill>
                  <a:schemeClr val="accent4">
                    <a:lumMod val="25000"/>
                  </a:schemeClr>
                </a:solidFill>
                <a:latin typeface="Times New Roman" pitchFamily="18" charset="0"/>
                <a:cs typeface="Times New Roman" pitchFamily="18" charset="0"/>
              </a:rPr>
              <a:t>                 Submitted </a:t>
            </a:r>
            <a:r>
              <a:rPr lang="en-US" sz="2100" b="1" dirty="0">
                <a:solidFill>
                  <a:schemeClr val="accent4">
                    <a:lumMod val="25000"/>
                  </a:schemeClr>
                </a:solidFill>
                <a:latin typeface="Times New Roman" pitchFamily="18" charset="0"/>
                <a:cs typeface="Times New Roman" pitchFamily="18" charset="0"/>
              </a:rPr>
              <a:t>By:</a:t>
            </a:r>
          </a:p>
          <a:p>
            <a:pPr eaLnBrk="0" hangingPunct="0"/>
            <a:r>
              <a:rPr lang="en-US" sz="2100" b="1" dirty="0" smtClean="0">
                <a:solidFill>
                  <a:schemeClr val="accent4">
                    <a:lumMod val="25000"/>
                  </a:schemeClr>
                </a:solidFill>
                <a:latin typeface="Times New Roman" pitchFamily="18" charset="0"/>
                <a:cs typeface="Times New Roman" pitchFamily="18" charset="0"/>
              </a:rPr>
              <a:t>                  Studymafia.org                                          </a:t>
            </a:r>
            <a:r>
              <a:rPr lang="en-US" sz="2100" b="1" dirty="0" smtClean="0">
                <a:solidFill>
                  <a:schemeClr val="accent4">
                    <a:lumMod val="25000"/>
                  </a:schemeClr>
                </a:solidFill>
                <a:latin typeface="Times New Roman" pitchFamily="18" charset="0"/>
                <a:cs typeface="Times New Roman" pitchFamily="18" charset="0"/>
              </a:rPr>
              <a:t>Studymafia.org               </a:t>
            </a:r>
            <a:endParaRPr lang="en-US" sz="2100" b="1" dirty="0">
              <a:solidFill>
                <a:schemeClr val="accent4">
                  <a:lumMod val="25000"/>
                </a:schemeClr>
              </a:solidFill>
              <a:latin typeface="Times New Roman" pitchFamily="18" charset="0"/>
              <a:cs typeface="Times New Roman" pitchFamily="18" charset="0"/>
            </a:endParaRPr>
          </a:p>
        </p:txBody>
      </p:sp>
      <p:sp>
        <p:nvSpPr>
          <p:cNvPr id="8" name="Rectangle 7"/>
          <p:cNvSpPr/>
          <p:nvPr/>
        </p:nvSpPr>
        <p:spPr>
          <a:xfrm>
            <a:off x="1447800" y="2057400"/>
            <a:ext cx="6705600" cy="1754326"/>
          </a:xfrm>
          <a:prstGeom prst="rect">
            <a:avLst/>
          </a:prstGeom>
          <a:noFill/>
        </p:spPr>
        <p:txBody>
          <a:bodyPr wrap="square">
            <a:spAutoFit/>
          </a:bodyPr>
          <a:lstStyle/>
          <a:p>
            <a:pPr algn="ctr" fontAlgn="auto">
              <a:spcBef>
                <a:spcPts val="0"/>
              </a:spcBef>
              <a:spcAft>
                <a:spcPts val="0"/>
              </a:spcAft>
              <a:defRPr/>
            </a:pPr>
            <a:r>
              <a:rPr lang="en-US" altLang="en-US" sz="5400" b="1" dirty="0" smtClean="0">
                <a:solidFill>
                  <a:schemeClr val="tx1">
                    <a:lumMod val="75000"/>
                    <a:lumOff val="25000"/>
                  </a:schemeClr>
                </a:solidFill>
                <a:latin typeface="Times New Roman" pitchFamily="18" charset="0"/>
                <a:cs typeface="Times New Roman" pitchFamily="18" charset="0"/>
              </a:rPr>
              <a:t>Computer-Aided Design(CAD)</a:t>
            </a:r>
            <a:endParaRPr lang="en-US" sz="5400" b="1" spc="300" dirty="0">
              <a:ln w="11430" cmpd="sng">
                <a:solidFill>
                  <a:schemeClr val="accent1">
                    <a:tint val="10000"/>
                  </a:schemeClr>
                </a:solidFill>
                <a:prstDash val="solid"/>
                <a:miter lim="800000"/>
              </a:ln>
              <a:solidFill>
                <a:schemeClr val="tx2">
                  <a:lumMod val="50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96816927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Benefits </a:t>
            </a:r>
            <a:r>
              <a:rPr lang="en-US" altLang="en-US" sz="3600" b="1" dirty="0" smtClean="0">
                <a:solidFill>
                  <a:srgbClr val="FFFF00"/>
                </a:solidFill>
                <a:latin typeface="Times New Roman" panose="02020603050405020304" pitchFamily="18" charset="0"/>
                <a:cs typeface="Times New Roman" panose="02020603050405020304" pitchFamily="18" charset="0"/>
              </a:rPr>
              <a:t>of CAD  </a:t>
            </a:r>
          </a:p>
        </p:txBody>
      </p:sp>
      <p:sp>
        <p:nvSpPr>
          <p:cNvPr id="2" name="TextBox 1"/>
          <p:cNvSpPr txBox="1"/>
          <p:nvPr/>
        </p:nvSpPr>
        <p:spPr>
          <a:xfrm>
            <a:off x="609600" y="1676400"/>
            <a:ext cx="8149590" cy="4030980"/>
          </a:xfrm>
          <a:prstGeom prst="rect">
            <a:avLst/>
          </a:prstGeom>
          <a:noFill/>
        </p:spPr>
        <p:txBody>
          <a:bodyPr wrap="square">
            <a:spAutoFit/>
          </a:bodyPr>
          <a:lstStyle/>
          <a:p>
            <a:pPr marL="457200" indent="-457200">
              <a:buFont typeface="Arial" panose="020B0604020202020204" pitchFamily="34" charset="0"/>
              <a:buChar char="•"/>
            </a:pPr>
            <a:r>
              <a:rPr lang="en-US" sz="3200" dirty="0" smtClean="0"/>
              <a:t>Changes can be made independent of other design details, without the need to completely re-do a sketch;</a:t>
            </a:r>
          </a:p>
          <a:p>
            <a:pPr marL="457200" indent="-457200">
              <a:buFont typeface="Arial" panose="020B0604020202020204" pitchFamily="34" charset="0"/>
              <a:buChar char="•"/>
            </a:pPr>
            <a:r>
              <a:rPr lang="en-US" sz="3200" dirty="0" smtClean="0"/>
              <a:t>Higher quality designs with documentation (such as angles, measurements, presets) built into the file;</a:t>
            </a:r>
          </a:p>
          <a:p>
            <a:pPr marL="457200" indent="-457200">
              <a:buFont typeface="Arial" panose="020B0604020202020204" pitchFamily="34" charset="0"/>
              <a:buChar char="•"/>
            </a:pPr>
            <a:r>
              <a:rPr lang="en-US" sz="3200" dirty="0" smtClean="0">
                <a:sym typeface="+mn-ea"/>
              </a:rPr>
              <a:t>Use of digital files can make collaborating with colleagues more simple</a:t>
            </a:r>
            <a:r>
              <a:rPr lang="en-IN" altLang="en-US" sz="3200" dirty="0" smtClean="0">
                <a:sym typeface="+mn-ea"/>
              </a:rPr>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Benefits </a:t>
            </a:r>
            <a:r>
              <a:rPr lang="en-US" altLang="en-US" sz="3600" b="1" dirty="0" smtClean="0">
                <a:solidFill>
                  <a:srgbClr val="FFFF00"/>
                </a:solidFill>
                <a:latin typeface="Times New Roman" panose="02020603050405020304" pitchFamily="18" charset="0"/>
                <a:cs typeface="Times New Roman" panose="02020603050405020304" pitchFamily="18" charset="0"/>
              </a:rPr>
              <a:t>of CAD  </a:t>
            </a:r>
          </a:p>
        </p:txBody>
      </p:sp>
      <p:sp>
        <p:nvSpPr>
          <p:cNvPr id="2" name="TextBox 1"/>
          <p:cNvSpPr txBox="1"/>
          <p:nvPr/>
        </p:nvSpPr>
        <p:spPr>
          <a:xfrm>
            <a:off x="609600" y="1676400"/>
            <a:ext cx="7696200" cy="3538220"/>
          </a:xfrm>
          <a:prstGeom prst="rect">
            <a:avLst/>
          </a:prstGeom>
          <a:noFill/>
        </p:spPr>
        <p:txBody>
          <a:bodyPr wrap="square">
            <a:spAutoFit/>
          </a:bodyPr>
          <a:lstStyle/>
          <a:p>
            <a:pPr marL="457200" indent="-457200">
              <a:buFont typeface="Arial" panose="020B0604020202020204" pitchFamily="34" charset="0"/>
              <a:buChar char="•"/>
            </a:pPr>
            <a:r>
              <a:rPr lang="en-US" sz="3200" dirty="0" smtClean="0"/>
              <a:t>Clearer designs, better legibility and ease of interpretation by collaborators, as handmade drawings are not as clear or detailed;</a:t>
            </a:r>
          </a:p>
          <a:p>
            <a:pPr marL="457200" indent="-457200">
              <a:buFont typeface="Arial" panose="020B0604020202020204" pitchFamily="34" charset="0"/>
              <a:buChar char="•"/>
            </a:pPr>
            <a:r>
              <a:rPr lang="en-US" sz="3200" dirty="0" smtClean="0"/>
              <a:t>Software features can support generative design, solid modeling, and other technical functions.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Tools Used in</a:t>
            </a:r>
            <a:r>
              <a:rPr lang="en-US" altLang="en-US" sz="3600" b="1" dirty="0" smtClean="0">
                <a:solidFill>
                  <a:srgbClr val="FFFF00"/>
                </a:solidFill>
                <a:latin typeface="Times New Roman" panose="02020603050405020304" pitchFamily="18" charset="0"/>
                <a:cs typeface="Times New Roman" panose="02020603050405020304" pitchFamily="18" charset="0"/>
              </a:rPr>
              <a:t> </a:t>
            </a:r>
            <a:r>
              <a:rPr lang="en-IN" altLang="en-US" sz="3600" b="1" dirty="0" smtClean="0">
                <a:solidFill>
                  <a:srgbClr val="FFFF00"/>
                </a:solidFill>
                <a:latin typeface="Times New Roman" panose="02020603050405020304" pitchFamily="18" charset="0"/>
                <a:cs typeface="Times New Roman" panose="02020603050405020304" pitchFamily="18" charset="0"/>
              </a:rPr>
              <a:t>CAD</a:t>
            </a:r>
          </a:p>
        </p:txBody>
      </p:sp>
      <p:sp>
        <p:nvSpPr>
          <p:cNvPr id="2" name="TextBox 1"/>
          <p:cNvSpPr txBox="1"/>
          <p:nvPr/>
        </p:nvSpPr>
        <p:spPr>
          <a:xfrm>
            <a:off x="533400" y="1525270"/>
            <a:ext cx="7924800" cy="4030980"/>
          </a:xfrm>
          <a:prstGeom prst="rect">
            <a:avLst/>
          </a:prstGeom>
          <a:noFill/>
        </p:spPr>
        <p:txBody>
          <a:bodyPr wrap="square">
            <a:spAutoFit/>
          </a:bodyPr>
          <a:lstStyle/>
          <a:p>
            <a:pPr marL="514350" indent="-514350">
              <a:buFont typeface="Arial" panose="020B0604020202020204" pitchFamily="34" charset="0"/>
              <a:buChar char="•"/>
            </a:pPr>
            <a:r>
              <a:rPr lang="en-US" sz="3200" smtClean="0"/>
              <a:t>A number of CAD tools exist to assist designers and engineers. Some CAD tools are tailored to fit specific use cases and industries, such as industrial design or architecture. </a:t>
            </a:r>
          </a:p>
          <a:p>
            <a:pPr marL="514350" indent="-514350">
              <a:buFont typeface="Arial" panose="020B0604020202020204" pitchFamily="34" charset="0"/>
              <a:buChar char="•"/>
            </a:pPr>
            <a:r>
              <a:rPr lang="en-US" sz="3200" smtClean="0"/>
              <a:t>Other CAD software tools can be used to support a variety of industries and project types.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Tools Used in</a:t>
            </a:r>
            <a:r>
              <a:rPr lang="en-US" altLang="en-US" sz="3600" b="1" dirty="0" smtClean="0">
                <a:solidFill>
                  <a:srgbClr val="FFFF00"/>
                </a:solidFill>
                <a:latin typeface="Times New Roman" panose="02020603050405020304" pitchFamily="18" charset="0"/>
                <a:cs typeface="Times New Roman" panose="02020603050405020304" pitchFamily="18" charset="0"/>
              </a:rPr>
              <a:t> </a:t>
            </a:r>
            <a:r>
              <a:rPr lang="en-IN" altLang="en-US" sz="3600" b="1" dirty="0" smtClean="0">
                <a:solidFill>
                  <a:srgbClr val="FFFF00"/>
                </a:solidFill>
                <a:latin typeface="Times New Roman" panose="02020603050405020304" pitchFamily="18" charset="0"/>
                <a:cs typeface="Times New Roman" panose="02020603050405020304" pitchFamily="18" charset="0"/>
              </a:rPr>
              <a:t>CAD</a:t>
            </a:r>
          </a:p>
        </p:txBody>
      </p:sp>
      <p:sp>
        <p:nvSpPr>
          <p:cNvPr id="2" name="TextBox 1"/>
          <p:cNvSpPr txBox="1"/>
          <p:nvPr/>
        </p:nvSpPr>
        <p:spPr>
          <a:xfrm>
            <a:off x="533400" y="1525270"/>
            <a:ext cx="7924800" cy="4030980"/>
          </a:xfrm>
          <a:prstGeom prst="rect">
            <a:avLst/>
          </a:prstGeom>
          <a:noFill/>
        </p:spPr>
        <p:txBody>
          <a:bodyPr wrap="square">
            <a:spAutoFit/>
          </a:bodyPr>
          <a:lstStyle/>
          <a:p>
            <a:pPr marL="0" indent="0">
              <a:buFont typeface="Arial" panose="020B0604020202020204" pitchFamily="34" charset="0"/>
              <a:buNone/>
            </a:pPr>
            <a:r>
              <a:rPr lang="en-US" sz="3200" b="1" smtClean="0"/>
              <a:t>Some widely-used CAD tools are:</a:t>
            </a:r>
          </a:p>
          <a:p>
            <a:pPr marL="514350" indent="-514350">
              <a:buFont typeface="Arial" panose="020B0604020202020204" pitchFamily="34" charset="0"/>
              <a:buChar char="•"/>
            </a:pPr>
            <a:endParaRPr lang="en-US" sz="3200" smtClean="0"/>
          </a:p>
          <a:p>
            <a:pPr marL="514350" indent="-514350">
              <a:buFont typeface="Arial" panose="020B0604020202020204" pitchFamily="34" charset="0"/>
              <a:buChar char="•"/>
            </a:pPr>
            <a:r>
              <a:rPr lang="en-US" sz="3200" smtClean="0"/>
              <a:t>MicroStation (offered by Bentley Systems)</a:t>
            </a:r>
          </a:p>
          <a:p>
            <a:pPr marL="514350" indent="-514350">
              <a:buFont typeface="Arial" panose="020B0604020202020204" pitchFamily="34" charset="0"/>
              <a:buChar char="•"/>
            </a:pPr>
            <a:r>
              <a:rPr lang="en-US" sz="3200" smtClean="0"/>
              <a:t>AutoCAD (offered by Autodesk)</a:t>
            </a:r>
          </a:p>
          <a:p>
            <a:pPr marL="514350" indent="-514350">
              <a:buFont typeface="Arial" panose="020B0604020202020204" pitchFamily="34" charset="0"/>
              <a:buChar char="•"/>
            </a:pPr>
            <a:r>
              <a:rPr lang="en-US" sz="3200" smtClean="0"/>
              <a:t>CorelCAD</a:t>
            </a:r>
          </a:p>
          <a:p>
            <a:pPr marL="514350" indent="-514350">
              <a:buFont typeface="Arial" panose="020B0604020202020204" pitchFamily="34" charset="0"/>
              <a:buChar char="•"/>
            </a:pPr>
            <a:r>
              <a:rPr lang="en-US" sz="3200" smtClean="0"/>
              <a:t>IronCAD</a:t>
            </a:r>
          </a:p>
          <a:p>
            <a:pPr marL="514350" indent="-514350">
              <a:buFont typeface="Arial" panose="020B0604020202020204" pitchFamily="34" charset="0"/>
              <a:buChar char="•"/>
            </a:pPr>
            <a:r>
              <a:rPr lang="en-US" sz="3200" smtClean="0"/>
              <a:t>CADTalk</a:t>
            </a:r>
          </a:p>
          <a:p>
            <a:pPr marL="514350" indent="-514350">
              <a:buFont typeface="Arial" panose="020B0604020202020204" pitchFamily="34" charset="0"/>
              <a:buChar char="•"/>
            </a:pPr>
            <a:r>
              <a:rPr lang="en-US" sz="3200" smtClean="0"/>
              <a:t>SolidWorks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Tools Used in</a:t>
            </a:r>
            <a:r>
              <a:rPr lang="en-US" altLang="en-US" sz="3600" b="1" dirty="0" smtClean="0">
                <a:solidFill>
                  <a:srgbClr val="FFFF00"/>
                </a:solidFill>
                <a:latin typeface="Times New Roman" panose="02020603050405020304" pitchFamily="18" charset="0"/>
                <a:cs typeface="Times New Roman" panose="02020603050405020304" pitchFamily="18" charset="0"/>
              </a:rPr>
              <a:t> </a:t>
            </a:r>
            <a:r>
              <a:rPr lang="en-IN" altLang="en-US" sz="3600" b="1" dirty="0" smtClean="0">
                <a:solidFill>
                  <a:srgbClr val="FFFF00"/>
                </a:solidFill>
                <a:latin typeface="Times New Roman" panose="02020603050405020304" pitchFamily="18" charset="0"/>
                <a:cs typeface="Times New Roman" panose="02020603050405020304" pitchFamily="18" charset="0"/>
              </a:rPr>
              <a:t>CAD</a:t>
            </a:r>
          </a:p>
        </p:txBody>
      </p:sp>
      <p:sp>
        <p:nvSpPr>
          <p:cNvPr id="2" name="TextBox 1"/>
          <p:cNvSpPr txBox="1"/>
          <p:nvPr/>
        </p:nvSpPr>
        <p:spPr>
          <a:xfrm>
            <a:off x="533400" y="1525270"/>
            <a:ext cx="7924800" cy="3538220"/>
          </a:xfrm>
          <a:prstGeom prst="rect">
            <a:avLst/>
          </a:prstGeom>
          <a:noFill/>
        </p:spPr>
        <p:txBody>
          <a:bodyPr wrap="square">
            <a:spAutoFit/>
          </a:bodyPr>
          <a:lstStyle/>
          <a:p>
            <a:pPr marL="457200" indent="-457200">
              <a:buFont typeface="Arial" panose="020B0604020202020204" pitchFamily="34" charset="0"/>
              <a:buChar char="•"/>
            </a:pPr>
            <a:r>
              <a:rPr lang="en-US" sz="3200" smtClean="0"/>
              <a:t>Onshape</a:t>
            </a:r>
          </a:p>
          <a:p>
            <a:pPr marL="457200" indent="-457200">
              <a:buFont typeface="Arial" panose="020B0604020202020204" pitchFamily="34" charset="0"/>
              <a:buChar char="•"/>
            </a:pPr>
            <a:r>
              <a:rPr lang="en-US" sz="3200" smtClean="0"/>
              <a:t>Catia</a:t>
            </a:r>
          </a:p>
          <a:p>
            <a:pPr marL="457200" indent="-457200">
              <a:buFont typeface="Arial" panose="020B0604020202020204" pitchFamily="34" charset="0"/>
              <a:buChar char="•"/>
            </a:pPr>
            <a:r>
              <a:rPr lang="en-US" sz="3200" smtClean="0"/>
              <a:t>LibreCAD</a:t>
            </a:r>
          </a:p>
          <a:p>
            <a:pPr marL="457200" indent="-457200">
              <a:buFont typeface="Arial" panose="020B0604020202020204" pitchFamily="34" charset="0"/>
              <a:buChar char="•"/>
            </a:pPr>
            <a:r>
              <a:rPr lang="en-US" sz="3200" smtClean="0"/>
              <a:t>OpenSCAD</a:t>
            </a:r>
          </a:p>
          <a:p>
            <a:pPr marL="457200" indent="-457200">
              <a:buFont typeface="Arial" panose="020B0604020202020204" pitchFamily="34" charset="0"/>
              <a:buChar char="•"/>
            </a:pPr>
            <a:r>
              <a:rPr lang="en-US" sz="3200" smtClean="0"/>
              <a:t>Vectorworks</a:t>
            </a:r>
          </a:p>
          <a:p>
            <a:pPr marL="457200" indent="-457200">
              <a:buFont typeface="Arial" panose="020B0604020202020204" pitchFamily="34" charset="0"/>
              <a:buChar char="•"/>
            </a:pPr>
            <a:r>
              <a:rPr lang="en-US" sz="3200" smtClean="0"/>
              <a:t>Solid Edge</a:t>
            </a:r>
          </a:p>
          <a:p>
            <a:pPr marL="457200" indent="-457200">
              <a:buFont typeface="Arial" panose="020B0604020202020204" pitchFamily="34" charset="0"/>
              <a:buChar char="•"/>
            </a:pPr>
            <a:r>
              <a:rPr lang="en-US" sz="3200" smtClean="0"/>
              <a:t>Altium Designer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jDc6L9WEAAmxPf"/>
          <p:cNvPicPr>
            <a:picLocks noChangeAspect="1"/>
          </p:cNvPicPr>
          <p:nvPr/>
        </p:nvPicPr>
        <p:blipFill>
          <a:blip r:embed="rId2"/>
          <a:stretch>
            <a:fillRect/>
          </a:stretch>
        </p:blipFill>
        <p:spPr>
          <a:xfrm>
            <a:off x="1295400" y="228600"/>
            <a:ext cx="6927850" cy="6277610"/>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FF00"/>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Computer-aided design is a way to digitally create 2D drawings and 3D models of real-world products—before they're ever manufactured.</a:t>
            </a:r>
          </a:p>
          <a:p>
            <a:pPr marL="514350" indent="-514350">
              <a:buFont typeface="Wingdings" panose="05000000000000000000" pitchFamily="2" charset="2"/>
              <a:buChar char="ü"/>
            </a:pPr>
            <a:r>
              <a:rPr lang="en-US" sz="2800" dirty="0" smtClean="0"/>
              <a:t>With 3D CAD, you can share, review, simulate, and modify designs easily, opening doors to innovative and differentiated products that get to market fast.</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981200"/>
            <a:ext cx="5943600" cy="2514600"/>
          </a:xfrm>
          <a:solidFill>
            <a:schemeClr val="tx1"/>
          </a:solid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accent4">
                    <a:lumMod val="25000"/>
                  </a:schemeClr>
                </a:solidFill>
              </a:rPr>
              <a:t>.org</a:t>
            </a:r>
            <a:endParaRPr lang="en-US" sz="5400" b="1" dirty="0">
              <a:solidFill>
                <a:schemeClr val="accent4">
                  <a:lumMod val="25000"/>
                </a:schemeClr>
              </a:solidFill>
            </a:endParaRPr>
          </a:p>
        </p:txBody>
      </p:sp>
    </p:spTree>
    <p:extLst>
      <p:ext uri="{BB962C8B-B14F-4D97-AF65-F5344CB8AC3E}">
        <p14:creationId xmlns:p14="http://schemas.microsoft.com/office/powerpoint/2010/main" val="39509550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rgbClr val="FFFF00"/>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pPr>
            <a:r>
              <a:rPr lang="en-IN" altLang="en-US" sz="2600" dirty="0">
                <a:latin typeface="Times New Roman" panose="02020603050405020304" pitchFamily="18" charset="0"/>
                <a:cs typeface="Times New Roman" panose="02020603050405020304" pitchFamily="18" charset="0"/>
              </a:rPr>
              <a:t>Who Uses CAD?</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Benefits </a:t>
            </a:r>
            <a:r>
              <a:rPr lang="en-US" altLang="en-US" sz="2600" dirty="0" smtClean="0">
                <a:solidFill>
                  <a:schemeClr val="tx1"/>
                </a:solidFill>
                <a:latin typeface="Times New Roman" panose="02020603050405020304" pitchFamily="18" charset="0"/>
                <a:cs typeface="Times New Roman" panose="02020603050405020304" pitchFamily="18" charset="0"/>
                <a:sym typeface="+mn-ea"/>
              </a:rPr>
              <a:t>of CAD</a:t>
            </a:r>
            <a:r>
              <a:rPr lang="en-US" altLang="en-US" sz="2600" b="1" dirty="0" smtClean="0">
                <a:solidFill>
                  <a:schemeClr val="accent2"/>
                </a:solidFill>
                <a:latin typeface="Times New Roman" panose="02020603050405020304" pitchFamily="18" charset="0"/>
                <a:cs typeface="Times New Roman" panose="02020603050405020304" pitchFamily="18" charset="0"/>
                <a:sym typeface="+mn-ea"/>
              </a:rPr>
              <a:t> </a:t>
            </a:r>
          </a:p>
          <a:p>
            <a:pPr lvl="1" eaLnBrk="1" hangingPunct="1">
              <a:buClr>
                <a:srgbClr val="0039A6"/>
              </a:buClr>
            </a:pPr>
            <a:r>
              <a:rPr lang="en-IN" sz="2600" dirty="0" smtClean="0">
                <a:solidFill>
                  <a:schemeClr val="tx1"/>
                </a:solidFill>
                <a:latin typeface="Times New Roman" panose="02020603050405020304" pitchFamily="18" charset="0"/>
                <a:cs typeface="Times New Roman" panose="02020603050405020304" pitchFamily="18" charset="0"/>
                <a:sym typeface="+mn-ea"/>
              </a:rPr>
              <a:t>Tools Used in CAD</a:t>
            </a:r>
          </a:p>
          <a:p>
            <a:pPr lvl="1" eaLnBrk="1" hangingPunct="1">
              <a:buClr>
                <a:srgbClr val="0039A6"/>
              </a:buClr>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None/>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a:p>
            <a:pPr marL="457200" lvl="1" indent="0"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smtClean="0">
                <a:solidFill>
                  <a:srgbClr val="FFFF00"/>
                </a:solidFill>
                <a:latin typeface="Times New Roman" panose="02020603050405020304" pitchFamily="18" charset="0"/>
                <a:cs typeface="Times New Roman" panose="02020603050405020304" pitchFamily="18" charset="0"/>
              </a:rPr>
              <a:t>Definition</a:t>
            </a:r>
            <a:endParaRPr lang="en-US" altLang="en-US" sz="4000" b="1" dirty="0">
              <a:solidFill>
                <a:srgbClr val="FFFF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455930" y="1603375"/>
            <a:ext cx="809561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2800" dirty="0" smtClean="0"/>
              <a:t>    </a:t>
            </a:r>
            <a:r>
              <a:rPr sz="2800" dirty="0" smtClean="0"/>
              <a:t>CAD (computer-aided design) is the use of computer-based software to aid in design processes.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2" name="Picture 1" descr="iStock-1191609321"/>
          <p:cNvPicPr>
            <a:picLocks noChangeAspect="1"/>
          </p:cNvPicPr>
          <p:nvPr/>
        </p:nvPicPr>
        <p:blipFill>
          <a:blip r:embed="rId3"/>
          <a:stretch>
            <a:fillRect/>
          </a:stretch>
        </p:blipFill>
        <p:spPr>
          <a:xfrm>
            <a:off x="1780540" y="3086735"/>
            <a:ext cx="6003925" cy="32797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rgbClr val="FFFF00"/>
                </a:solidFill>
                <a:latin typeface="Times New Roman" panose="02020603050405020304" pitchFamily="18" charset="0"/>
                <a:cs typeface="Times New Roman" panose="02020603050405020304" pitchFamily="18" charset="0"/>
              </a:rPr>
              <a:t>Introduction</a:t>
            </a:r>
            <a:endParaRPr lang="en-US" altLang="en-US" sz="3600" b="1" dirty="0">
              <a:solidFill>
                <a:srgbClr val="FFFF00"/>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685800" y="16002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2800" dirty="0" smtClean="0"/>
              <a:t>The purpose of CAD is to optimize and streamline the designer's workflow, increase productivity, improve the quality and level of detail in the design, improve documentation communications and often contribute toward a manufacturing design database. </a:t>
            </a:r>
          </a:p>
          <a:p>
            <a:r>
              <a:rPr lang="en-US" sz="2800" dirty="0" smtClean="0"/>
              <a:t>CAD software outputs come in the form of electronic files, which are then used accordingly for manufacturing processes.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2" name="Picture 1" descr="How-CAD-Works-and-Its-Use-in-Designing-Complex-Systems"/>
          <p:cNvPicPr>
            <a:picLocks noChangeAspect="1"/>
          </p:cNvPicPr>
          <p:nvPr/>
        </p:nvPicPr>
        <p:blipFill>
          <a:blip r:embed="rId3"/>
          <a:stretch>
            <a:fillRect/>
          </a:stretch>
        </p:blipFill>
        <p:spPr>
          <a:xfrm>
            <a:off x="685800" y="685800"/>
            <a:ext cx="7844790" cy="533463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Who Uses CAD?</a:t>
            </a:r>
          </a:p>
        </p:txBody>
      </p:sp>
      <p:sp>
        <p:nvSpPr>
          <p:cNvPr id="2" name="TextBox 1"/>
          <p:cNvSpPr txBox="1"/>
          <p:nvPr/>
        </p:nvSpPr>
        <p:spPr>
          <a:xfrm>
            <a:off x="609600" y="1600200"/>
            <a:ext cx="7924800" cy="3046095"/>
          </a:xfrm>
          <a:prstGeom prst="rect">
            <a:avLst/>
          </a:prstGeom>
          <a:noFill/>
        </p:spPr>
        <p:txBody>
          <a:bodyPr wrap="square">
            <a:spAutoFit/>
          </a:bodyPr>
          <a:lstStyle/>
          <a:p>
            <a:pPr marL="514350" indent="-514350">
              <a:buFont typeface="Arial" panose="020B0604020202020204" pitchFamily="34" charset="0"/>
              <a:buChar char="•"/>
            </a:pPr>
            <a:r>
              <a:rPr lang="en-US" sz="3200" smtClean="0"/>
              <a:t>Computer-aided design is used in a wide variety of professions. </a:t>
            </a:r>
          </a:p>
          <a:p>
            <a:pPr marL="514350" indent="-514350">
              <a:buFont typeface="Arial" panose="020B0604020202020204" pitchFamily="34" charset="0"/>
              <a:buChar char="•"/>
            </a:pPr>
            <a:r>
              <a:rPr lang="en-US" sz="3200" smtClean="0"/>
              <a:t>CAD software is used heavily within various architecture, arts and engineering projects.</a:t>
            </a:r>
          </a:p>
          <a:p>
            <a:pPr marL="514350" indent="-514350">
              <a:buFont typeface="Arial" panose="020B0604020202020204" pitchFamily="34" charset="0"/>
              <a:buChar char="•"/>
            </a:pPr>
            <a:r>
              <a:rPr lang="en-US" sz="3200" smtClean="0"/>
              <a:t>CAD use cases are specific to industry and job functions.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Who Uses CAD?</a:t>
            </a:r>
          </a:p>
        </p:txBody>
      </p:sp>
      <p:sp>
        <p:nvSpPr>
          <p:cNvPr id="2" name="TextBox 1"/>
          <p:cNvSpPr txBox="1"/>
          <p:nvPr/>
        </p:nvSpPr>
        <p:spPr>
          <a:xfrm>
            <a:off x="609600" y="1600200"/>
            <a:ext cx="7924800" cy="4523105"/>
          </a:xfrm>
          <a:prstGeom prst="rect">
            <a:avLst/>
          </a:prstGeom>
          <a:noFill/>
        </p:spPr>
        <p:txBody>
          <a:bodyPr wrap="square">
            <a:spAutoFit/>
          </a:bodyPr>
          <a:lstStyle/>
          <a:p>
            <a:pPr marL="0" indent="0">
              <a:buFont typeface="Arial" panose="020B0604020202020204" pitchFamily="34" charset="0"/>
              <a:buNone/>
            </a:pPr>
            <a:r>
              <a:rPr lang="en-US" sz="3200" smtClean="0"/>
              <a:t>Professions that use CAD tools include, but are not limited to:</a:t>
            </a:r>
          </a:p>
          <a:p>
            <a:pPr marL="514350" indent="-514350">
              <a:buFont typeface="Arial" panose="020B0604020202020204" pitchFamily="34" charset="0"/>
              <a:buChar char="•"/>
            </a:pPr>
            <a:endParaRPr lang="en-US" sz="3200" smtClean="0"/>
          </a:p>
          <a:p>
            <a:pPr marL="514350" indent="-514350">
              <a:buFont typeface="Arial" panose="020B0604020202020204" pitchFamily="34" charset="0"/>
              <a:buChar char="•"/>
            </a:pPr>
            <a:r>
              <a:rPr lang="en-US" sz="3200" smtClean="0"/>
              <a:t>Architects</a:t>
            </a:r>
          </a:p>
          <a:p>
            <a:pPr marL="514350" indent="-514350">
              <a:buFont typeface="Arial" panose="020B0604020202020204" pitchFamily="34" charset="0"/>
              <a:buChar char="•"/>
            </a:pPr>
            <a:r>
              <a:rPr lang="en-US" sz="3200" smtClean="0"/>
              <a:t>Engineers</a:t>
            </a:r>
          </a:p>
          <a:p>
            <a:pPr marL="514350" indent="-514350">
              <a:buFont typeface="Arial" panose="020B0604020202020204" pitchFamily="34" charset="0"/>
              <a:buChar char="•"/>
            </a:pPr>
            <a:r>
              <a:rPr lang="en-US" sz="3200" smtClean="0"/>
              <a:t>City planners</a:t>
            </a:r>
          </a:p>
          <a:p>
            <a:pPr marL="514350" indent="-514350">
              <a:buFont typeface="Arial" panose="020B0604020202020204" pitchFamily="34" charset="0"/>
              <a:buChar char="•"/>
            </a:pPr>
            <a:r>
              <a:rPr lang="en-US" sz="3200" smtClean="0"/>
              <a:t>Graphic designers</a:t>
            </a:r>
          </a:p>
          <a:p>
            <a:pPr marL="514350" indent="-514350">
              <a:buFont typeface="Arial" panose="020B0604020202020204" pitchFamily="34" charset="0"/>
              <a:buChar char="•"/>
            </a:pPr>
            <a:r>
              <a:rPr lang="en-US" sz="3200" smtClean="0"/>
              <a:t>Animation illustrators</a:t>
            </a:r>
          </a:p>
          <a:p>
            <a:pPr marL="514350" indent="-514350">
              <a:buFont typeface="Arial" panose="020B0604020202020204" pitchFamily="34" charset="0"/>
              <a:buChar char="•"/>
            </a:pPr>
            <a:r>
              <a:rPr lang="en-US" sz="3200" smtClean="0"/>
              <a:t>Drafters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Who Uses CAD?</a:t>
            </a:r>
          </a:p>
        </p:txBody>
      </p:sp>
      <p:sp>
        <p:nvSpPr>
          <p:cNvPr id="2" name="TextBox 1"/>
          <p:cNvSpPr txBox="1"/>
          <p:nvPr/>
        </p:nvSpPr>
        <p:spPr>
          <a:xfrm>
            <a:off x="609600" y="1600200"/>
            <a:ext cx="7924800" cy="3538220"/>
          </a:xfrm>
          <a:prstGeom prst="rect">
            <a:avLst/>
          </a:prstGeom>
          <a:noFill/>
        </p:spPr>
        <p:txBody>
          <a:bodyPr wrap="square">
            <a:spAutoFit/>
          </a:bodyPr>
          <a:lstStyle/>
          <a:p>
            <a:pPr marL="457200" indent="-457200">
              <a:buFont typeface="Arial" panose="020B0604020202020204" pitchFamily="34" charset="0"/>
              <a:buChar char="•"/>
            </a:pPr>
            <a:r>
              <a:rPr lang="en-US" sz="3200" smtClean="0"/>
              <a:t>Fashion designers</a:t>
            </a:r>
          </a:p>
          <a:p>
            <a:pPr marL="457200" indent="-457200">
              <a:buFont typeface="Arial" panose="020B0604020202020204" pitchFamily="34" charset="0"/>
              <a:buChar char="•"/>
            </a:pPr>
            <a:r>
              <a:rPr lang="en-US" sz="3200" smtClean="0"/>
              <a:t>Interior designers</a:t>
            </a:r>
          </a:p>
          <a:p>
            <a:pPr marL="457200" indent="-457200">
              <a:buFont typeface="Arial" panose="020B0604020202020204" pitchFamily="34" charset="0"/>
              <a:buChar char="•"/>
            </a:pPr>
            <a:r>
              <a:rPr lang="en-US" sz="3200" smtClean="0"/>
              <a:t>Exterior designers</a:t>
            </a:r>
          </a:p>
          <a:p>
            <a:pPr marL="457200" indent="-457200">
              <a:buFont typeface="Arial" panose="020B0604020202020204" pitchFamily="34" charset="0"/>
              <a:buChar char="•"/>
            </a:pPr>
            <a:r>
              <a:rPr lang="en-US" sz="3200" smtClean="0"/>
              <a:t>Game designers</a:t>
            </a:r>
          </a:p>
          <a:p>
            <a:pPr marL="457200" indent="-457200">
              <a:buFont typeface="Arial" panose="020B0604020202020204" pitchFamily="34" charset="0"/>
              <a:buChar char="•"/>
            </a:pPr>
            <a:r>
              <a:rPr lang="en-US" sz="3200" smtClean="0"/>
              <a:t>Product designers</a:t>
            </a:r>
          </a:p>
          <a:p>
            <a:pPr marL="457200" indent="-457200">
              <a:buFont typeface="Arial" panose="020B0604020202020204" pitchFamily="34" charset="0"/>
              <a:buChar char="•"/>
            </a:pPr>
            <a:r>
              <a:rPr lang="en-US" sz="3200" smtClean="0"/>
              <a:t>Industrial designers</a:t>
            </a:r>
          </a:p>
          <a:p>
            <a:pPr marL="457200" indent="-457200">
              <a:buFont typeface="Arial" panose="020B0604020202020204" pitchFamily="34" charset="0"/>
              <a:buChar char="•"/>
            </a:pPr>
            <a:r>
              <a:rPr lang="en-US" sz="3200" smtClean="0"/>
              <a:t>Manufacturers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altLang="en-US" sz="3600" b="1" dirty="0" smtClean="0">
                <a:solidFill>
                  <a:srgbClr val="FFFF00"/>
                </a:solidFill>
                <a:latin typeface="Times New Roman" panose="02020603050405020304" pitchFamily="18" charset="0"/>
                <a:cs typeface="Times New Roman" panose="02020603050405020304" pitchFamily="18" charset="0"/>
              </a:rPr>
              <a:t>Benefits </a:t>
            </a:r>
            <a:r>
              <a:rPr lang="en-US" altLang="en-US" sz="3600" b="1" dirty="0" smtClean="0">
                <a:solidFill>
                  <a:srgbClr val="FFFF00"/>
                </a:solidFill>
                <a:latin typeface="Times New Roman" panose="02020603050405020304" pitchFamily="18" charset="0"/>
                <a:cs typeface="Times New Roman" panose="02020603050405020304" pitchFamily="18" charset="0"/>
              </a:rPr>
              <a:t>of CAD  </a:t>
            </a:r>
          </a:p>
        </p:txBody>
      </p:sp>
      <p:sp>
        <p:nvSpPr>
          <p:cNvPr id="2" name="TextBox 1"/>
          <p:cNvSpPr txBox="1"/>
          <p:nvPr/>
        </p:nvSpPr>
        <p:spPr>
          <a:xfrm>
            <a:off x="609600" y="1676400"/>
            <a:ext cx="7696200" cy="4030980"/>
          </a:xfrm>
          <a:prstGeom prst="rect">
            <a:avLst/>
          </a:prstGeom>
          <a:noFill/>
        </p:spPr>
        <p:txBody>
          <a:bodyPr wrap="square">
            <a:spAutoFit/>
          </a:bodyPr>
          <a:lstStyle/>
          <a:p>
            <a:pPr marL="0" indent="0">
              <a:buFont typeface="Arial" panose="020B0604020202020204" pitchFamily="34" charset="0"/>
              <a:buNone/>
            </a:pPr>
            <a:r>
              <a:rPr lang="en-US" sz="3200" dirty="0" smtClean="0"/>
              <a:t>Compared to traditional technical sketching and manual drafting, the use of CAD design tools can have significant benefits for engineers and designers:</a:t>
            </a:r>
          </a:p>
          <a:p>
            <a:pPr marL="514350" indent="-514350">
              <a:buFont typeface="Arial" panose="020B0604020202020204" pitchFamily="34" charset="0"/>
              <a:buChar char="•"/>
            </a:pPr>
            <a:endParaRPr lang="en-US" sz="3200" dirty="0" smtClean="0"/>
          </a:p>
          <a:p>
            <a:pPr marL="514350" indent="-514350">
              <a:buFont typeface="Arial" panose="020B0604020202020204" pitchFamily="34" charset="0"/>
              <a:buChar char="•"/>
            </a:pPr>
            <a:r>
              <a:rPr lang="en-US" sz="3200" dirty="0" smtClean="0"/>
              <a:t>Lower production costs for designs;</a:t>
            </a:r>
          </a:p>
          <a:p>
            <a:pPr marL="514350" indent="-514350">
              <a:buFont typeface="Arial" panose="020B0604020202020204" pitchFamily="34" charset="0"/>
              <a:buChar char="•"/>
            </a:pPr>
            <a:r>
              <a:rPr lang="en-US" sz="3200" dirty="0" smtClean="0"/>
              <a:t>Quicker project completion due to efficient workflow and design process;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eme22">
  <a:themeElements>
    <a:clrScheme name="Custom 347">
      <a:dk1>
        <a:srgbClr val="4D4A56"/>
      </a:dk1>
      <a:lt1>
        <a:srgbClr val="FFFFFF"/>
      </a:lt1>
      <a:dk2>
        <a:srgbClr val="888394"/>
      </a:dk2>
      <a:lt2>
        <a:srgbClr val="E7E7EC"/>
      </a:lt2>
      <a:accent1>
        <a:srgbClr val="ECC1C8"/>
      </a:accent1>
      <a:accent2>
        <a:srgbClr val="E48DA3"/>
      </a:accent2>
      <a:accent3>
        <a:srgbClr val="AEA4CC"/>
      </a:accent3>
      <a:accent4>
        <a:srgbClr val="8F86AC"/>
      </a:accent4>
      <a:accent5>
        <a:srgbClr val="F0DFAE"/>
      </a:accent5>
      <a:accent6>
        <a:srgbClr val="E0B88E"/>
      </a:accent6>
      <a:hlink>
        <a:srgbClr val="4D4A56"/>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413</TotalTime>
  <Words>545</Words>
  <Application>Microsoft Office PowerPoint</Application>
  <PresentationFormat>On-screen Show (4:3)</PresentationFormat>
  <Paragraphs>231</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7_SEPDPO</vt:lpstr>
      <vt:lpstr>Theme22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902</cp:revision>
  <cp:lastPrinted>2014-09-05T11:57:00Z</cp:lastPrinted>
  <dcterms:created xsi:type="dcterms:W3CDTF">2014-04-08T13:15:00Z</dcterms:created>
  <dcterms:modified xsi:type="dcterms:W3CDTF">2022-11-12T16:32:18Z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70081D1056C34AFD953BD1FD1DAAE759</vt:lpwstr>
  </property>
  <property fmtid="{D5CDD505-2E9C-101B-9397-08002B2CF9AE}" pid="3" name="KSOProductBuildVer">
    <vt:lpwstr>1033-11.2.0.11341</vt:lpwstr>
  </property>
</Properties>
</file>