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4"/>
  </p:notesMasterIdLst>
  <p:handoutMasterIdLst>
    <p:handoutMasterId r:id="rId25"/>
  </p:handoutMasterIdLst>
  <p:sldIdLst>
    <p:sldId id="428" r:id="rId3"/>
    <p:sldId id="322" r:id="rId4"/>
    <p:sldId id="324" r:id="rId5"/>
    <p:sldId id="362" r:id="rId6"/>
    <p:sldId id="361" r:id="rId7"/>
    <p:sldId id="325" r:id="rId8"/>
    <p:sldId id="418" r:id="rId9"/>
    <p:sldId id="397" r:id="rId10"/>
    <p:sldId id="419" r:id="rId11"/>
    <p:sldId id="420" r:id="rId12"/>
    <p:sldId id="421" r:id="rId13"/>
    <p:sldId id="422" r:id="rId14"/>
    <p:sldId id="423" r:id="rId15"/>
    <p:sldId id="398" r:id="rId16"/>
    <p:sldId id="424" r:id="rId17"/>
    <p:sldId id="425" r:id="rId18"/>
    <p:sldId id="399" r:id="rId19"/>
    <p:sldId id="426" r:id="rId20"/>
    <p:sldId id="427" r:id="rId21"/>
    <p:sldId id="351" r:id="rId22"/>
    <p:sldId id="429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5" Type="http://schemas.openxmlformats.org/officeDocument/2006/relationships/slide" Target="slides/slide2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88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854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11/21/2022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11/21/2022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19" r:id="rId28"/>
    <p:sldLayoutId id="2147483720" r:id="rId29"/>
    <p:sldLayoutId id="2147483721" r:id="rId30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0" y="5791200"/>
            <a:ext cx="913726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Studymafia.org                                    Studymafia.org               </a:t>
            </a:r>
            <a:endParaRPr lang="en-US"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2057400"/>
            <a:ext cx="5384051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Adrenaline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2656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Eyes</a:t>
            </a:r>
            <a:r>
              <a:rPr lang="en-US" sz="3000" dirty="0" smtClean="0"/>
              <a:t>: Pupils dilate to let more light in to better see more of your surroundings.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Skin: </a:t>
            </a:r>
            <a:r>
              <a:rPr lang="en-US" sz="3000" dirty="0" smtClean="0"/>
              <a:t>Skin turns pale as blood vessels receive a signal to divert blood to areas more in need of your blood’s oxygen, such as your muscles, so you can fight or run away.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Muscles</a:t>
            </a:r>
            <a:r>
              <a:rPr lang="en-US" sz="3000" dirty="0" smtClean="0"/>
              <a:t>: Muscles receive more blood flow and oxygen so they can react with greater strength and speed.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4004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Heart</a:t>
            </a:r>
            <a:r>
              <a:rPr lang="en-US" sz="3000" dirty="0" smtClean="0"/>
              <a:t>: Heart pumps harder and faster to deliver more oxygenated blood to areas most in need, like your muscles. Blood pressure also increases.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Liver</a:t>
            </a:r>
            <a:r>
              <a:rPr lang="en-US" sz="3000" dirty="0" smtClean="0"/>
              <a:t>: Stored glycogen in your liver is converted to glucose to provide more energy.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Airways</a:t>
            </a:r>
            <a:r>
              <a:rPr lang="en-US" sz="3000" dirty="0" smtClean="0"/>
              <a:t>: Breathing is deeper and faster. Your airways open up so more oxygen is delivered to the blood, which goes to your muscles.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4004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The neurotransmitter noradrenaline also reaches your adrenal gland, which releases the hormones adrenaline (epinephrine) and noradrenaline (norepinephrine).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These hormones travel through your blood to all parts of your body. They reach your eyes, heart, airways, blood vessels in your skin and your adrenal gland again.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4004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The “message” to these organs and tissues is to continue to do react until you’re out of danger.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This is a simple description of the fight-or-flight response. Other parts of your nervous system are also involved, as well as other organ systems, hormones and neurotransmitters.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Adrenaline as a Medication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817753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smtClean="0"/>
              <a:t>Cardiac arrest/cardiopulmonary resuscitation (CPR):</a:t>
            </a:r>
            <a:r>
              <a:rPr lang="en-US" sz="3200" smtClean="0"/>
              <a:t> Epinephrine stimulates your heart.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smtClean="0"/>
              <a:t>Eye surgery:</a:t>
            </a:r>
            <a:r>
              <a:rPr lang="en-US" sz="3200" smtClean="0"/>
              <a:t> Epinephrine helps keep your pupils dilated.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smtClean="0"/>
              <a:t>Septic shock</a:t>
            </a:r>
            <a:r>
              <a:rPr lang="en-US" sz="3200" smtClean="0"/>
              <a:t>: Epinephrine increases your blood pressure.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smtClean="0"/>
              <a:t>Asthma</a:t>
            </a:r>
            <a:r>
              <a:rPr lang="en-US" sz="3200" smtClean="0"/>
              <a:t>: Epinephrine opens airways and decreases airway spasms.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Adrenaline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817753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Allergic reactions like skin rash, itching or hives, swelling of your face, lips or tongue.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Breathing problems.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Chest pain.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Fast heartbeat.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Vomiting.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High blood pressure.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Nervousness.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Adrenaline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00200"/>
            <a:ext cx="817753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Palpitations.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Seizures.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Tremor.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Trouble passing urine or change in the amount of urine.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Trouble sleeping.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Caused by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76400"/>
            <a:ext cx="73914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Anxiety.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Depression.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Headaches.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Sleeping problems.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Low blood sugar (hypoglycemia).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Changes in blood pressure, heart rate.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High blood pressure (hypertension).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Rapid or irregular heartbeat.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Caused by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76400"/>
            <a:ext cx="73914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Excessive sweating.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Cold or pale skin.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Severe headaches.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Nervous feeling, jitters.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Epinephrine overdose, which can lead to high blood pressure, stroke and death.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Pheochromocytoma, which is an adrenal gland tumor.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0"/>
            <a:ext cx="6483350" cy="639445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does </a:t>
            </a: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Adrenaline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</a:t>
            </a: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Adrenaline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Adrenaline as a Medication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Side Effects of Adrenaline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Disorders Caused by Adrenaline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Epinephrine, also known as adrenaline, is both a neurotransmitter and a hormone. It plays an important role in your body's “fight-or-flight” response.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It's also used as a medication to treat many life-threatening conditions.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accent4">
                    <a:lumMod val="25000"/>
                  </a:schemeClr>
                </a:solidFill>
              </a:rPr>
              <a:t>.org</a:t>
            </a:r>
            <a:endParaRPr lang="en-US" sz="5400" b="1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3439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6915" y="1523936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2800" dirty="0" smtClean="0"/>
              <a:t>    </a:t>
            </a:r>
            <a:r>
              <a:rPr sz="2800" dirty="0" smtClean="0"/>
              <a:t>Epinephrine, also known as adrenaline, is both a neurotransmitter and a hormone. It plays an important role in your body’s “fight-or-flight” response. It’s also used as a medication to treat many life-threatening conditions.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Epinephrine.sv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657600"/>
            <a:ext cx="5048885" cy="27813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67259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Epinephrine, also called adrenaline, is both a hormone and a neurotransmitter. As a hormone, it’s made and released by your adrenal glands, which are hat-shaped glands that sit on top of each kidney. </a:t>
            </a:r>
          </a:p>
          <a:p>
            <a:r>
              <a:rPr lang="en-US" sz="2800" dirty="0" smtClean="0"/>
              <a:t>As a central nervous system neurotransmitter, it’s a chemical messenger that helps transmit nerve signals across nerve endings to another nerve cell, muscle cell or gland cell.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1611567867_rush_big_450"/>
          <p:cNvPicPr>
            <a:picLocks noChangeAspect="1"/>
          </p:cNvPicPr>
          <p:nvPr/>
        </p:nvPicPr>
        <p:blipFill>
          <a:blip r:embed="rId3"/>
          <a:srcRect t="2667" r="50557"/>
          <a:stretch>
            <a:fillRect/>
          </a:stretch>
        </p:blipFill>
        <p:spPr>
          <a:xfrm>
            <a:off x="1676400" y="609600"/>
            <a:ext cx="5247005" cy="517588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Adrenaline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As a neurotransmitter, epinephrine plays a small role. Only a small amount is produced in your nerves.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It plays a role in metabolism, attention, focus, panic and excitement.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Abnormal levels are linked to sleep disorders, anxiety, hypertension and lowered immunity.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Adrenaline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Epinephrine’s major action is in its role as a hormone.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Epinephrine is released by your adrenal glands in response to stress.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This reaction causes a number of changes in your body and is known as the fight-or-flight response.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The fight-or-flight response refers to your body’s response to a stressful situation, such as needing to escape danger (moving away from a growling dog) or facing a fear (giving a speech for school or work).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The term comes from the choice our ancestors faced when confronted with a dangerous situation — to stay and fight or run to safety.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Adrenaline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During the fight-or-flight response, you (your brain) perceive danger. Next, nerves in an area of your brain called the hypothalamus send a signal down your spinal cord, then out to your body.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The neurotransmitter that transmits your brain’s nervous system message of what to do is norepinephrine (noradrenaline).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ange Waves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959</Words>
  <Application>Microsoft Office PowerPoint</Application>
  <PresentationFormat>On-screen Show (4:3)</PresentationFormat>
  <Paragraphs>291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7_SEPDPO</vt:lpstr>
      <vt:lpstr>Orange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902</cp:revision>
  <cp:lastPrinted>2014-09-05T11:57:00Z</cp:lastPrinted>
  <dcterms:created xsi:type="dcterms:W3CDTF">2014-04-08T13:15:00Z</dcterms:created>
  <dcterms:modified xsi:type="dcterms:W3CDTF">2022-11-21T08:48:06Z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BA0D6B2200434409B7FB45D89E714409</vt:lpwstr>
  </property>
  <property fmtid="{D5CDD505-2E9C-101B-9397-08002B2CF9AE}" pid="3" name="KSOProductBuildVer">
    <vt:lpwstr>1033-11.2.0.11380</vt:lpwstr>
  </property>
</Properties>
</file>