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2" r:id="rId1"/>
    <p:sldMasterId id="2147485961" r:id="rId2"/>
    <p:sldMasterId id="2147485978" r:id="rId3"/>
    <p:sldMasterId id="2147486016" r:id="rId4"/>
  </p:sldMasterIdLst>
  <p:notesMasterIdLst>
    <p:notesMasterId r:id="rId23"/>
  </p:notesMasterIdLst>
  <p:handoutMasterIdLst>
    <p:handoutMasterId r:id="rId24"/>
  </p:handoutMasterIdLst>
  <p:sldIdLst>
    <p:sldId id="352" r:id="rId5"/>
    <p:sldId id="322" r:id="rId6"/>
    <p:sldId id="324" r:id="rId7"/>
    <p:sldId id="344" r:id="rId8"/>
    <p:sldId id="266" r:id="rId9"/>
    <p:sldId id="323" r:id="rId10"/>
    <p:sldId id="345" r:id="rId11"/>
    <p:sldId id="325" r:id="rId12"/>
    <p:sldId id="346" r:id="rId13"/>
    <p:sldId id="348" r:id="rId14"/>
    <p:sldId id="341" r:id="rId15"/>
    <p:sldId id="342" r:id="rId16"/>
    <p:sldId id="347" r:id="rId17"/>
    <p:sldId id="326" r:id="rId18"/>
    <p:sldId id="333" r:id="rId19"/>
    <p:sldId id="334" r:id="rId20"/>
    <p:sldId id="349" r:id="rId21"/>
    <p:sldId id="353"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D8"/>
    <a:srgbClr val="000099"/>
    <a:srgbClr val="0039A6"/>
    <a:srgbClr val="006600"/>
    <a:srgbClr val="028432"/>
    <a:srgbClr val="0536C6"/>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77728" autoAdjust="0"/>
  </p:normalViewPr>
  <p:slideViewPr>
    <p:cSldViewPr>
      <p:cViewPr>
        <p:scale>
          <a:sx n="57" d="100"/>
          <a:sy n="57" d="100"/>
        </p:scale>
        <p:origin x="-1540" y="-32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 d="1"/>
        <a:sy n="1" d="1"/>
      </p:scale>
      <p:origin x="0" y="0"/>
    </p:cViewPr>
  </p:notesTextViewPr>
  <p:sorterViewPr>
    <p:cViewPr>
      <p:scale>
        <a:sx n="100" d="100"/>
        <a:sy n="100" d="100"/>
      </p:scale>
      <p:origin x="0" y="90"/>
    </p:cViewPr>
  </p:sorterViewPr>
  <p:notesViewPr>
    <p:cSldViewPr>
      <p:cViewPr>
        <p:scale>
          <a:sx n="120" d="100"/>
          <a:sy n="120" d="100"/>
        </p:scale>
        <p:origin x="-154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3" Type="http://schemas.openxmlformats.org/officeDocument/2006/relationships/slide" Target="slides/slide9.xml"/><Relationship Id="rId7" Type="http://schemas.openxmlformats.org/officeDocument/2006/relationships/slide" Target="slides/slide14.xml"/><Relationship Id="rId2" Type="http://schemas.openxmlformats.org/officeDocument/2006/relationships/slide" Target="slides/slide8.xml"/><Relationship Id="rId1" Type="http://schemas.openxmlformats.org/officeDocument/2006/relationships/slide" Target="slides/slide5.xml"/><Relationship Id="rId6" Type="http://schemas.openxmlformats.org/officeDocument/2006/relationships/slide" Target="slides/slide13.xml"/><Relationship Id="rId5" Type="http://schemas.openxmlformats.org/officeDocument/2006/relationships/slide" Target="slides/slide12.xml"/><Relationship Id="rId4" Type="http://schemas.openxmlformats.org/officeDocument/2006/relationships/slide" Target="slides/slide11.xml"/><Relationship Id="rId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pPr>
                <a:defRPr/>
              </a:pPr>
              <a:t>10/15/2022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AD26005-350B-4663-8083-A0ECEF69C9D7}" type="slidenum">
              <a:rPr lang="en-US" altLang="en-US"/>
              <a:pPr>
                <a:defRPr/>
              </a:pPr>
              <a:t>‹#›</a:t>
            </a:fld>
            <a:endParaRPr lang="en-US" altLang="en-US" dirty="0"/>
          </a:p>
        </p:txBody>
      </p:sp>
    </p:spTree>
    <p:extLst>
      <p:ext uri="{BB962C8B-B14F-4D97-AF65-F5344CB8AC3E}">
        <p14:creationId xmlns:p14="http://schemas.microsoft.com/office/powerpoint/2010/main" val="2250553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pPr>
                <a:defRPr/>
              </a:pPr>
              <a:t>10/15/2022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1C3C041-5338-46DC-B5C2-45D7FFBDD6E7}" type="slidenum">
              <a:rPr lang="en-US" altLang="en-US"/>
              <a:pPr>
                <a:defRPr/>
              </a:pPr>
              <a:t>‹#›</a:t>
            </a:fld>
            <a:endParaRPr lang="en-US" altLang="en-US" dirty="0"/>
          </a:p>
        </p:txBody>
      </p:sp>
    </p:spTree>
    <p:extLst>
      <p:ext uri="{BB962C8B-B14F-4D97-AF65-F5344CB8AC3E}">
        <p14:creationId xmlns:p14="http://schemas.microsoft.com/office/powerpoint/2010/main" val="2552976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11</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10/15/2022</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12</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10/15/2022</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13</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10/15/2022</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14</a:t>
            </a:fld>
            <a:endParaRPr lang="en-US" altLang="en-US"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10/15/2022</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15</a:t>
            </a:fld>
            <a:endParaRPr lang="en-US" altLang="en-US"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10/15/2022</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16</a:t>
            </a:fld>
            <a:endParaRPr lang="en-US" altLang="en-US"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10/15/2022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2</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10/15/2022</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3</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10/15/2022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4</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10/15/2022</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5</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10/15/2022</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6</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10/15/2022</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7</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10/15/2022</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10/15/2022</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10/15/2022</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32271594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1"/>
            <a:ext cx="8355012" cy="0"/>
          </a:xfrm>
          <a:prstGeom prst="line">
            <a:avLst/>
          </a:prstGeom>
          <a:noFill/>
          <a:ln w="19050">
            <a:solidFill>
              <a:schemeClr val="accent1"/>
            </a:solidFill>
            <a:round/>
            <a:headEnd/>
            <a:tailEnd/>
          </a:ln>
          <a:effectLst/>
        </p:spPr>
        <p:txBody>
          <a:bodyPr wrap="none" anchor="ctr"/>
          <a:lstStyle/>
          <a:p>
            <a:pPr>
              <a:lnSpc>
                <a:spcPct val="106000"/>
              </a:lnSpc>
              <a:spcBef>
                <a:spcPct val="50000"/>
              </a:spcBef>
              <a:buSzPct val="100000"/>
              <a:buFont typeface="Wingdings 2" pitchFamily="18" charset="2"/>
              <a:buNone/>
              <a:defRPr/>
            </a:pPr>
            <a:endParaRPr lang="en-US" sz="1100" dirty="0">
              <a:solidFill>
                <a:srgbClr val="000000"/>
              </a:solidFill>
              <a:effectLst>
                <a:outerShdw blurRad="38100" dist="38100" dir="2700000" algn="tl">
                  <a:srgbClr val="000000">
                    <a:alpha val="43137"/>
                  </a:srgbClr>
                </a:outerShdw>
              </a:effectLst>
              <a:latin typeface="Arial" charset="0"/>
            </a:endParaRPr>
          </a:p>
        </p:txBody>
      </p:sp>
      <p:sp>
        <p:nvSpPr>
          <p:cNvPr id="2" name="Title 1"/>
          <p:cNvSpPr>
            <a:spLocks noGrp="1"/>
          </p:cNvSpPr>
          <p:nvPr>
            <p:ph type="title"/>
          </p:nvPr>
        </p:nvSpPr>
        <p:spPr>
          <a:xfrm>
            <a:off x="393202" y="514361"/>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27206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1"/>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1"/>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9EDE2762-D309-4A1B-90D4-EE2DB97D9608}" type="slidenum">
              <a:rPr lang="en-US" altLang="en-US"/>
              <a:pPr>
                <a:defRPr/>
              </a:pPr>
              <a:t>‹#›</a:t>
            </a:fld>
            <a:endParaRPr lang="en-US" altLang="en-US" dirty="0"/>
          </a:p>
        </p:txBody>
      </p:sp>
    </p:spTree>
    <p:extLst>
      <p:ext uri="{BB962C8B-B14F-4D97-AF65-F5344CB8AC3E}">
        <p14:creationId xmlns:p14="http://schemas.microsoft.com/office/powerpoint/2010/main" val="38433863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1"/>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1"/>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A6995B87-722D-46BC-9CC9-1ED5024E22B0}" type="slidenum">
              <a:rPr lang="en-US" altLang="en-US"/>
              <a:pPr>
                <a:defRPr/>
              </a:pPr>
              <a:t>‹#›</a:t>
            </a:fld>
            <a:endParaRPr lang="en-US" altLang="en-US" dirty="0"/>
          </a:p>
        </p:txBody>
      </p:sp>
    </p:spTree>
    <p:extLst>
      <p:ext uri="{BB962C8B-B14F-4D97-AF65-F5344CB8AC3E}">
        <p14:creationId xmlns:p14="http://schemas.microsoft.com/office/powerpoint/2010/main" val="32941387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1"/>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1"/>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1"/>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2CBE984D-2DD5-4668-BAF8-1C9AC1A13DBC}" type="slidenum">
              <a:rPr lang="en-US" altLang="en-US"/>
              <a:pPr>
                <a:defRPr/>
              </a:pPr>
              <a:t>‹#›</a:t>
            </a:fld>
            <a:endParaRPr lang="en-US" altLang="en-US" dirty="0"/>
          </a:p>
        </p:txBody>
      </p:sp>
    </p:spTree>
    <p:extLst>
      <p:ext uri="{BB962C8B-B14F-4D97-AF65-F5344CB8AC3E}">
        <p14:creationId xmlns:p14="http://schemas.microsoft.com/office/powerpoint/2010/main" val="12341517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1"/>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1"/>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486D207D-9E64-417F-AA84-D9CB1A523B53}" type="slidenum">
              <a:rPr lang="en-US" altLang="en-US"/>
              <a:pPr>
                <a:defRPr/>
              </a:pPr>
              <a:t>‹#›</a:t>
            </a:fld>
            <a:endParaRPr lang="en-US" altLang="en-US" dirty="0"/>
          </a:p>
        </p:txBody>
      </p:sp>
    </p:spTree>
    <p:extLst>
      <p:ext uri="{BB962C8B-B14F-4D97-AF65-F5344CB8AC3E}">
        <p14:creationId xmlns:p14="http://schemas.microsoft.com/office/powerpoint/2010/main" val="1447351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C346C8A6-4EAA-425C-AD65-FB7185D13849}" type="slidenum">
              <a:rPr lang="en-US" altLang="en-US"/>
              <a:pPr>
                <a:defRPr/>
              </a:pPr>
              <a:t>‹#›</a:t>
            </a:fld>
            <a:endParaRPr lang="en-US" altLang="en-US" dirty="0"/>
          </a:p>
        </p:txBody>
      </p:sp>
    </p:spTree>
    <p:extLst>
      <p:ext uri="{BB962C8B-B14F-4D97-AF65-F5344CB8AC3E}">
        <p14:creationId xmlns:p14="http://schemas.microsoft.com/office/powerpoint/2010/main" val="63109513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32430817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1"/>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1"/>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1"/>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1"/>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1"/>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1"/>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rgbClr val="0039A6"/>
                </a:solidFill>
                <a:effectLst>
                  <a:outerShdw blurRad="38100" dist="38100" dir="2700000" algn="tl">
                    <a:srgbClr val="C0C0C0"/>
                  </a:outerShdw>
                </a:effectLst>
                <a:latin typeface="Times New Roman" pitchFamily="18" charset="0"/>
                <a:cs typeface="Times New Roman" pitchFamily="18" charset="0"/>
              </a:defRPr>
            </a:lvl1pPr>
          </a:lstStyle>
          <a:p>
            <a:pPr>
              <a:defRPr/>
            </a:pPr>
            <a:fld id="{BF2DA97D-831A-48CD-A7A1-23EF5E790589}" type="slidenum">
              <a:rPr lang="en-US" altLang="en-US"/>
              <a:pPr>
                <a:defRPr/>
              </a:pPr>
              <a:t>‹#›</a:t>
            </a:fld>
            <a:endParaRPr lang="en-US" altLang="en-US" dirty="0"/>
          </a:p>
        </p:txBody>
      </p:sp>
    </p:spTree>
    <p:extLst>
      <p:ext uri="{BB962C8B-B14F-4D97-AF65-F5344CB8AC3E}">
        <p14:creationId xmlns:p14="http://schemas.microsoft.com/office/powerpoint/2010/main" val="34480711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425779532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78D1B0E-1CA7-49BF-805A-6AD8DBA2A8DD}" type="datetime1">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925D46F-F8EB-421F-8E6A-9EF2EF270385}" type="slidenum">
              <a:rPr lang="en-US" altLang="en-US"/>
              <a:pPr>
                <a:defRPr/>
              </a:pPr>
              <a:t>‹#›</a:t>
            </a:fld>
            <a:endParaRPr lang="en-US" altLang="en-US" dirty="0"/>
          </a:p>
        </p:txBody>
      </p:sp>
    </p:spTree>
    <p:extLst>
      <p:ext uri="{BB962C8B-B14F-4D97-AF65-F5344CB8AC3E}">
        <p14:creationId xmlns:p14="http://schemas.microsoft.com/office/powerpoint/2010/main" val="2055074998"/>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49621756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2D45AF-7B27-461D-8F9E-ECB43847A1EE}" type="datetime1">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77736353-9378-4982-9402-0AF2F1B216E7}" type="slidenum">
              <a:rPr lang="en-US" altLang="en-US"/>
              <a:pPr>
                <a:defRPr/>
              </a:pPr>
              <a:t>‹#›</a:t>
            </a:fld>
            <a:endParaRPr lang="en-US" altLang="en-US" dirty="0"/>
          </a:p>
        </p:txBody>
      </p:sp>
    </p:spTree>
    <p:extLst>
      <p:ext uri="{BB962C8B-B14F-4D97-AF65-F5344CB8AC3E}">
        <p14:creationId xmlns:p14="http://schemas.microsoft.com/office/powerpoint/2010/main" val="3043237025"/>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7909EC-F7EE-45C8-A7CD-634A095989AD}" type="datetime1">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550AD3ED-6F7F-452F-BCFB-6676934D578C}" type="slidenum">
              <a:rPr lang="en-US" altLang="en-US"/>
              <a:pPr>
                <a:defRPr/>
              </a:pPr>
              <a:t>‹#›</a:t>
            </a:fld>
            <a:endParaRPr lang="en-US" altLang="en-US" dirty="0"/>
          </a:p>
        </p:txBody>
      </p:sp>
    </p:spTree>
    <p:extLst>
      <p:ext uri="{BB962C8B-B14F-4D97-AF65-F5344CB8AC3E}">
        <p14:creationId xmlns:p14="http://schemas.microsoft.com/office/powerpoint/2010/main" val="3133642094"/>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5DF207-C5C2-45B1-97A5-ECB1C5ABD953}" type="datetime1">
              <a:rPr lang="en-US"/>
              <a:pPr>
                <a:defRPr/>
              </a:pPr>
              <a:t>10/16/2022</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CB71E9DA-E80A-48AB-A09B-BDE59DB3A2B3}" type="slidenum">
              <a:rPr lang="en-US" altLang="en-US"/>
              <a:pPr>
                <a:defRPr/>
              </a:pPr>
              <a:t>‹#›</a:t>
            </a:fld>
            <a:endParaRPr lang="en-US" altLang="en-US" dirty="0"/>
          </a:p>
        </p:txBody>
      </p:sp>
    </p:spTree>
    <p:extLst>
      <p:ext uri="{BB962C8B-B14F-4D97-AF65-F5344CB8AC3E}">
        <p14:creationId xmlns:p14="http://schemas.microsoft.com/office/powerpoint/2010/main" val="3975079517"/>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154FB3-E2CD-4E92-823B-4A2BB61FA6B3}" type="datetime1">
              <a:rPr lang="en-US"/>
              <a:pPr>
                <a:defRPr/>
              </a:pPr>
              <a:t>10/16/2022</a:t>
            </a:fld>
            <a:endParaRPr lang="en-US" dirty="0"/>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pPr>
              <a:defRPr/>
            </a:pPr>
            <a:fld id="{7F8523A4-90B7-45FC-9FCF-4E076E7F1DBC}" type="slidenum">
              <a:rPr lang="en-US" altLang="en-US"/>
              <a:pPr>
                <a:defRPr/>
              </a:pPr>
              <a:t>‹#›</a:t>
            </a:fld>
            <a:endParaRPr lang="en-US" altLang="en-US" dirty="0"/>
          </a:p>
        </p:txBody>
      </p:sp>
    </p:spTree>
    <p:extLst>
      <p:ext uri="{BB962C8B-B14F-4D97-AF65-F5344CB8AC3E}">
        <p14:creationId xmlns:p14="http://schemas.microsoft.com/office/powerpoint/2010/main" val="4235832014"/>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D3F16E-4B97-4909-98D2-025BA5FFAEBE}" type="datetime1">
              <a:rPr lang="en-US"/>
              <a:pPr>
                <a:defRPr/>
              </a:pPr>
              <a:t>10/16/2022</a:t>
            </a:fld>
            <a:endParaRPr lang="en-US" dirty="0"/>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pPr>
              <a:defRPr/>
            </a:pPr>
            <a:fld id="{301EC4D1-1DCD-4FA5-BFA3-793664CF8445}" type="slidenum">
              <a:rPr lang="en-US" altLang="en-US"/>
              <a:pPr>
                <a:defRPr/>
              </a:pPr>
              <a:t>‹#›</a:t>
            </a:fld>
            <a:endParaRPr lang="en-US" altLang="en-US" dirty="0"/>
          </a:p>
        </p:txBody>
      </p:sp>
    </p:spTree>
    <p:extLst>
      <p:ext uri="{BB962C8B-B14F-4D97-AF65-F5344CB8AC3E}">
        <p14:creationId xmlns:p14="http://schemas.microsoft.com/office/powerpoint/2010/main" val="3779075870"/>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CCF58E-6F33-49B9-B5D7-C3BF014A4DA4}" type="datetime1">
              <a:rPr lang="en-US"/>
              <a:pPr>
                <a:defRPr/>
              </a:pPr>
              <a:t>10/16/2022</a:t>
            </a:fld>
            <a:endParaRPr lang="en-US" dirty="0"/>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pPr>
              <a:defRPr/>
            </a:pPr>
            <a:fld id="{25EFDEA3-971A-4A02-855D-7AD05D64FE7C}" type="slidenum">
              <a:rPr lang="en-US" altLang="en-US"/>
              <a:pPr>
                <a:defRPr/>
              </a:pPr>
              <a:t>‹#›</a:t>
            </a:fld>
            <a:endParaRPr lang="en-US" altLang="en-US" dirty="0"/>
          </a:p>
        </p:txBody>
      </p:sp>
    </p:spTree>
    <p:extLst>
      <p:ext uri="{BB962C8B-B14F-4D97-AF65-F5344CB8AC3E}">
        <p14:creationId xmlns:p14="http://schemas.microsoft.com/office/powerpoint/2010/main" val="621322777"/>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A025E1-216E-4DFE-84BA-C08DC9F0569A}" type="datetime1">
              <a:rPr lang="en-US"/>
              <a:pPr>
                <a:defRPr/>
              </a:pPr>
              <a:t>10/16/2022</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90FB283F-61C8-48B9-8E9D-93955E60FC73}" type="slidenum">
              <a:rPr lang="en-US" altLang="en-US"/>
              <a:pPr>
                <a:defRPr/>
              </a:pPr>
              <a:t>‹#›</a:t>
            </a:fld>
            <a:endParaRPr lang="en-US" altLang="en-US" dirty="0"/>
          </a:p>
        </p:txBody>
      </p:sp>
    </p:spTree>
    <p:extLst>
      <p:ext uri="{BB962C8B-B14F-4D97-AF65-F5344CB8AC3E}">
        <p14:creationId xmlns:p14="http://schemas.microsoft.com/office/powerpoint/2010/main" val="3370974725"/>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DBBCE8-3780-4481-AF27-61BD67877911}" type="datetime1">
              <a:rPr lang="en-US"/>
              <a:pPr>
                <a:defRPr/>
              </a:pPr>
              <a:t>10/16/2022</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30C91A3A-5883-4CE5-B7F5-7CA602EDE11F}" type="slidenum">
              <a:rPr lang="en-US" altLang="en-US"/>
              <a:pPr>
                <a:defRPr/>
              </a:pPr>
              <a:t>‹#›</a:t>
            </a:fld>
            <a:endParaRPr lang="en-US" altLang="en-US" dirty="0"/>
          </a:p>
        </p:txBody>
      </p:sp>
    </p:spTree>
    <p:extLst>
      <p:ext uri="{BB962C8B-B14F-4D97-AF65-F5344CB8AC3E}">
        <p14:creationId xmlns:p14="http://schemas.microsoft.com/office/powerpoint/2010/main" val="1564153219"/>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71B6C3-FE1D-44F5-B38B-E27ADB3C1C84}" type="datetime1">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ED4403C4-ED66-44F0-96DF-D6B0B2FAEB37}" type="slidenum">
              <a:rPr lang="en-US" altLang="en-US"/>
              <a:pPr>
                <a:defRPr/>
              </a:pPr>
              <a:t>‹#›</a:t>
            </a:fld>
            <a:endParaRPr lang="en-US" altLang="en-US" dirty="0"/>
          </a:p>
        </p:txBody>
      </p:sp>
    </p:spTree>
    <p:extLst>
      <p:ext uri="{BB962C8B-B14F-4D97-AF65-F5344CB8AC3E}">
        <p14:creationId xmlns:p14="http://schemas.microsoft.com/office/powerpoint/2010/main" val="2358982967"/>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5AC2EE-C2F1-480C-956A-10BF6D73F939}" type="datetime1">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40D7998E-B1C9-45C9-97F9-509677D8324A}" type="slidenum">
              <a:rPr lang="en-US" altLang="en-US"/>
              <a:pPr>
                <a:defRPr/>
              </a:pPr>
              <a:t>‹#›</a:t>
            </a:fld>
            <a:endParaRPr lang="en-US" altLang="en-US" dirty="0"/>
          </a:p>
        </p:txBody>
      </p:sp>
    </p:spTree>
    <p:extLst>
      <p:ext uri="{BB962C8B-B14F-4D97-AF65-F5344CB8AC3E}">
        <p14:creationId xmlns:p14="http://schemas.microsoft.com/office/powerpoint/2010/main" val="2125163894"/>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35946513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822444993"/>
      </p:ext>
    </p:extLst>
  </p:cSld>
  <p:clrMapOvr>
    <a:masterClrMapping/>
  </p:clrMapOvr>
  <p:transitio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6705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
        <p:nvSpPr>
          <p:cNvPr id="5" name="Slide Number Placeholder 6"/>
          <p:cNvSpPr>
            <a:spLocks noGrp="1" noChangeArrowheads="1"/>
          </p:cNvSpPr>
          <p:nvPr>
            <p:ph type="sldNum" sz="quarter" idx="12"/>
          </p:nvPr>
        </p:nvSpPr>
        <p:spPr>
          <a:xfrm>
            <a:off x="6553200" y="6245225"/>
            <a:ext cx="2133600" cy="476250"/>
          </a:xfrm>
        </p:spPr>
        <p:txBody>
          <a:bodyPr/>
          <a:lstStyle>
            <a:lvl1pPr>
              <a:defRPr/>
            </a:lvl1pPr>
          </a:lstStyle>
          <a:p>
            <a:pPr>
              <a:defRPr/>
            </a:pPr>
            <a:fld id="{EDB97E0D-175A-4EA2-8ECB-89F5BE7B5644}" type="slidenum">
              <a:rPr lang="en-US" altLang="en-US"/>
              <a:pPr>
                <a:defRPr/>
              </a:pPr>
              <a:t>‹#›</a:t>
            </a:fld>
            <a:endParaRPr lang="en-US" altLang="en-US" dirty="0"/>
          </a:p>
        </p:txBody>
      </p:sp>
    </p:spTree>
    <p:extLst>
      <p:ext uri="{BB962C8B-B14F-4D97-AF65-F5344CB8AC3E}">
        <p14:creationId xmlns:p14="http://schemas.microsoft.com/office/powerpoint/2010/main" val="2501500884"/>
      </p:ext>
    </p:extLst>
  </p:cSld>
  <p:clrMapOvr>
    <a:masterClrMapping/>
  </p:clrMapOvr>
  <p:transition>
    <p:fade/>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Basic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6705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smtClean="0"/>
              <a:t>Click to edit Master title style</a:t>
            </a:r>
            <a:endParaRPr lang="en-US" dirty="0"/>
          </a:p>
        </p:txBody>
      </p:sp>
      <p:sp>
        <p:nvSpPr>
          <p:cNvPr id="5" name="Slide Number Placeholder 6"/>
          <p:cNvSpPr>
            <a:spLocks noGrp="1" noChangeArrowheads="1"/>
          </p:cNvSpPr>
          <p:nvPr>
            <p:ph type="sldNum" sz="quarter" idx="12"/>
          </p:nvPr>
        </p:nvSpPr>
        <p:spPr>
          <a:xfrm>
            <a:off x="6553200" y="6245225"/>
            <a:ext cx="2133600" cy="476250"/>
          </a:xfrm>
        </p:spPr>
        <p:txBody>
          <a:bodyPr/>
          <a:lstStyle>
            <a:lvl1pPr>
              <a:defRPr/>
            </a:lvl1pPr>
          </a:lstStyle>
          <a:p>
            <a:pPr>
              <a:defRPr/>
            </a:pPr>
            <a:fld id="{972A91F2-942F-410E-9D9A-3D6D8AA60A2A}" type="slidenum">
              <a:rPr lang="en-US" altLang="en-US"/>
              <a:pPr>
                <a:defRPr/>
              </a:pPr>
              <a:t>‹#›</a:t>
            </a:fld>
            <a:endParaRPr lang="en-US" altLang="en-US" dirty="0"/>
          </a:p>
        </p:txBody>
      </p:sp>
    </p:spTree>
    <p:extLst>
      <p:ext uri="{BB962C8B-B14F-4D97-AF65-F5344CB8AC3E}">
        <p14:creationId xmlns:p14="http://schemas.microsoft.com/office/powerpoint/2010/main" val="1611067318"/>
      </p:ext>
    </p:extLst>
  </p:cSld>
  <p:clrMapOvr>
    <a:masterClrMapping/>
  </p:clrMapOvr>
  <p:transition>
    <p:fade/>
  </p:transition>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516284409"/>
      </p:ext>
    </p:extLst>
  </p:cSld>
  <p:clrMapOvr>
    <a:masterClrMapping/>
  </p:clrMapOvr>
  <p:transition>
    <p:fade/>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322715945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49621756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35946513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6116886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61168867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39009262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1113636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60295563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439949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92452534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a:lnSpc>
                <a:spcPct val="106000"/>
              </a:lnSpc>
              <a:spcBef>
                <a:spcPct val="50000"/>
              </a:spcBef>
              <a:buSzPct val="100000"/>
              <a:buFont typeface="Wingdings 2" pitchFamily="18" charset="2"/>
              <a:buNone/>
              <a:defRPr/>
            </a:pPr>
            <a:endParaRPr lang="en-US" sz="1100" dirty="0">
              <a:solidFill>
                <a:srgbClr val="000000"/>
              </a:solidFill>
              <a:effectLst>
                <a:outerShdw blurRad="38100" dist="38100" dir="2700000" algn="tl">
                  <a:srgbClr val="000000">
                    <a:alpha val="43137"/>
                  </a:srgbClr>
                </a:outerShdw>
              </a:effectLst>
              <a:latin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272062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smtClean="0"/>
              <a:t>Click to edit Master text styles</a:t>
            </a:r>
          </a:p>
          <a:p>
            <a:pPr lvl="1"/>
            <a:r>
              <a:rPr lang="en-US"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9EDE2762-D309-4A1B-90D4-EE2DB97D9608}" type="slidenum">
              <a:rPr lang="en-US" altLang="en-US"/>
              <a:pPr>
                <a:defRPr/>
              </a:pPr>
              <a:t>‹#›</a:t>
            </a:fld>
            <a:endParaRPr lang="en-US" altLang="en-US" dirty="0"/>
          </a:p>
        </p:txBody>
      </p:sp>
    </p:spTree>
    <p:extLst>
      <p:ext uri="{BB962C8B-B14F-4D97-AF65-F5344CB8AC3E}">
        <p14:creationId xmlns:p14="http://schemas.microsoft.com/office/powerpoint/2010/main" val="384338631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A6995B87-722D-46BC-9CC9-1ED5024E22B0}" type="slidenum">
              <a:rPr lang="en-US" altLang="en-US"/>
              <a:pPr>
                <a:defRPr/>
              </a:pPr>
              <a:t>‹#›</a:t>
            </a:fld>
            <a:endParaRPr lang="en-US" altLang="en-US" dirty="0"/>
          </a:p>
        </p:txBody>
      </p:sp>
    </p:spTree>
    <p:extLst>
      <p:ext uri="{BB962C8B-B14F-4D97-AF65-F5344CB8AC3E}">
        <p14:creationId xmlns:p14="http://schemas.microsoft.com/office/powerpoint/2010/main" val="329413870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2CBE984D-2DD5-4668-BAF8-1C9AC1A13DBC}" type="slidenum">
              <a:rPr lang="en-US" altLang="en-US"/>
              <a:pPr>
                <a:defRPr/>
              </a:pPr>
              <a:t>‹#›</a:t>
            </a:fld>
            <a:endParaRPr lang="en-US" altLang="en-US" dirty="0"/>
          </a:p>
        </p:txBody>
      </p:sp>
    </p:spTree>
    <p:extLst>
      <p:ext uri="{BB962C8B-B14F-4D97-AF65-F5344CB8AC3E}">
        <p14:creationId xmlns:p14="http://schemas.microsoft.com/office/powerpoint/2010/main" val="123415176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486D207D-9E64-417F-AA84-D9CB1A523B53}" type="slidenum">
              <a:rPr lang="en-US" altLang="en-US"/>
              <a:pPr>
                <a:defRPr/>
              </a:pPr>
              <a:t>‹#›</a:t>
            </a:fld>
            <a:endParaRPr lang="en-US" altLang="en-US" dirty="0"/>
          </a:p>
        </p:txBody>
      </p:sp>
    </p:spTree>
    <p:extLst>
      <p:ext uri="{BB962C8B-B14F-4D97-AF65-F5344CB8AC3E}">
        <p14:creationId xmlns:p14="http://schemas.microsoft.com/office/powerpoint/2010/main" val="1447351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39009262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C346C8A6-4EAA-425C-AD65-FB7185D13849}" type="slidenum">
              <a:rPr lang="en-US" altLang="en-US"/>
              <a:pPr>
                <a:defRPr/>
              </a:pPr>
              <a:t>‹#›</a:t>
            </a:fld>
            <a:endParaRPr lang="en-US" altLang="en-US" dirty="0"/>
          </a:p>
        </p:txBody>
      </p:sp>
    </p:spTree>
    <p:extLst>
      <p:ext uri="{BB962C8B-B14F-4D97-AF65-F5344CB8AC3E}">
        <p14:creationId xmlns:p14="http://schemas.microsoft.com/office/powerpoint/2010/main" val="63109513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32430817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rgbClr val="0039A6"/>
                </a:solidFill>
                <a:effectLst>
                  <a:outerShdw blurRad="38100" dist="38100" dir="2700000" algn="tl">
                    <a:srgbClr val="C0C0C0"/>
                  </a:outerShdw>
                </a:effectLst>
                <a:latin typeface="Times New Roman" pitchFamily="18" charset="0"/>
                <a:cs typeface="Times New Roman" pitchFamily="18" charset="0"/>
              </a:defRPr>
            </a:lvl1pPr>
          </a:lstStyle>
          <a:p>
            <a:pPr>
              <a:defRPr/>
            </a:pPr>
            <a:fld id="{BF2DA97D-831A-48CD-A7A1-23EF5E790589}" type="slidenum">
              <a:rPr lang="en-US" altLang="en-US"/>
              <a:pPr>
                <a:defRPr/>
              </a:pPr>
              <a:t>‹#›</a:t>
            </a:fld>
            <a:endParaRPr lang="en-US" altLang="en-US" dirty="0"/>
          </a:p>
        </p:txBody>
      </p:sp>
    </p:spTree>
    <p:extLst>
      <p:ext uri="{BB962C8B-B14F-4D97-AF65-F5344CB8AC3E}">
        <p14:creationId xmlns:p14="http://schemas.microsoft.com/office/powerpoint/2010/main" val="344807112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r>
              <a:rPr lang="en-US" noProof="0" smtClean="0"/>
              <a:t>Click icon to add chart</a:t>
            </a:r>
            <a:endParaRPr lang="en-US" noProof="0" dirty="0" smtClean="0"/>
          </a:p>
        </p:txBody>
      </p:sp>
    </p:spTree>
    <p:extLst>
      <p:ext uri="{BB962C8B-B14F-4D97-AF65-F5344CB8AC3E}">
        <p14:creationId xmlns:p14="http://schemas.microsoft.com/office/powerpoint/2010/main" val="425779532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64324" y="578507"/>
            <a:ext cx="3754328" cy="1832460"/>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064324" y="2614574"/>
            <a:ext cx="3754328" cy="1073847"/>
          </a:xfrm>
        </p:spPr>
        <p:txBody>
          <a:bodyPr>
            <a:normAutofit/>
          </a:bodyPr>
          <a:lstStyle>
            <a:lvl1pPr marL="0" indent="0" algn="r">
              <a:buNone/>
              <a:defRPr sz="2800" b="0" i="0">
                <a:solidFill>
                  <a:schemeClr val="accent4">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78D1B0E-1CA7-49BF-805A-6AD8DBA2A8DD}" type="datetime1">
              <a:rPr lang="en-US" smtClean="0"/>
              <a:pPr>
                <a:defRPr/>
              </a:pPr>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925D46F-F8EB-421F-8E6A-9EF2EF270385}" type="slidenum">
              <a:rPr lang="en-US" altLang="en-US" smtClean="0"/>
              <a:pPr>
                <a:defRPr/>
              </a:pPr>
              <a:t>‹#›</a:t>
            </a:fld>
            <a:endParaRPr lang="en-US" altLang="en-US" dirty="0"/>
          </a:p>
        </p:txBody>
      </p:sp>
    </p:spTree>
    <p:extLst>
      <p:ext uri="{BB962C8B-B14F-4D97-AF65-F5344CB8AC3E}">
        <p14:creationId xmlns:p14="http://schemas.microsoft.com/office/powerpoint/2010/main" val="3253875174"/>
      </p:ext>
    </p:extLst>
  </p:cSld>
  <p:clrMapOvr>
    <a:masterClrMapping/>
  </p:clrMapOvr>
  <p:timing>
    <p:tnLst>
      <p:par>
        <p:cTn id="1" dur="indefinite" restart="never" nodeType="tmRoot"/>
      </p:par>
    </p:tn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07" y="189176"/>
            <a:ext cx="8354094" cy="1018032"/>
          </a:xfrm>
        </p:spPr>
        <p:txBody>
          <a:bodyPr>
            <a:normAutofit/>
          </a:bodyPr>
          <a:lstStyle>
            <a:lvl1pPr algn="l">
              <a:defRPr sz="3600" baseline="0">
                <a:solidFill>
                  <a:schemeClr val="accent4">
                    <a:lumMod val="20000"/>
                    <a:lumOff val="80000"/>
                  </a:schemeClr>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00183" y="1800147"/>
            <a:ext cx="8343635" cy="4500388"/>
          </a:xfrm>
        </p:spPr>
        <p:txBody>
          <a:bodyPr/>
          <a:lstStyle>
            <a:lvl1pPr algn="l">
              <a:defRPr sz="2800">
                <a:solidFill>
                  <a:schemeClr val="accent4">
                    <a:lumMod val="20000"/>
                    <a:lumOff val="80000"/>
                  </a:schemeClr>
                </a:solidFill>
              </a:defRPr>
            </a:lvl1pPr>
            <a:lvl2pPr algn="l">
              <a:defRPr>
                <a:solidFill>
                  <a:schemeClr val="accent4">
                    <a:lumMod val="20000"/>
                    <a:lumOff val="80000"/>
                  </a:schemeClr>
                </a:solidFill>
              </a:defRPr>
            </a:lvl2pPr>
            <a:lvl3pPr algn="l">
              <a:defRPr>
                <a:solidFill>
                  <a:schemeClr val="accent4">
                    <a:lumMod val="20000"/>
                    <a:lumOff val="80000"/>
                  </a:schemeClr>
                </a:solidFill>
              </a:defRPr>
            </a:lvl3pPr>
            <a:lvl4pPr algn="l">
              <a:defRPr>
                <a:solidFill>
                  <a:schemeClr val="accent4">
                    <a:lumMod val="20000"/>
                    <a:lumOff val="80000"/>
                  </a:schemeClr>
                </a:solidFill>
              </a:defRPr>
            </a:lvl4pPr>
            <a:lvl5pPr algn="l">
              <a:defRPr>
                <a:solidFill>
                  <a:schemeClr val="accent4">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12D45AF-7B27-461D-8F9E-ECB43847A1EE}" type="datetime1">
              <a:rPr lang="en-US" smtClean="0"/>
              <a:pPr>
                <a:defRPr/>
              </a:pPr>
              <a:t>10/16/2022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7736353-9378-4982-9402-0AF2F1B216E7}" type="slidenum">
              <a:rPr lang="en-US" altLang="en-US" smtClean="0"/>
              <a:pPr>
                <a:defRPr/>
              </a:pPr>
              <a:t>‹#›</a:t>
            </a:fld>
            <a:endParaRPr lang="en-US" altLang="en-US" dirty="0"/>
          </a:p>
        </p:txBody>
      </p:sp>
    </p:spTree>
    <p:extLst>
      <p:ext uri="{BB962C8B-B14F-4D97-AF65-F5344CB8AC3E}">
        <p14:creationId xmlns:p14="http://schemas.microsoft.com/office/powerpoint/2010/main" val="1664471362"/>
      </p:ext>
    </p:extLst>
  </p:cSld>
  <p:clrMapOvr>
    <a:masterClrMapping/>
  </p:clrMapOvr>
  <p:timing>
    <p:tnLst>
      <p:par>
        <p:cTn id="1" dur="indefinite" restart="never" nodeType="tmRoot"/>
      </p:par>
    </p:tn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3580"/>
            <a:ext cx="6252670" cy="1018033"/>
          </a:xfrm>
        </p:spPr>
        <p:txBody>
          <a:bodyPr>
            <a:normAutofit/>
          </a:bodyPr>
          <a:lstStyle>
            <a:lvl1pPr algn="l">
              <a:defRPr sz="3600">
                <a:solidFill>
                  <a:schemeClr val="accent4">
                    <a:lumMod val="50000"/>
                  </a:schemeClr>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49499"/>
            <a:ext cx="6252670" cy="4750527"/>
          </a:xfrm>
        </p:spPr>
        <p:txBody>
          <a:bodyPr/>
          <a:lstStyle>
            <a:lvl1pPr algn="l">
              <a:defRPr sz="2800">
                <a:solidFill>
                  <a:schemeClr val="accent4">
                    <a:lumMod val="75000"/>
                  </a:schemeClr>
                </a:solidFill>
              </a:defRPr>
            </a:lvl1pPr>
            <a:lvl2pPr algn="l">
              <a:defRPr>
                <a:solidFill>
                  <a:schemeClr val="accent4">
                    <a:lumMod val="75000"/>
                  </a:schemeClr>
                </a:solidFill>
              </a:defRPr>
            </a:lvl2pPr>
            <a:lvl3pPr algn="l">
              <a:defRPr>
                <a:solidFill>
                  <a:schemeClr val="accent4">
                    <a:lumMod val="75000"/>
                  </a:schemeClr>
                </a:solidFill>
              </a:defRPr>
            </a:lvl3pPr>
            <a:lvl4pPr algn="l">
              <a:defRPr>
                <a:solidFill>
                  <a:schemeClr val="accent4">
                    <a:lumMod val="75000"/>
                  </a:schemeClr>
                </a:solidFill>
              </a:defRPr>
            </a:lvl4pPr>
            <a:lvl5pPr algn="l">
              <a:defRPr>
                <a:solidFill>
                  <a:schemeClr val="accent4">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9391393"/>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87909EC-F7EE-45C8-A7CD-634A095989AD}" type="datetime1">
              <a:rPr lang="en-US" smtClean="0"/>
              <a:pPr>
                <a:defRPr/>
              </a:pPr>
              <a:t>10/16/2022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50AD3ED-6F7F-452F-BCFB-6676934D578C}" type="slidenum">
              <a:rPr lang="en-US" altLang="en-US" smtClean="0"/>
              <a:pPr>
                <a:defRPr/>
              </a:pPr>
              <a:t>‹#›</a:t>
            </a:fld>
            <a:endParaRPr lang="en-US" altLang="en-US" dirty="0"/>
          </a:p>
        </p:txBody>
      </p:sp>
    </p:spTree>
    <p:extLst>
      <p:ext uri="{BB962C8B-B14F-4D97-AF65-F5344CB8AC3E}">
        <p14:creationId xmlns:p14="http://schemas.microsoft.com/office/powerpoint/2010/main" val="3863441575"/>
      </p:ext>
    </p:extLst>
  </p:cSld>
  <p:clrMapOvr>
    <a:masterClrMapping/>
  </p:clrMapOvr>
  <p:timing>
    <p:tnLst>
      <p:par>
        <p:cTn id="1" dur="indefinite" restart="never" nodeType="tmRoot"/>
      </p:par>
    </p:tn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25DF207-C5C2-45B1-97A5-ECB1C5ABD953}" type="datetime1">
              <a:rPr lang="en-US" smtClean="0"/>
              <a:pPr>
                <a:defRPr/>
              </a:pPr>
              <a:t>10/16/2022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B71E9DA-E80A-48AB-A09B-BDE59DB3A2B3}" type="slidenum">
              <a:rPr lang="en-US" altLang="en-US" smtClean="0"/>
              <a:pPr>
                <a:defRPr/>
              </a:pPr>
              <a:t>‹#›</a:t>
            </a:fld>
            <a:endParaRPr lang="en-US" altLang="en-US" dirty="0"/>
          </a:p>
        </p:txBody>
      </p:sp>
    </p:spTree>
    <p:extLst>
      <p:ext uri="{BB962C8B-B14F-4D97-AF65-F5344CB8AC3E}">
        <p14:creationId xmlns:p14="http://schemas.microsoft.com/office/powerpoint/2010/main" val="3556791830"/>
      </p:ext>
    </p:extLst>
  </p:cSld>
  <p:clrMapOvr>
    <a:masterClrMapping/>
  </p:clrMapOvr>
  <p:timing>
    <p:tnLst>
      <p:par>
        <p:cTn id="1" dur="indefinite" restart="never" nodeType="tmRoot"/>
      </p:par>
    </p:tn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9772" y="170462"/>
            <a:ext cx="8268795" cy="1018033"/>
          </a:xfrm>
        </p:spPr>
        <p:txBody>
          <a:bodyPr>
            <a:normAutofit/>
          </a:bodyPr>
          <a:lstStyle>
            <a:lvl1pPr algn="l">
              <a:defRPr sz="3600" u="none" baseline="0">
                <a:solidFill>
                  <a:schemeClr val="accent4">
                    <a:lumMod val="20000"/>
                    <a:lumOff val="80000"/>
                  </a:schemeClr>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771" y="2207360"/>
            <a:ext cx="4040188" cy="639763"/>
          </a:xfrm>
        </p:spPr>
        <p:txBody>
          <a:bodyPr anchor="b"/>
          <a:lstStyle>
            <a:lvl1pPr marL="0" indent="0" algn="ctr">
              <a:buNone/>
              <a:defRPr sz="2400" b="1">
                <a:solidFill>
                  <a:schemeClr val="accent4">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771" y="2837223"/>
            <a:ext cx="4040188" cy="3035059"/>
          </a:xfrm>
        </p:spPr>
        <p:txBody>
          <a:bodyPr/>
          <a:lstStyle>
            <a:lvl1pPr algn="ctr">
              <a:defRPr sz="2400">
                <a:solidFill>
                  <a:schemeClr val="accent4">
                    <a:lumMod val="20000"/>
                    <a:lumOff val="80000"/>
                  </a:schemeClr>
                </a:solidFill>
              </a:defRPr>
            </a:lvl1pPr>
            <a:lvl2pPr algn="ctr">
              <a:defRPr sz="2000">
                <a:solidFill>
                  <a:schemeClr val="accent4">
                    <a:lumMod val="20000"/>
                    <a:lumOff val="80000"/>
                  </a:schemeClr>
                </a:solidFill>
              </a:defRPr>
            </a:lvl2pPr>
            <a:lvl3pPr algn="ctr">
              <a:defRPr sz="1800">
                <a:solidFill>
                  <a:schemeClr val="accent4">
                    <a:lumMod val="20000"/>
                    <a:lumOff val="80000"/>
                  </a:schemeClr>
                </a:solidFill>
              </a:defRPr>
            </a:lvl3pPr>
            <a:lvl4pPr algn="ctr">
              <a:defRPr sz="1600">
                <a:solidFill>
                  <a:schemeClr val="accent4">
                    <a:lumMod val="20000"/>
                    <a:lumOff val="80000"/>
                  </a:schemeClr>
                </a:solidFill>
              </a:defRPr>
            </a:lvl4pPr>
            <a:lvl5pPr algn="ctr">
              <a:defRPr sz="1600">
                <a:solidFill>
                  <a:schemeClr val="accent4">
                    <a:lumMod val="20000"/>
                    <a:lumOff val="8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44893" y="2207360"/>
            <a:ext cx="4041775" cy="639763"/>
          </a:xfrm>
        </p:spPr>
        <p:txBody>
          <a:bodyPr anchor="b"/>
          <a:lstStyle>
            <a:lvl1pPr marL="0" indent="0" algn="ctr">
              <a:buNone/>
              <a:defRPr sz="2400" b="1">
                <a:solidFill>
                  <a:schemeClr val="accent4">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44893" y="2837223"/>
            <a:ext cx="4041775" cy="3035059"/>
          </a:xfrm>
        </p:spPr>
        <p:txBody>
          <a:bodyPr/>
          <a:lstStyle>
            <a:lvl1pPr algn="ctr">
              <a:defRPr sz="2400">
                <a:solidFill>
                  <a:schemeClr val="accent4">
                    <a:lumMod val="20000"/>
                    <a:lumOff val="80000"/>
                  </a:schemeClr>
                </a:solidFill>
              </a:defRPr>
            </a:lvl1pPr>
            <a:lvl2pPr algn="ctr">
              <a:defRPr sz="2000">
                <a:solidFill>
                  <a:schemeClr val="accent4">
                    <a:lumMod val="20000"/>
                    <a:lumOff val="80000"/>
                  </a:schemeClr>
                </a:solidFill>
              </a:defRPr>
            </a:lvl2pPr>
            <a:lvl3pPr algn="ctr">
              <a:defRPr sz="1800">
                <a:solidFill>
                  <a:schemeClr val="accent4">
                    <a:lumMod val="20000"/>
                    <a:lumOff val="80000"/>
                  </a:schemeClr>
                </a:solidFill>
              </a:defRPr>
            </a:lvl3pPr>
            <a:lvl4pPr algn="ctr">
              <a:defRPr sz="1600">
                <a:solidFill>
                  <a:schemeClr val="accent4">
                    <a:lumMod val="20000"/>
                    <a:lumOff val="80000"/>
                  </a:schemeClr>
                </a:solidFill>
              </a:defRPr>
            </a:lvl4pPr>
            <a:lvl5pPr algn="ctr">
              <a:defRPr sz="1600">
                <a:solidFill>
                  <a:schemeClr val="accent4">
                    <a:lumMod val="20000"/>
                    <a:lumOff val="8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2154FB3-E2CD-4E92-823B-4A2BB61FA6B3}" type="datetime1">
              <a:rPr lang="en-US" smtClean="0"/>
              <a:pPr>
                <a:defRPr/>
              </a:pPr>
              <a:t>10/16/2022</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7F8523A4-90B7-45FC-9FCF-4E076E7F1DBC}" type="slidenum">
              <a:rPr lang="en-US" altLang="en-US" smtClean="0"/>
              <a:pPr>
                <a:defRPr/>
              </a:pPr>
              <a:t>‹#›</a:t>
            </a:fld>
            <a:endParaRPr lang="en-US" altLang="en-US" dirty="0"/>
          </a:p>
        </p:txBody>
      </p:sp>
    </p:spTree>
    <p:extLst>
      <p:ext uri="{BB962C8B-B14F-4D97-AF65-F5344CB8AC3E}">
        <p14:creationId xmlns:p14="http://schemas.microsoft.com/office/powerpoint/2010/main" val="4122911988"/>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6"/>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1113636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7D3F16E-4B97-4909-98D2-025BA5FFAEBE}" type="datetime1">
              <a:rPr lang="en-US" smtClean="0"/>
              <a:pPr>
                <a:defRPr/>
              </a:pPr>
              <a:t>10/16/2022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301EC4D1-1DCD-4FA5-BFA3-793664CF8445}" type="slidenum">
              <a:rPr lang="en-US" altLang="en-US" smtClean="0"/>
              <a:pPr>
                <a:defRPr/>
              </a:pPr>
              <a:t>‹#›</a:t>
            </a:fld>
            <a:endParaRPr lang="en-US" altLang="en-US" dirty="0"/>
          </a:p>
        </p:txBody>
      </p:sp>
    </p:spTree>
    <p:extLst>
      <p:ext uri="{BB962C8B-B14F-4D97-AF65-F5344CB8AC3E}">
        <p14:creationId xmlns:p14="http://schemas.microsoft.com/office/powerpoint/2010/main" val="3029773110"/>
      </p:ext>
    </p:extLst>
  </p:cSld>
  <p:clrMapOvr>
    <a:masterClrMapping/>
  </p:clrMapOvr>
  <p:timing>
    <p:tnLst>
      <p:par>
        <p:cTn id="1" dur="indefinite" restart="never" nodeType="tmRoot"/>
      </p:par>
    </p:tnLst>
  </p:timing>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8CCF58E-6F33-49B9-B5D7-C3BF014A4DA4}" type="datetime1">
              <a:rPr lang="en-US" smtClean="0"/>
              <a:pPr>
                <a:defRPr/>
              </a:pPr>
              <a:t>10/16/2022</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25EFDEA3-971A-4A02-855D-7AD05D64FE7C}" type="slidenum">
              <a:rPr lang="en-US" altLang="en-US" smtClean="0"/>
              <a:pPr>
                <a:defRPr/>
              </a:pPr>
              <a:t>‹#›</a:t>
            </a:fld>
            <a:endParaRPr lang="en-US" altLang="en-US" dirty="0"/>
          </a:p>
        </p:txBody>
      </p:sp>
    </p:spTree>
    <p:extLst>
      <p:ext uri="{BB962C8B-B14F-4D97-AF65-F5344CB8AC3E}">
        <p14:creationId xmlns:p14="http://schemas.microsoft.com/office/powerpoint/2010/main" val="4251864075"/>
      </p:ext>
    </p:extLst>
  </p:cSld>
  <p:clrMapOvr>
    <a:masterClrMapping/>
  </p:clrMapOvr>
  <p:timing>
    <p:tnLst>
      <p:par>
        <p:cTn id="1" dur="indefinite" restart="never" nodeType="tmRoot"/>
      </p:par>
    </p:tn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DA025E1-216E-4DFE-84BA-C08DC9F0569A}" type="datetime1">
              <a:rPr lang="en-US" smtClean="0"/>
              <a:pPr>
                <a:defRPr/>
              </a:pPr>
              <a:t>10/16/2022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0FB283F-61C8-48B9-8E9D-93955E60FC73}" type="slidenum">
              <a:rPr lang="en-US" altLang="en-US" smtClean="0"/>
              <a:pPr>
                <a:defRPr/>
              </a:pPr>
              <a:t>‹#›</a:t>
            </a:fld>
            <a:endParaRPr lang="en-US" altLang="en-US" dirty="0"/>
          </a:p>
        </p:txBody>
      </p:sp>
    </p:spTree>
    <p:extLst>
      <p:ext uri="{BB962C8B-B14F-4D97-AF65-F5344CB8AC3E}">
        <p14:creationId xmlns:p14="http://schemas.microsoft.com/office/powerpoint/2010/main" val="3174452648"/>
      </p:ext>
    </p:extLst>
  </p:cSld>
  <p:clrMapOvr>
    <a:masterClrMapping/>
  </p:clrMapOvr>
  <p:timing>
    <p:tnLst>
      <p:par>
        <p:cTn id="1" dur="indefinite" restart="never" nodeType="tmRoot"/>
      </p:par>
    </p:tnLst>
  </p:timing>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4DBBCE8-3780-4481-AF27-61BD67877911}" type="datetime1">
              <a:rPr lang="en-US" smtClean="0"/>
              <a:pPr>
                <a:defRPr/>
              </a:pPr>
              <a:t>10/16/2022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30C91A3A-5883-4CE5-B7F5-7CA602EDE11F}" type="slidenum">
              <a:rPr lang="en-US" altLang="en-US" smtClean="0"/>
              <a:pPr>
                <a:defRPr/>
              </a:pPr>
              <a:t>‹#›</a:t>
            </a:fld>
            <a:endParaRPr lang="en-US" altLang="en-US" dirty="0"/>
          </a:p>
        </p:txBody>
      </p:sp>
    </p:spTree>
    <p:extLst>
      <p:ext uri="{BB962C8B-B14F-4D97-AF65-F5344CB8AC3E}">
        <p14:creationId xmlns:p14="http://schemas.microsoft.com/office/powerpoint/2010/main" val="477607843"/>
      </p:ext>
    </p:extLst>
  </p:cSld>
  <p:clrMapOvr>
    <a:masterClrMapping/>
  </p:clrMapOvr>
  <p:timing>
    <p:tnLst>
      <p:par>
        <p:cTn id="1" dur="indefinite" restart="never" nodeType="tmRoot"/>
      </p:par>
    </p:tnLst>
  </p:timing>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771B6C3-FE1D-44F5-B38B-E27ADB3C1C84}" type="datetime1">
              <a:rPr lang="en-US" smtClean="0"/>
              <a:pPr>
                <a:defRPr/>
              </a:pPr>
              <a:t>10/16/2022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ED4403C4-ED66-44F0-96DF-D6B0B2FAEB37}" type="slidenum">
              <a:rPr lang="en-US" altLang="en-US" smtClean="0"/>
              <a:pPr>
                <a:defRPr/>
              </a:pPr>
              <a:t>‹#›</a:t>
            </a:fld>
            <a:endParaRPr lang="en-US" altLang="en-US" dirty="0"/>
          </a:p>
        </p:txBody>
      </p:sp>
    </p:spTree>
    <p:extLst>
      <p:ext uri="{BB962C8B-B14F-4D97-AF65-F5344CB8AC3E}">
        <p14:creationId xmlns:p14="http://schemas.microsoft.com/office/powerpoint/2010/main" val="3428665726"/>
      </p:ext>
    </p:extLst>
  </p:cSld>
  <p:clrMapOvr>
    <a:masterClrMapping/>
  </p:clrMapOvr>
  <p:timing>
    <p:tnLst>
      <p:par>
        <p:cTn id="1" dur="indefinite" restart="never" nodeType="tmRoot"/>
      </p:par>
    </p:tnLst>
  </p:timing>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75AC2EE-C2F1-480C-956A-10BF6D73F939}" type="datetime1">
              <a:rPr lang="en-US" smtClean="0"/>
              <a:pPr>
                <a:defRPr/>
              </a:pPr>
              <a:t>10/16/2022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40D7998E-B1C9-45C9-97F9-509677D8324A}" type="slidenum">
              <a:rPr lang="en-US" altLang="en-US" smtClean="0"/>
              <a:pPr>
                <a:defRPr/>
              </a:pPr>
              <a:t>‹#›</a:t>
            </a:fld>
            <a:endParaRPr lang="en-US" altLang="en-US" dirty="0"/>
          </a:p>
        </p:txBody>
      </p:sp>
      <p:pic>
        <p:nvPicPr>
          <p:cNvPr id="7" name="Picture 6" descr="E:\websites\free-power-point-templates\2012\logos.png">
            <a:extLst>
              <a:ext uri="{FF2B5EF4-FFF2-40B4-BE49-F238E27FC236}">
                <a16:creationId xmlns="" xmlns:a16="http://schemas.microsoft.com/office/drawing/2014/main" id="{08B89D22-1D6E-450B-881F-4D2A4C527F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08475" y="3101618"/>
            <a:ext cx="1463784"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timing>
    <p:tnLst>
      <p:par>
        <p:cTn id="1" dur="indefinite" restart="never" nodeType="tmRoot"/>
      </p:par>
    </p:tnLst>
  </p:timing>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4" y="273053"/>
            <a:ext cx="5111751" cy="5518151"/>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5" y="1435104"/>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6029556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41"/>
            <a:ext cx="5486400" cy="804863"/>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439949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9245253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jpe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1.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3.jp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793" r:id="rId1"/>
    <p:sldLayoutId id="2147485794" r:id="rId2"/>
    <p:sldLayoutId id="2147485795" r:id="rId3"/>
    <p:sldLayoutId id="2147485796" r:id="rId4"/>
    <p:sldLayoutId id="2147485797" r:id="rId5"/>
    <p:sldLayoutId id="2147485798" r:id="rId6"/>
    <p:sldLayoutId id="2147485799" r:id="rId7"/>
    <p:sldLayoutId id="2147485800" r:id="rId8"/>
    <p:sldLayoutId id="2147485801" r:id="rId9"/>
    <p:sldLayoutId id="2147485809" r:id="rId10"/>
    <p:sldLayoutId id="2147485810" r:id="rId11"/>
    <p:sldLayoutId id="2147485811" r:id="rId12"/>
    <p:sldLayoutId id="2147485812" r:id="rId13"/>
    <p:sldLayoutId id="2147485813" r:id="rId14"/>
    <p:sldLayoutId id="2147485814" r:id="rId15"/>
    <p:sldLayoutId id="2147485802" r:id="rId16"/>
    <p:sldLayoutId id="2147485815" r:id="rId17"/>
    <p:sldLayoutId id="2147485803" r:id="rId18"/>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A8D5BD6-1DFF-4E1C-935C-CB3222A6EA2B}" type="datetime1">
              <a:rPr lang="en-US"/>
              <a:pPr>
                <a:defRPr/>
              </a:pPr>
              <a:t>10/16/2022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9D19297-2F33-4B9B-8871-8527B026721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962" r:id="rId1"/>
    <p:sldLayoutId id="2147485963" r:id="rId2"/>
    <p:sldLayoutId id="2147485964" r:id="rId3"/>
    <p:sldLayoutId id="2147485965" r:id="rId4"/>
    <p:sldLayoutId id="2147485966" r:id="rId5"/>
    <p:sldLayoutId id="2147485967" r:id="rId6"/>
    <p:sldLayoutId id="2147485968" r:id="rId7"/>
    <p:sldLayoutId id="2147485969" r:id="rId8"/>
    <p:sldLayoutId id="2147485970" r:id="rId9"/>
    <p:sldLayoutId id="2147485971" r:id="rId10"/>
    <p:sldLayoutId id="2147485972" r:id="rId11"/>
    <p:sldLayoutId id="2147485973" r:id="rId12"/>
    <p:sldLayoutId id="2147485974" r:id="rId13"/>
    <p:sldLayoutId id="2147485975" r:id="rId14"/>
    <p:sldLayoutId id="2147485976" r:id="rId15"/>
    <p:sldLayoutId id="2147485977" r:id="rId16"/>
    <p:sldLayoutId id="2147485960" r:id="rId17"/>
  </p:sldLayoutIdLst>
  <p:transition>
    <p:fade thruBlk="1"/>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979" r:id="rId1"/>
    <p:sldLayoutId id="2147485980" r:id="rId2"/>
    <p:sldLayoutId id="2147485981" r:id="rId3"/>
    <p:sldLayoutId id="2147485982" r:id="rId4"/>
    <p:sldLayoutId id="2147485983" r:id="rId5"/>
    <p:sldLayoutId id="2147485984" r:id="rId6"/>
    <p:sldLayoutId id="2147485985" r:id="rId7"/>
    <p:sldLayoutId id="2147485986" r:id="rId8"/>
    <p:sldLayoutId id="2147485987" r:id="rId9"/>
    <p:sldLayoutId id="2147485988" r:id="rId10"/>
    <p:sldLayoutId id="2147485989" r:id="rId11"/>
    <p:sldLayoutId id="2147485990" r:id="rId12"/>
    <p:sldLayoutId id="2147485991" r:id="rId13"/>
    <p:sldLayoutId id="2147485992" r:id="rId14"/>
    <p:sldLayoutId id="2147485993" r:id="rId15"/>
    <p:sldLayoutId id="2147485994" r:id="rId16"/>
    <p:sldLayoutId id="2147485995" r:id="rId17"/>
    <p:sldLayoutId id="2147485996" r:id="rId18"/>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charset="0"/>
        </a:defRPr>
      </a:lvl2pPr>
      <a:lvl3pPr algn="ctr" rtl="0" eaLnBrk="1" fontAlgn="base" hangingPunct="1">
        <a:spcBef>
          <a:spcPct val="0"/>
        </a:spcBef>
        <a:spcAft>
          <a:spcPct val="0"/>
        </a:spcAft>
        <a:defRPr sz="4400">
          <a:solidFill>
            <a:schemeClr val="tx1"/>
          </a:solidFill>
          <a:latin typeface="Myriad Web Pro" charset="0"/>
        </a:defRPr>
      </a:lvl3pPr>
      <a:lvl4pPr algn="ctr" rtl="0" eaLnBrk="1" fontAlgn="base" hangingPunct="1">
        <a:spcBef>
          <a:spcPct val="0"/>
        </a:spcBef>
        <a:spcAft>
          <a:spcPct val="0"/>
        </a:spcAft>
        <a:defRPr sz="4400">
          <a:solidFill>
            <a:schemeClr val="tx1"/>
          </a:solidFill>
          <a:latin typeface="Myriad Web Pro" charset="0"/>
        </a:defRPr>
      </a:lvl4pPr>
      <a:lvl5pPr algn="ctr" rtl="0" eaLnBrk="1" fontAlgn="base" hangingPunct="1">
        <a:spcBef>
          <a:spcPct val="0"/>
        </a:spcBef>
        <a:spcAft>
          <a:spcPct val="0"/>
        </a:spcAft>
        <a:defRPr sz="4400">
          <a:solidFill>
            <a:schemeClr val="tx1"/>
          </a:solidFill>
          <a:latin typeface="Myriad Web Pro" charset="0"/>
        </a:defRPr>
      </a:lvl5pPr>
      <a:lvl6pPr marL="457200" algn="ctr" rtl="0" eaLnBrk="1" fontAlgn="base" hangingPunct="1">
        <a:spcBef>
          <a:spcPct val="0"/>
        </a:spcBef>
        <a:spcAft>
          <a:spcPct val="0"/>
        </a:spcAft>
        <a:defRPr sz="4400">
          <a:solidFill>
            <a:schemeClr val="tx1"/>
          </a:solidFill>
          <a:latin typeface="Myriad Web Pro" charset="0"/>
        </a:defRPr>
      </a:lvl6pPr>
      <a:lvl7pPr marL="914400" algn="ctr" rtl="0" eaLnBrk="1" fontAlgn="base" hangingPunct="1">
        <a:spcBef>
          <a:spcPct val="0"/>
        </a:spcBef>
        <a:spcAft>
          <a:spcPct val="0"/>
        </a:spcAft>
        <a:defRPr sz="4400">
          <a:solidFill>
            <a:schemeClr val="tx1"/>
          </a:solidFill>
          <a:latin typeface="Myriad Web Pro" charset="0"/>
        </a:defRPr>
      </a:lvl7pPr>
      <a:lvl8pPr marL="1371600" algn="ctr" rtl="0" eaLnBrk="1" fontAlgn="base" hangingPunct="1">
        <a:spcBef>
          <a:spcPct val="0"/>
        </a:spcBef>
        <a:spcAft>
          <a:spcPct val="0"/>
        </a:spcAft>
        <a:defRPr sz="4400">
          <a:solidFill>
            <a:schemeClr val="tx1"/>
          </a:solidFill>
          <a:latin typeface="Myriad Web Pro" charset="0"/>
        </a:defRPr>
      </a:lvl8pPr>
      <a:lvl9pPr marL="1828800" algn="ctr" rtl="0" eaLnBrk="1" fontAlgn="base" hangingPunct="1">
        <a:spcBef>
          <a:spcPct val="0"/>
        </a:spcBef>
        <a:spcAft>
          <a:spcPct val="0"/>
        </a:spcAft>
        <a:defRPr sz="4400">
          <a:solidFill>
            <a:schemeClr val="tx1"/>
          </a:solidFill>
          <a:latin typeface="Myriad Web Pro"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10/16/2022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11E867DF-3DCA-4725-94F0-F2B6BD747A82}"/>
              </a:ext>
            </a:extLst>
          </p:cNvPr>
          <p:cNvSpPr txBox="1"/>
          <p:nvPr/>
        </p:nvSpPr>
        <p:spPr>
          <a:xfrm>
            <a:off x="-9150" y="6951663"/>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6017" r:id="rId1"/>
    <p:sldLayoutId id="2147486018" r:id="rId2"/>
    <p:sldLayoutId id="2147486019" r:id="rId3"/>
    <p:sldLayoutId id="2147486020" r:id="rId4"/>
    <p:sldLayoutId id="2147486021" r:id="rId5"/>
    <p:sldLayoutId id="2147486022" r:id="rId6"/>
    <p:sldLayoutId id="2147486023" r:id="rId7"/>
    <p:sldLayoutId id="2147486024" r:id="rId8"/>
    <p:sldLayoutId id="2147486025" r:id="rId9"/>
    <p:sldLayoutId id="2147486026" r:id="rId10"/>
    <p:sldLayoutId id="2147486027" r:id="rId11"/>
    <p:sldLayoutId id="2147486028" r:id="rId12"/>
    <p:sldLayoutId id="2147486029" r:id="rId13"/>
  </p:sldLayoutIdLst>
  <p:transition>
    <p:fade thruBlk="1"/>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143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219572" y="76200"/>
            <a:ext cx="7024836" cy="792088"/>
          </a:xfrm>
          <a:prstGeom prst="rect">
            <a:avLst/>
          </a:prstGeom>
          <a:solidFill>
            <a:schemeClr val="bg1"/>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solidFill>
                  <a:schemeClr val="tx2">
                    <a:lumMod val="75000"/>
                  </a:schemeClr>
                </a:solidFill>
                <a:latin typeface="Verdana" pitchFamily="34" charset="0"/>
                <a:cs typeface="+mn-cs"/>
              </a:rPr>
              <a:t>.Org</a:t>
            </a:r>
            <a:endParaRPr lang="en-US" sz="2800" b="1" dirty="0">
              <a:solidFill>
                <a:schemeClr val="tx2">
                  <a:lumMod val="75000"/>
                </a:schemeClr>
              </a:solidFill>
              <a:latin typeface="Tahoma" pitchFamily="34" charset="0"/>
              <a:cs typeface="+mn-cs"/>
            </a:endParaRPr>
          </a:p>
        </p:txBody>
      </p:sp>
      <p:sp>
        <p:nvSpPr>
          <p:cNvPr id="16389" name="Text Box 9"/>
          <p:cNvSpPr txBox="1">
            <a:spLocks noChangeArrowheads="1"/>
          </p:cNvSpPr>
          <p:nvPr/>
        </p:nvSpPr>
        <p:spPr bwMode="auto">
          <a:xfrm>
            <a:off x="0" y="5410203"/>
            <a:ext cx="9144000" cy="646331"/>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US" b="1" dirty="0" smtClean="0">
                <a:latin typeface="Times New Roman" pitchFamily="18" charset="0"/>
                <a:cs typeface="Times New Roman" pitchFamily="18" charset="0"/>
              </a:rPr>
              <a:t>                              Submitted </a:t>
            </a:r>
            <a:r>
              <a:rPr lang="en-US" b="1" dirty="0">
                <a:latin typeface="Times New Roman" pitchFamily="18" charset="0"/>
                <a:cs typeface="Times New Roman" pitchFamily="18" charset="0"/>
              </a:rPr>
              <a:t>To:	 </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Submitted </a:t>
            </a:r>
            <a:r>
              <a:rPr lang="en-US" b="1" dirty="0">
                <a:latin typeface="Times New Roman" pitchFamily="18" charset="0"/>
                <a:cs typeface="Times New Roman" pitchFamily="18" charset="0"/>
              </a:rPr>
              <a:t>By:</a:t>
            </a:r>
          </a:p>
          <a:p>
            <a:pPr eaLnBrk="0" hangingPunct="0"/>
            <a:r>
              <a:rPr lang="en-US" b="1" dirty="0" smtClean="0">
                <a:latin typeface="Times New Roman" pitchFamily="18" charset="0"/>
                <a:cs typeface="Times New Roman" pitchFamily="18" charset="0"/>
              </a:rPr>
              <a:t>                              Studymafia.org                                             Studymafia.org               </a:t>
            </a:r>
            <a:endParaRPr lang="en-US" b="1" dirty="0">
              <a:latin typeface="Times New Roman" pitchFamily="18" charset="0"/>
              <a:cs typeface="Times New Roman" pitchFamily="18" charset="0"/>
            </a:endParaRPr>
          </a:p>
        </p:txBody>
      </p:sp>
      <p:sp>
        <p:nvSpPr>
          <p:cNvPr id="8" name="Rectangle 7"/>
          <p:cNvSpPr/>
          <p:nvPr/>
        </p:nvSpPr>
        <p:spPr>
          <a:xfrm>
            <a:off x="2971800" y="2369403"/>
            <a:ext cx="4015137" cy="830997"/>
          </a:xfrm>
          <a:prstGeom prst="rect">
            <a:avLst/>
          </a:prstGeom>
          <a:solidFill>
            <a:schemeClr val="bg1"/>
          </a:solidFill>
        </p:spPr>
        <p:txBody>
          <a:bodyPr wrap="none">
            <a:spAutoFit/>
          </a:bodyPr>
          <a:lstStyle/>
          <a:p>
            <a:pPr algn="ctr" fontAlgn="auto">
              <a:spcBef>
                <a:spcPts val="0"/>
              </a:spcBef>
              <a:spcAft>
                <a:spcPts val="0"/>
              </a:spcAft>
              <a:defRPr/>
            </a:pPr>
            <a:r>
              <a:rPr lang="en-US" altLang="ar-IQ" sz="4800" dirty="0">
                <a:solidFill>
                  <a:srgbClr val="00B050"/>
                </a:solidFill>
              </a:rPr>
              <a:t>Lungs </a:t>
            </a:r>
            <a:r>
              <a:rPr lang="en-US" altLang="ar-IQ" sz="4800" dirty="0">
                <a:solidFill>
                  <a:srgbClr val="FF0000"/>
                </a:solidFill>
              </a:rPr>
              <a:t>Anatomy</a:t>
            </a:r>
            <a:endParaRPr lang="en-US" sz="48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Tree>
    <p:extLst>
      <p:ext uri="{BB962C8B-B14F-4D97-AF65-F5344CB8AC3E}">
        <p14:creationId xmlns:p14="http://schemas.microsoft.com/office/powerpoint/2010/main" val="3894133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3575" y="6242050"/>
            <a:ext cx="2130425" cy="474663"/>
          </a:xfrm>
          <a:prstGeom prst="rect">
            <a:avLst/>
          </a:prstGeom>
        </p:spPr>
        <p:txBody>
          <a:bodyPr/>
          <a:lstStyle/>
          <a:p>
            <a:pPr>
              <a:defRPr/>
            </a:pPr>
            <a:fld id="{25EFDEA3-971A-4A02-855D-7AD05D64FE7C}" type="slidenum">
              <a:rPr lang="en-US" altLang="en-US" smtClean="0"/>
              <a:pPr>
                <a:defRPr/>
              </a:pPr>
              <a:t>10</a:t>
            </a:fld>
            <a:endParaRPr lang="en-US" altLang="en-US" dirty="0"/>
          </a:p>
        </p:txBody>
      </p:sp>
      <p:pic>
        <p:nvPicPr>
          <p:cNvPr id="3" name="Picture 2" descr="1.png"/>
          <p:cNvPicPr>
            <a:picLocks noChangeAspect="1"/>
          </p:cNvPicPr>
          <p:nvPr/>
        </p:nvPicPr>
        <p:blipFill>
          <a:blip r:embed="rId2"/>
          <a:stretch>
            <a:fillRect/>
          </a:stretch>
        </p:blipFill>
        <p:spPr>
          <a:xfrm>
            <a:off x="228604" y="1600203"/>
            <a:ext cx="8686799" cy="4800599"/>
          </a:xfrm>
          <a:prstGeom prst="rect">
            <a:avLst/>
          </a:prstGeom>
        </p:spPr>
      </p:pic>
      <p:sp>
        <p:nvSpPr>
          <p:cNvPr id="4" name="TextBox 7"/>
          <p:cNvSpPr txBox="1">
            <a:spLocks noChangeArrowheads="1"/>
          </p:cNvSpPr>
          <p:nvPr/>
        </p:nvSpPr>
        <p:spPr bwMode="auto">
          <a:xfrm>
            <a:off x="0" y="609603"/>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chemeClr val="bg1"/>
                </a:solidFill>
                <a:latin typeface="Times New Roman" pitchFamily="18" charset="0"/>
                <a:cs typeface="Times New Roman" pitchFamily="18" charset="0"/>
              </a:rPr>
              <a:t>Lung Structure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3"/>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chemeClr val="bg1"/>
                </a:solidFill>
                <a:latin typeface="Times New Roman" pitchFamily="18" charset="0"/>
                <a:cs typeface="Times New Roman" pitchFamily="18" charset="0"/>
              </a:rPr>
              <a:t>Vasculature</a:t>
            </a:r>
          </a:p>
        </p:txBody>
      </p:sp>
      <p:sp>
        <p:nvSpPr>
          <p:cNvPr id="2" name="TextBox 1"/>
          <p:cNvSpPr txBox="1"/>
          <p:nvPr/>
        </p:nvSpPr>
        <p:spPr>
          <a:xfrm>
            <a:off x="574675" y="1524000"/>
            <a:ext cx="8153400" cy="4493538"/>
          </a:xfrm>
          <a:prstGeom prst="rect">
            <a:avLst/>
          </a:prstGeom>
          <a:noFill/>
        </p:spPr>
        <p:txBody>
          <a:bodyPr wrap="square">
            <a:spAutoFit/>
          </a:bodyPr>
          <a:lstStyle/>
          <a:p>
            <a:pPr marL="342900" indent="-342900" algn="just" eaLnBrk="1" fontAlgn="auto" hangingPunct="1">
              <a:spcBef>
                <a:spcPts val="0"/>
              </a:spcBef>
              <a:spcAft>
                <a:spcPts val="0"/>
              </a:spcAft>
              <a:buFont typeface="Arial" pitchFamily="34" charset="0"/>
              <a:buChar char="•"/>
              <a:defRPr/>
            </a:pPr>
            <a:r>
              <a:rPr lang="en-US" sz="2600" dirty="0" smtClean="0">
                <a:solidFill>
                  <a:schemeClr val="bg1"/>
                </a:solidFill>
                <a:latin typeface="Times New Roman" pitchFamily="18" charset="0"/>
                <a:cs typeface="Times New Roman" pitchFamily="18" charset="0"/>
              </a:rPr>
              <a:t>The lungs are supplied with deoxygenated blood by the paired pulmonary arteries. Once the blood has received oxygenation, it leaves the lungs via four pulmonary veins (two for each lung).</a:t>
            </a:r>
          </a:p>
          <a:p>
            <a:pPr marL="342900" indent="-342900" algn="just" eaLnBrk="1" fontAlgn="auto" hangingPunct="1">
              <a:spcBef>
                <a:spcPts val="0"/>
              </a:spcBef>
              <a:spcAft>
                <a:spcPts val="0"/>
              </a:spcAft>
              <a:buFont typeface="Arial" pitchFamily="34" charset="0"/>
              <a:buChar char="•"/>
              <a:defRPr/>
            </a:pPr>
            <a:r>
              <a:rPr lang="en-US" sz="2600" dirty="0" smtClean="0">
                <a:solidFill>
                  <a:schemeClr val="bg1"/>
                </a:solidFill>
                <a:latin typeface="Times New Roman" pitchFamily="18" charset="0"/>
                <a:cs typeface="Times New Roman" pitchFamily="18" charset="0"/>
              </a:rPr>
              <a:t>The bronchi, lung roots, visceral pleura and supporting lung tissues require an extra nutritive blood supply. This is delivered by the bronchial arteries, which arise from the descending aorta.</a:t>
            </a:r>
          </a:p>
          <a:p>
            <a:pPr marL="342900" indent="-342900" algn="just" eaLnBrk="1" fontAlgn="auto" hangingPunct="1">
              <a:spcBef>
                <a:spcPts val="0"/>
              </a:spcBef>
              <a:spcAft>
                <a:spcPts val="0"/>
              </a:spcAft>
              <a:buFont typeface="Arial" pitchFamily="34" charset="0"/>
              <a:buChar char="•"/>
              <a:defRPr/>
            </a:pPr>
            <a:r>
              <a:rPr lang="en-US" sz="2600" dirty="0" smtClean="0">
                <a:solidFill>
                  <a:schemeClr val="bg1"/>
                </a:solidFill>
                <a:latin typeface="Times New Roman" pitchFamily="18" charset="0"/>
                <a:cs typeface="Times New Roman" pitchFamily="18" charset="0"/>
              </a:rPr>
              <a:t>The bronchial veins provide venous drainage. The right bronchial vein drains into the </a:t>
            </a:r>
            <a:r>
              <a:rPr lang="en-US" sz="2600" dirty="0" err="1" smtClean="0">
                <a:solidFill>
                  <a:schemeClr val="bg1"/>
                </a:solidFill>
                <a:latin typeface="Times New Roman" pitchFamily="18" charset="0"/>
                <a:cs typeface="Times New Roman" pitchFamily="18" charset="0"/>
              </a:rPr>
              <a:t>azygos</a:t>
            </a:r>
            <a:r>
              <a:rPr lang="en-US" sz="2600" dirty="0" smtClean="0">
                <a:solidFill>
                  <a:schemeClr val="bg1"/>
                </a:solidFill>
                <a:latin typeface="Times New Roman" pitchFamily="18" charset="0"/>
                <a:cs typeface="Times New Roman" pitchFamily="18" charset="0"/>
              </a:rPr>
              <a:t> vein, whilst the left drains into the accessory </a:t>
            </a:r>
            <a:r>
              <a:rPr lang="en-US" sz="2600" dirty="0" err="1" smtClean="0">
                <a:solidFill>
                  <a:schemeClr val="bg1"/>
                </a:solidFill>
                <a:latin typeface="Times New Roman" pitchFamily="18" charset="0"/>
                <a:cs typeface="Times New Roman" pitchFamily="18" charset="0"/>
              </a:rPr>
              <a:t>hemiazygos</a:t>
            </a:r>
            <a:r>
              <a:rPr lang="en-US" sz="2600" dirty="0" smtClean="0">
                <a:solidFill>
                  <a:schemeClr val="bg1"/>
                </a:solidFill>
                <a:latin typeface="Times New Roman" pitchFamily="18" charset="0"/>
                <a:cs typeface="Times New Roman" pitchFamily="18" charset="0"/>
              </a:rPr>
              <a:t> vein.</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chemeClr val="bg1"/>
              </a:solidFill>
              <a:latin typeface="Myriad Web Pro" charset="0"/>
            </a:endParaRPr>
          </a:p>
          <a:p>
            <a:pPr algn="r" eaLnBrk="1" hangingPunct="1">
              <a:spcBef>
                <a:spcPct val="0"/>
              </a:spcBef>
              <a:buFontTx/>
              <a:buNone/>
            </a:pPr>
            <a:fld id="{0EF9015A-DAF8-47A9-8291-B9B5A3191301}" type="slidenum">
              <a:rPr lang="en-US" altLang="en-US" sz="1400" smtClean="0">
                <a:solidFill>
                  <a:schemeClr val="bg1"/>
                </a:solidFill>
                <a:latin typeface="Myriad Web Pro" charset="0"/>
              </a:rPr>
              <a:pPr algn="r" eaLnBrk="1" hangingPunct="1">
                <a:spcBef>
                  <a:spcPct val="0"/>
                </a:spcBef>
                <a:buFontTx/>
                <a:buNone/>
              </a:pPr>
              <a:t>11</a:t>
            </a:fld>
            <a:endParaRPr lang="en-US" altLang="en-US" sz="1400" dirty="0">
              <a:solidFill>
                <a:schemeClr val="bg1"/>
              </a:solidFill>
              <a:latin typeface="Myriad Web Pro"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3"/>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chemeClr val="bg1"/>
                </a:solidFill>
                <a:latin typeface="Times New Roman" pitchFamily="18" charset="0"/>
                <a:cs typeface="Times New Roman" pitchFamily="18" charset="0"/>
              </a:rPr>
              <a:t>Nerve Supply</a:t>
            </a:r>
          </a:p>
        </p:txBody>
      </p:sp>
      <p:sp>
        <p:nvSpPr>
          <p:cNvPr id="2" name="TextBox 1"/>
          <p:cNvSpPr txBox="1"/>
          <p:nvPr/>
        </p:nvSpPr>
        <p:spPr>
          <a:xfrm>
            <a:off x="574675" y="1524000"/>
            <a:ext cx="8153400" cy="4093428"/>
          </a:xfrm>
          <a:prstGeom prst="rect">
            <a:avLst/>
          </a:prstGeom>
          <a:noFill/>
        </p:spPr>
        <p:txBody>
          <a:bodyPr wrap="square">
            <a:spAutoFit/>
          </a:bodyPr>
          <a:lstStyle/>
          <a:p>
            <a:r>
              <a:rPr lang="en-US" sz="2600" dirty="0" smtClean="0">
                <a:solidFill>
                  <a:schemeClr val="bg1"/>
                </a:solidFill>
                <a:latin typeface="Times New Roman" pitchFamily="18" charset="0"/>
                <a:cs typeface="Times New Roman" pitchFamily="18" charset="0"/>
              </a:rPr>
              <a:t>The nerves of the lungs are derived from the pulmonary plexuses. They feature sympathetic, parasympathetic and visceral afferent </a:t>
            </a:r>
            <a:r>
              <a:rPr lang="en-US" sz="2600" dirty="0" err="1" smtClean="0">
                <a:solidFill>
                  <a:schemeClr val="bg1"/>
                </a:solidFill>
                <a:latin typeface="Times New Roman" pitchFamily="18" charset="0"/>
                <a:cs typeface="Times New Roman" pitchFamily="18" charset="0"/>
              </a:rPr>
              <a:t>fibres</a:t>
            </a:r>
            <a:r>
              <a:rPr lang="en-US" sz="2600" dirty="0" smtClean="0">
                <a:solidFill>
                  <a:schemeClr val="bg1"/>
                </a:solidFill>
                <a:latin typeface="Times New Roman" pitchFamily="18" charset="0"/>
                <a:cs typeface="Times New Roman" pitchFamily="18" charset="0"/>
              </a:rPr>
              <a:t>:</a:t>
            </a:r>
          </a:p>
          <a:p>
            <a:endParaRPr lang="en-US" sz="2600" b="1" dirty="0" smtClean="0">
              <a:solidFill>
                <a:schemeClr val="bg1"/>
              </a:solidFill>
              <a:latin typeface="Times New Roman" pitchFamily="18" charset="0"/>
              <a:cs typeface="Times New Roman" pitchFamily="18" charset="0"/>
            </a:endParaRPr>
          </a:p>
          <a:p>
            <a:pPr>
              <a:buFont typeface="Arial" pitchFamily="34" charset="0"/>
              <a:buChar char="•"/>
            </a:pPr>
            <a:r>
              <a:rPr lang="en-US" sz="2600" b="1" dirty="0" smtClean="0">
                <a:solidFill>
                  <a:schemeClr val="bg1"/>
                </a:solidFill>
                <a:latin typeface="Times New Roman" pitchFamily="18" charset="0"/>
                <a:cs typeface="Times New Roman" pitchFamily="18" charset="0"/>
              </a:rPr>
              <a:t>Parasympathetic – </a:t>
            </a:r>
            <a:r>
              <a:rPr lang="en-US" sz="2600" dirty="0" smtClean="0">
                <a:solidFill>
                  <a:schemeClr val="bg1"/>
                </a:solidFill>
                <a:latin typeface="Times New Roman" pitchFamily="18" charset="0"/>
                <a:cs typeface="Times New Roman" pitchFamily="18" charset="0"/>
              </a:rPr>
              <a:t>derived from the </a:t>
            </a:r>
            <a:r>
              <a:rPr lang="en-US" sz="2600" dirty="0" err="1" smtClean="0">
                <a:solidFill>
                  <a:schemeClr val="bg1"/>
                </a:solidFill>
                <a:latin typeface="Times New Roman" pitchFamily="18" charset="0"/>
                <a:cs typeface="Times New Roman" pitchFamily="18" charset="0"/>
              </a:rPr>
              <a:t>vagus</a:t>
            </a:r>
            <a:r>
              <a:rPr lang="en-US" sz="2600" dirty="0" smtClean="0">
                <a:solidFill>
                  <a:schemeClr val="bg1"/>
                </a:solidFill>
                <a:latin typeface="Times New Roman" pitchFamily="18" charset="0"/>
                <a:cs typeface="Times New Roman" pitchFamily="18" charset="0"/>
              </a:rPr>
              <a:t> nerve. They stimulate secretion from the bronchial glands, contraction of the bronchial smooth muscle, and </a:t>
            </a:r>
            <a:r>
              <a:rPr lang="en-US" sz="2600" dirty="0" err="1" smtClean="0">
                <a:solidFill>
                  <a:schemeClr val="bg1"/>
                </a:solidFill>
                <a:latin typeface="Times New Roman" pitchFamily="18" charset="0"/>
                <a:cs typeface="Times New Roman" pitchFamily="18" charset="0"/>
              </a:rPr>
              <a:t>vasodilation</a:t>
            </a:r>
            <a:r>
              <a:rPr lang="en-US" sz="2600" dirty="0" smtClean="0">
                <a:solidFill>
                  <a:schemeClr val="bg1"/>
                </a:solidFill>
                <a:latin typeface="Times New Roman" pitchFamily="18" charset="0"/>
                <a:cs typeface="Times New Roman" pitchFamily="18" charset="0"/>
              </a:rPr>
              <a:t> of the pulmonary vessels.</a:t>
            </a:r>
          </a:p>
          <a:p>
            <a:r>
              <a:rPr lang="en-US" sz="2600" b="1" dirty="0" smtClean="0">
                <a:solidFill>
                  <a:schemeClr val="bg1"/>
                </a:solidFill>
                <a:latin typeface="Times New Roman" pitchFamily="18" charset="0"/>
                <a:cs typeface="Times New Roman" pitchFamily="18" charset="0"/>
              </a:rPr>
              <a:t/>
            </a:r>
            <a:br>
              <a:rPr lang="en-US" sz="2600" b="1" dirty="0" smtClean="0">
                <a:solidFill>
                  <a:schemeClr val="bg1"/>
                </a:solidFill>
                <a:latin typeface="Times New Roman" pitchFamily="18" charset="0"/>
                <a:cs typeface="Times New Roman" pitchFamily="18" charset="0"/>
              </a:rPr>
            </a:br>
            <a:endParaRPr lang="en-US" sz="2600" dirty="0">
              <a:solidFill>
                <a:schemeClr val="bg1"/>
              </a:solidFill>
              <a:latin typeface="Times New Roman" pitchFamily="18" charset="0"/>
              <a:cs typeface="Times New Roman" pitchFamily="18" charset="0"/>
            </a:endParaRP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39A6"/>
                </a:solidFill>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12</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3"/>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chemeClr val="bg1"/>
                </a:solidFill>
                <a:latin typeface="Times New Roman" pitchFamily="18" charset="0"/>
                <a:cs typeface="Times New Roman" pitchFamily="18" charset="0"/>
              </a:rPr>
              <a:t>Nerve Supply</a:t>
            </a:r>
          </a:p>
        </p:txBody>
      </p:sp>
      <p:sp>
        <p:nvSpPr>
          <p:cNvPr id="2" name="TextBox 1"/>
          <p:cNvSpPr txBox="1"/>
          <p:nvPr/>
        </p:nvSpPr>
        <p:spPr>
          <a:xfrm>
            <a:off x="574675" y="1524000"/>
            <a:ext cx="8153400" cy="2492990"/>
          </a:xfrm>
          <a:prstGeom prst="rect">
            <a:avLst/>
          </a:prstGeom>
          <a:noFill/>
        </p:spPr>
        <p:txBody>
          <a:bodyPr wrap="square">
            <a:spAutoFit/>
          </a:bodyPr>
          <a:lstStyle/>
          <a:p>
            <a:pPr>
              <a:buFont typeface="Arial" pitchFamily="34" charset="0"/>
              <a:buChar char="•"/>
            </a:pPr>
            <a:r>
              <a:rPr lang="en-US" sz="2600" b="1" dirty="0" smtClean="0">
                <a:solidFill>
                  <a:schemeClr val="bg1"/>
                </a:solidFill>
                <a:latin typeface="Times New Roman" pitchFamily="18" charset="0"/>
                <a:cs typeface="Times New Roman" pitchFamily="18" charset="0"/>
              </a:rPr>
              <a:t>Sympathetic</a:t>
            </a:r>
            <a:r>
              <a:rPr lang="en-US" sz="2600" dirty="0" smtClean="0">
                <a:solidFill>
                  <a:schemeClr val="bg1"/>
                </a:solidFill>
                <a:latin typeface="Times New Roman" pitchFamily="18" charset="0"/>
                <a:cs typeface="Times New Roman" pitchFamily="18" charset="0"/>
              </a:rPr>
              <a:t> – derived from the sympathetic trunks. They stimulate relaxation of the bronchial smooth muscle, and vasoconstriction of the pulmonary vessels.</a:t>
            </a:r>
          </a:p>
          <a:p>
            <a:pPr>
              <a:buFont typeface="Arial" pitchFamily="34" charset="0"/>
              <a:buChar char="•"/>
            </a:pPr>
            <a:endParaRPr lang="en-US" sz="2600" dirty="0" smtClean="0">
              <a:solidFill>
                <a:schemeClr val="bg1"/>
              </a:solidFill>
              <a:latin typeface="Times New Roman" pitchFamily="18" charset="0"/>
              <a:cs typeface="Times New Roman" pitchFamily="18" charset="0"/>
            </a:endParaRPr>
          </a:p>
          <a:p>
            <a:pPr>
              <a:buFont typeface="Arial" pitchFamily="34" charset="0"/>
              <a:buChar char="•"/>
            </a:pPr>
            <a:r>
              <a:rPr lang="en-US" sz="2600" b="1" dirty="0" smtClean="0">
                <a:solidFill>
                  <a:schemeClr val="bg1"/>
                </a:solidFill>
                <a:latin typeface="Times New Roman" pitchFamily="18" charset="0"/>
                <a:cs typeface="Times New Roman" pitchFamily="18" charset="0"/>
              </a:rPr>
              <a:t>Visceral afferent</a:t>
            </a:r>
            <a:r>
              <a:rPr lang="en-US" sz="2600" dirty="0" smtClean="0">
                <a:solidFill>
                  <a:schemeClr val="bg1"/>
                </a:solidFill>
                <a:latin typeface="Times New Roman" pitchFamily="18" charset="0"/>
                <a:cs typeface="Times New Roman" pitchFamily="18" charset="0"/>
              </a:rPr>
              <a:t> – conduct pain impulses to the sensory ganglion of the </a:t>
            </a:r>
            <a:r>
              <a:rPr lang="en-US" sz="2600" dirty="0" err="1" smtClean="0">
                <a:solidFill>
                  <a:schemeClr val="bg1"/>
                </a:solidFill>
                <a:latin typeface="Times New Roman" pitchFamily="18" charset="0"/>
                <a:cs typeface="Times New Roman" pitchFamily="18" charset="0"/>
              </a:rPr>
              <a:t>vagus</a:t>
            </a:r>
            <a:r>
              <a:rPr lang="en-US" sz="2600" dirty="0" smtClean="0">
                <a:solidFill>
                  <a:schemeClr val="bg1"/>
                </a:solidFill>
                <a:latin typeface="Times New Roman" pitchFamily="18" charset="0"/>
                <a:cs typeface="Times New Roman" pitchFamily="18" charset="0"/>
              </a:rPr>
              <a:t> nerve.</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pPr algn="r" eaLnBrk="1" hangingPunct="1">
                <a:spcBef>
                  <a:spcPct val="0"/>
                </a:spcBef>
                <a:buFontTx/>
                <a:buNone/>
              </a:pPr>
              <a:t>13</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76400"/>
            <a:ext cx="8153400" cy="3970318"/>
          </a:xfrm>
          <a:prstGeom prst="rect">
            <a:avLst/>
          </a:prstGeom>
          <a:noFill/>
        </p:spPr>
        <p:txBody>
          <a:bodyPr>
            <a:spAutoFit/>
          </a:bodyPr>
          <a:lstStyle/>
          <a:p>
            <a:pPr marL="342900" indent="-342900" algn="just" eaLnBrk="1" fontAlgn="auto" hangingPunct="1">
              <a:spcBef>
                <a:spcPts val="0"/>
              </a:spcBef>
              <a:spcAft>
                <a:spcPts val="0"/>
              </a:spcAft>
              <a:defRPr/>
            </a:pPr>
            <a:r>
              <a:rPr lang="en-US" sz="2800" dirty="0" smtClean="0">
                <a:solidFill>
                  <a:schemeClr val="bg1"/>
                </a:solidFill>
                <a:latin typeface="Times New Roman" pitchFamily="18" charset="0"/>
                <a:cs typeface="Times New Roman" pitchFamily="18" charset="0"/>
              </a:rPr>
              <a:t>     The lymphatic vessels of the lung arise from two lymphatic plexuses:</a:t>
            </a:r>
          </a:p>
          <a:p>
            <a:pPr marL="342900" indent="-342900" algn="just" eaLnBrk="1" fontAlgn="auto" hangingPunct="1">
              <a:spcBef>
                <a:spcPts val="0"/>
              </a:spcBef>
              <a:spcAft>
                <a:spcPts val="0"/>
              </a:spcAft>
              <a:buFont typeface="Arial" pitchFamily="34" charset="0"/>
              <a:buChar char="•"/>
              <a:defRPr/>
            </a:pPr>
            <a:r>
              <a:rPr lang="en-US" sz="2800" dirty="0" smtClean="0">
                <a:solidFill>
                  <a:schemeClr val="bg1"/>
                </a:solidFill>
                <a:latin typeface="Times New Roman" pitchFamily="18" charset="0"/>
                <a:cs typeface="Times New Roman" pitchFamily="18" charset="0"/>
              </a:rPr>
              <a:t>Superficial (</a:t>
            </a:r>
            <a:r>
              <a:rPr lang="en-US" sz="2800" dirty="0" err="1" smtClean="0">
                <a:solidFill>
                  <a:schemeClr val="bg1"/>
                </a:solidFill>
                <a:latin typeface="Times New Roman" pitchFamily="18" charset="0"/>
                <a:cs typeface="Times New Roman" pitchFamily="18" charset="0"/>
              </a:rPr>
              <a:t>subpleural</a:t>
            </a:r>
            <a:r>
              <a:rPr lang="en-US" sz="2800" dirty="0" smtClean="0">
                <a:solidFill>
                  <a:schemeClr val="bg1"/>
                </a:solidFill>
                <a:latin typeface="Times New Roman" pitchFamily="18" charset="0"/>
                <a:cs typeface="Times New Roman" pitchFamily="18" charset="0"/>
              </a:rPr>
              <a:t>) – drains the lung parenchyma.</a:t>
            </a:r>
          </a:p>
          <a:p>
            <a:pPr marL="342900" indent="-342900" algn="just" eaLnBrk="1" fontAlgn="auto" hangingPunct="1">
              <a:spcBef>
                <a:spcPts val="0"/>
              </a:spcBef>
              <a:spcAft>
                <a:spcPts val="0"/>
              </a:spcAft>
              <a:buFont typeface="Arial" pitchFamily="34" charset="0"/>
              <a:buChar char="•"/>
              <a:defRPr/>
            </a:pPr>
            <a:r>
              <a:rPr lang="en-US" sz="2800" dirty="0" smtClean="0">
                <a:solidFill>
                  <a:schemeClr val="bg1"/>
                </a:solidFill>
                <a:latin typeface="Times New Roman" pitchFamily="18" charset="0"/>
                <a:cs typeface="Times New Roman" pitchFamily="18" charset="0"/>
              </a:rPr>
              <a:t>Deep – drains the structures of the lung root.</a:t>
            </a:r>
          </a:p>
          <a:p>
            <a:pPr marL="342900" indent="-342900" algn="just" eaLnBrk="1" fontAlgn="auto" hangingPunct="1">
              <a:spcBef>
                <a:spcPts val="0"/>
              </a:spcBef>
              <a:spcAft>
                <a:spcPts val="0"/>
              </a:spcAft>
              <a:defRPr/>
            </a:pPr>
            <a:r>
              <a:rPr lang="en-US" sz="2800" dirty="0" smtClean="0">
                <a:solidFill>
                  <a:schemeClr val="bg1"/>
                </a:solidFill>
                <a:latin typeface="Times New Roman" pitchFamily="18" charset="0"/>
                <a:cs typeface="Times New Roman" pitchFamily="18" charset="0"/>
              </a:rPr>
              <a:t>    Both these plexuses empty into the </a:t>
            </a:r>
            <a:r>
              <a:rPr lang="en-US" sz="2800" dirty="0" err="1" smtClean="0">
                <a:solidFill>
                  <a:schemeClr val="bg1"/>
                </a:solidFill>
                <a:latin typeface="Times New Roman" pitchFamily="18" charset="0"/>
                <a:cs typeface="Times New Roman" pitchFamily="18" charset="0"/>
              </a:rPr>
              <a:t>trachebronchial</a:t>
            </a:r>
            <a:r>
              <a:rPr lang="en-US" sz="2800" dirty="0" smtClean="0">
                <a:solidFill>
                  <a:schemeClr val="bg1"/>
                </a:solidFill>
                <a:latin typeface="Times New Roman" pitchFamily="18" charset="0"/>
                <a:cs typeface="Times New Roman" pitchFamily="18" charset="0"/>
              </a:rPr>
              <a:t> nodes – located around the bifurcation of the trachea and the main bronchi. From here, lymph passes into the right and left </a:t>
            </a:r>
            <a:r>
              <a:rPr lang="en-US" sz="2800" dirty="0" err="1" smtClean="0">
                <a:solidFill>
                  <a:schemeClr val="bg1"/>
                </a:solidFill>
                <a:latin typeface="Times New Roman" pitchFamily="18" charset="0"/>
                <a:cs typeface="Times New Roman" pitchFamily="18" charset="0"/>
              </a:rPr>
              <a:t>bronchomediastinal</a:t>
            </a:r>
            <a:r>
              <a:rPr lang="en-US" sz="2800" dirty="0" smtClean="0">
                <a:solidFill>
                  <a:schemeClr val="bg1"/>
                </a:solidFill>
                <a:latin typeface="Times New Roman" pitchFamily="18" charset="0"/>
                <a:cs typeface="Times New Roman" pitchFamily="18" charset="0"/>
              </a:rPr>
              <a:t> trunks.</a:t>
            </a:r>
          </a:p>
        </p:txBody>
      </p:sp>
      <p:sp>
        <p:nvSpPr>
          <p:cNvPr id="22533" name="Slide Number Placeholder 1"/>
          <p:cNvSpPr txBox="1">
            <a:spLocks/>
          </p:cNvSpPr>
          <p:nvPr/>
        </p:nvSpPr>
        <p:spPr bwMode="auto">
          <a:xfrm>
            <a:off x="6553200" y="63246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14</a:t>
            </a:fld>
            <a:endParaRPr lang="en-US" altLang="en-US" sz="1400" dirty="0">
              <a:solidFill>
                <a:srgbClr val="0039A6"/>
              </a:solidFill>
              <a:latin typeface="Myriad Web Pro" charset="0"/>
            </a:endParaRPr>
          </a:p>
        </p:txBody>
      </p:sp>
      <p:sp>
        <p:nvSpPr>
          <p:cNvPr id="6" name="TextBox 7"/>
          <p:cNvSpPr txBox="1">
            <a:spLocks noChangeArrowheads="1"/>
          </p:cNvSpPr>
          <p:nvPr/>
        </p:nvSpPr>
        <p:spPr bwMode="auto">
          <a:xfrm>
            <a:off x="76200" y="4572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chemeClr val="bg1"/>
                </a:solidFill>
                <a:latin typeface="Times New Roman" pitchFamily="18" charset="0"/>
                <a:cs typeface="Times New Roman" pitchFamily="18" charset="0"/>
              </a:rPr>
              <a:t>Lymphatic Drainage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pPr algn="r" eaLnBrk="1" hangingPunct="1">
                <a:spcBef>
                  <a:spcPct val="0"/>
                </a:spcBef>
                <a:buFontTx/>
                <a:buNone/>
              </a:pPr>
              <a:t>15</a:t>
            </a:fld>
            <a:endParaRPr lang="en-US" altLang="en-US" sz="1400">
              <a:solidFill>
                <a:srgbClr val="0039A6"/>
              </a:solidFill>
              <a:latin typeface="Myriad Web Pro" charset="0"/>
            </a:endParaRPr>
          </a:p>
        </p:txBody>
      </p:sp>
      <p:pic>
        <p:nvPicPr>
          <p:cNvPr id="9" name="Picture 8" descr="lungs-anatomy-medical-vector-illustration-diagram-set-lung-lobes-bronchi-alveoli-educational-information-poster-lungs-110307658.jpg"/>
          <p:cNvPicPr>
            <a:picLocks noChangeAspect="1"/>
          </p:cNvPicPr>
          <p:nvPr/>
        </p:nvPicPr>
        <p:blipFill>
          <a:blip r:embed="rId3"/>
          <a:srcRect b="8874"/>
          <a:stretch>
            <a:fillRect/>
          </a:stretch>
        </p:blipFill>
        <p:spPr>
          <a:xfrm>
            <a:off x="685800" y="1668782"/>
            <a:ext cx="7620000" cy="473202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228600" y="5334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chemeClr val="bg1"/>
                </a:solidFill>
                <a:latin typeface="Times New Roman" pitchFamily="18" charset="0"/>
                <a:cs typeface="Times New Roman" pitchFamily="18" charset="0"/>
              </a:rPr>
              <a:t>Conclusion</a:t>
            </a:r>
          </a:p>
        </p:txBody>
      </p:sp>
      <p:sp>
        <p:nvSpPr>
          <p:cNvPr id="2" name="TextBox 1"/>
          <p:cNvSpPr txBox="1"/>
          <p:nvPr/>
        </p:nvSpPr>
        <p:spPr>
          <a:xfrm>
            <a:off x="533400" y="1676403"/>
            <a:ext cx="8153400" cy="3108543"/>
          </a:xfrm>
          <a:prstGeom prst="rect">
            <a:avLst/>
          </a:prstGeom>
          <a:noFill/>
        </p:spPr>
        <p:txBody>
          <a:bodyPr wrap="square">
            <a:spAutoFit/>
          </a:bodyPr>
          <a:lstStyle/>
          <a:p>
            <a:pPr marL="514350" indent="-514350" algn="just" eaLnBrk="1" fontAlgn="auto" hangingPunct="1">
              <a:spcBef>
                <a:spcPts val="0"/>
              </a:spcBef>
              <a:spcAft>
                <a:spcPts val="0"/>
              </a:spcAft>
              <a:buFont typeface="Arial" pitchFamily="34" charset="0"/>
              <a:buChar char="•"/>
              <a:defRPr/>
            </a:pPr>
            <a:r>
              <a:rPr lang="en-US" sz="2800" dirty="0" smtClean="0">
                <a:solidFill>
                  <a:schemeClr val="bg1"/>
                </a:solidFill>
                <a:latin typeface="Times New Roman" pitchFamily="18" charset="0"/>
                <a:cs typeface="Times New Roman" pitchFamily="18" charset="0"/>
              </a:rPr>
              <a:t>The lungs are the major organs of the respiratory system, and are divided into sections, or lobes. The right lung has three lobes and is slightly larger than the left lung, which has two lobes. The lungs are separated by the </a:t>
            </a:r>
            <a:r>
              <a:rPr lang="en-US" sz="2800" dirty="0" err="1" smtClean="0">
                <a:solidFill>
                  <a:schemeClr val="bg1"/>
                </a:solidFill>
                <a:latin typeface="Times New Roman" pitchFamily="18" charset="0"/>
                <a:cs typeface="Times New Roman" pitchFamily="18" charset="0"/>
              </a:rPr>
              <a:t>mediastinum</a:t>
            </a:r>
            <a:r>
              <a:rPr lang="en-US" sz="2800" dirty="0" smtClean="0">
                <a:solidFill>
                  <a:schemeClr val="bg1"/>
                </a:solidFill>
                <a:latin typeface="Times New Roman" pitchFamily="18" charset="0"/>
                <a:cs typeface="Times New Roman" pitchFamily="18" charset="0"/>
              </a:rPr>
              <a:t>. </a:t>
            </a:r>
          </a:p>
          <a:p>
            <a:pPr marL="514350" indent="-514350" algn="just" eaLnBrk="1" fontAlgn="auto" hangingPunct="1">
              <a:spcBef>
                <a:spcPts val="0"/>
              </a:spcBef>
              <a:spcAft>
                <a:spcPts val="0"/>
              </a:spcAft>
              <a:buFont typeface="Arial" pitchFamily="34" charset="0"/>
              <a:buChar char="•"/>
              <a:defRPr/>
            </a:pPr>
            <a:r>
              <a:rPr lang="en-US" sz="2800" dirty="0" smtClean="0">
                <a:solidFill>
                  <a:schemeClr val="bg1"/>
                </a:solidFill>
                <a:latin typeface="Times New Roman" pitchFamily="18" charset="0"/>
                <a:cs typeface="Times New Roman" pitchFamily="18" charset="0"/>
              </a:rPr>
              <a:t>This area contains the heart, trachea, esophagus, and many lymph nodes.</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pPr algn="r" eaLnBrk="1" hangingPunct="1">
                <a:spcBef>
                  <a:spcPct val="0"/>
                </a:spcBef>
                <a:buFontTx/>
                <a:buNone/>
              </a:pPr>
              <a:t>16</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183880" cy="1051560"/>
          </a:xfrm>
        </p:spPr>
        <p:txBody>
          <a:bodyPr/>
          <a:lstStyle/>
          <a:p>
            <a:r>
              <a:rPr lang="en-US" dirty="0">
                <a:solidFill>
                  <a:srgbClr val="FFFF00"/>
                </a:solidFill>
              </a:rPr>
              <a:t>References</a:t>
            </a:r>
          </a:p>
        </p:txBody>
      </p:sp>
      <p:sp>
        <p:nvSpPr>
          <p:cNvPr id="3" name="Content Placeholder 2"/>
          <p:cNvSpPr>
            <a:spLocks noGrp="1"/>
          </p:cNvSpPr>
          <p:nvPr>
            <p:ph idx="1"/>
          </p:nvPr>
        </p:nvSpPr>
        <p:spPr>
          <a:xfrm>
            <a:off x="152400" y="2057400"/>
            <a:ext cx="8183880" cy="4187952"/>
          </a:xfrm>
        </p:spPr>
        <p:txBody>
          <a:bodyPr/>
          <a:lstStyle/>
          <a:p>
            <a:pPr lvl="1"/>
            <a:r>
              <a:rPr lang="en-US" dirty="0" smtClean="0">
                <a:solidFill>
                  <a:schemeClr val="bg1"/>
                </a:solidFill>
              </a:rPr>
              <a:t>Google.com</a:t>
            </a:r>
          </a:p>
          <a:p>
            <a:pPr lvl="1"/>
            <a:r>
              <a:rPr lang="en-US" dirty="0" smtClean="0">
                <a:solidFill>
                  <a:schemeClr val="bg1"/>
                </a:solidFill>
              </a:rPr>
              <a:t>Wikipedia.org</a:t>
            </a:r>
          </a:p>
          <a:p>
            <a:pPr lvl="1"/>
            <a:r>
              <a:rPr lang="en-US" dirty="0" smtClean="0">
                <a:solidFill>
                  <a:schemeClr val="bg1"/>
                </a:solidFill>
              </a:rPr>
              <a:t>Studymafia.org</a:t>
            </a:r>
          </a:p>
          <a:p>
            <a:pPr lvl="1"/>
            <a:r>
              <a:rPr lang="en-US" dirty="0" smtClean="0">
                <a:solidFill>
                  <a:schemeClr val="bg1"/>
                </a:solidFill>
              </a:rPr>
              <a:t>Slidespanda.com</a:t>
            </a:r>
          </a:p>
        </p:txBody>
      </p:sp>
    </p:spTree>
    <p:extLst>
      <p:ext uri="{BB962C8B-B14F-4D97-AF65-F5344CB8AC3E}">
        <p14:creationId xmlns:p14="http://schemas.microsoft.com/office/powerpoint/2010/main" val="691583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153400" cy="3733800"/>
          </a:xfrm>
        </p:spPr>
        <p:txBody>
          <a:bodyPr/>
          <a:lstStyle/>
          <a:p>
            <a:pPr marL="0" indent="0" algn="ctr"/>
            <a:r>
              <a:rPr lang="en-US" sz="5400" b="1" dirty="0">
                <a:solidFill>
                  <a:srgbClr val="FF0000"/>
                </a:solidFill>
              </a:rPr>
              <a:t>Thanks</a:t>
            </a:r>
            <a:br>
              <a:rPr lang="en-US" sz="5400" b="1" dirty="0">
                <a:solidFill>
                  <a:srgbClr val="FF0000"/>
                </a:solidFill>
              </a:rPr>
            </a:br>
            <a:r>
              <a:rPr lang="en-US" sz="5400" b="1" dirty="0">
                <a:solidFill>
                  <a:srgbClr val="FF0000"/>
                </a:solidFill>
              </a:rPr>
              <a:t>To </a:t>
            </a:r>
            <a:r>
              <a:rPr lang="en-US" sz="5400" b="1" dirty="0">
                <a:solidFill>
                  <a:schemeClr val="bg2">
                    <a:lumMod val="50000"/>
                  </a:schemeClr>
                </a:solidFill>
              </a:rPr>
              <a:t/>
            </a:r>
            <a:br>
              <a:rPr lang="en-US" sz="5400" b="1" dirty="0">
                <a:solidFill>
                  <a:schemeClr val="bg2">
                    <a:lumMod val="50000"/>
                  </a:schemeClr>
                </a:solidFill>
              </a:rPr>
            </a:br>
            <a:r>
              <a:rPr lang="en-US" sz="5400" b="1" dirty="0" smtClean="0">
                <a:solidFill>
                  <a:srgbClr val="0070C0"/>
                </a:solidFill>
              </a:rPr>
              <a:t>StudyMafia</a:t>
            </a:r>
            <a:r>
              <a:rPr lang="en-US" sz="5400" b="1" dirty="0" smtClean="0">
                <a:solidFill>
                  <a:srgbClr val="FFC000"/>
                </a:solidFill>
              </a:rPr>
              <a:t>.org</a:t>
            </a:r>
            <a:endParaRPr lang="en-US" sz="5400" b="1" dirty="0">
              <a:solidFill>
                <a:srgbClr val="FFC000"/>
              </a:solidFill>
            </a:endParaRPr>
          </a:p>
        </p:txBody>
      </p:sp>
    </p:spTree>
    <p:extLst>
      <p:ext uri="{BB962C8B-B14F-4D97-AF65-F5344CB8AC3E}">
        <p14:creationId xmlns:p14="http://schemas.microsoft.com/office/powerpoint/2010/main" val="76601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9" y="638178"/>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chemeClr val="bg1"/>
                </a:solidFill>
                <a:latin typeface="Times New Roman" pitchFamily="18" charset="0"/>
                <a:cs typeface="Times New Roman" pitchFamily="18" charset="0"/>
              </a:rPr>
              <a:t>Table Contents</a:t>
            </a:r>
            <a:endParaRPr lang="en-US" altLang="en-US" sz="3600" dirty="0">
              <a:solidFill>
                <a:schemeClr val="bg1"/>
              </a:solidFill>
              <a:latin typeface="Times New Roman" pitchFamily="18" charset="0"/>
              <a:cs typeface="Times New Roman" pitchFamily="18" charset="0"/>
            </a:endParaRPr>
          </a:p>
        </p:txBody>
      </p:sp>
      <p:sp>
        <p:nvSpPr>
          <p:cNvPr id="71685" name="Content Placeholder 2"/>
          <p:cNvSpPr txBox="1">
            <a:spLocks/>
          </p:cNvSpPr>
          <p:nvPr/>
        </p:nvSpPr>
        <p:spPr bwMode="auto">
          <a:xfrm>
            <a:off x="492125" y="1981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buClr>
                <a:srgbClr val="0039A6"/>
              </a:buClr>
              <a:buFont typeface="Arial" charset="0"/>
              <a:buChar char="•"/>
            </a:pPr>
            <a:r>
              <a:rPr lang="en-US" altLang="en-US" dirty="0" smtClean="0">
                <a:solidFill>
                  <a:schemeClr val="bg1"/>
                </a:solidFill>
                <a:latin typeface="Times New Roman" pitchFamily="18" charset="0"/>
                <a:cs typeface="Times New Roman" pitchFamily="18" charset="0"/>
              </a:rPr>
              <a:t>Introduction</a:t>
            </a:r>
            <a:endParaRPr lang="en-US" altLang="en-US" dirty="0">
              <a:solidFill>
                <a:schemeClr val="bg1"/>
              </a:solidFill>
              <a:latin typeface="Times New Roman" pitchFamily="18" charset="0"/>
              <a:cs typeface="Times New Roman" pitchFamily="18" charset="0"/>
            </a:endParaRPr>
          </a:p>
          <a:p>
            <a:pPr lvl="1" eaLnBrk="1" hangingPunct="1">
              <a:buClr>
                <a:srgbClr val="0039A6"/>
              </a:buClr>
              <a:buFont typeface="Arial" charset="0"/>
              <a:buChar char="•"/>
            </a:pPr>
            <a:r>
              <a:rPr lang="en-US" altLang="en-US" dirty="0" smtClean="0">
                <a:solidFill>
                  <a:schemeClr val="bg1"/>
                </a:solidFill>
                <a:latin typeface="Times New Roman" pitchFamily="18" charset="0"/>
                <a:cs typeface="Times New Roman" pitchFamily="18" charset="0"/>
              </a:rPr>
              <a:t>Anatomical Position and Relations</a:t>
            </a:r>
          </a:p>
          <a:p>
            <a:pPr lvl="1" eaLnBrk="1" hangingPunct="1">
              <a:buClr>
                <a:srgbClr val="0039A6"/>
              </a:buClr>
              <a:buFont typeface="Arial" charset="0"/>
              <a:buChar char="•"/>
            </a:pPr>
            <a:r>
              <a:rPr lang="en-US" altLang="en-US" dirty="0" smtClean="0">
                <a:solidFill>
                  <a:schemeClr val="bg1"/>
                </a:solidFill>
                <a:latin typeface="Times New Roman" pitchFamily="18" charset="0"/>
                <a:cs typeface="Times New Roman" pitchFamily="18" charset="0"/>
              </a:rPr>
              <a:t>Lung Structure</a:t>
            </a:r>
          </a:p>
          <a:p>
            <a:pPr lvl="1" eaLnBrk="1" hangingPunct="1">
              <a:buClr>
                <a:srgbClr val="0039A6"/>
              </a:buClr>
              <a:buFont typeface="Arial" charset="0"/>
              <a:buChar char="•"/>
            </a:pPr>
            <a:r>
              <a:rPr lang="en-US" altLang="en-US" dirty="0" smtClean="0">
                <a:solidFill>
                  <a:schemeClr val="bg1"/>
                </a:solidFill>
                <a:latin typeface="Times New Roman" pitchFamily="18" charset="0"/>
                <a:cs typeface="Times New Roman" pitchFamily="18" charset="0"/>
              </a:rPr>
              <a:t>Vasculature</a:t>
            </a:r>
          </a:p>
          <a:p>
            <a:pPr lvl="1" eaLnBrk="1" hangingPunct="1">
              <a:buClr>
                <a:srgbClr val="0039A6"/>
              </a:buClr>
              <a:buFont typeface="Arial" charset="0"/>
              <a:buChar char="•"/>
            </a:pPr>
            <a:r>
              <a:rPr lang="en-US" altLang="en-US" dirty="0" smtClean="0">
                <a:solidFill>
                  <a:schemeClr val="bg1"/>
                </a:solidFill>
                <a:latin typeface="Times New Roman" pitchFamily="18" charset="0"/>
                <a:cs typeface="Times New Roman" pitchFamily="18" charset="0"/>
              </a:rPr>
              <a:t>Nerve Supply</a:t>
            </a:r>
          </a:p>
          <a:p>
            <a:pPr lvl="1" eaLnBrk="1" hangingPunct="1">
              <a:buClr>
                <a:srgbClr val="0039A6"/>
              </a:buClr>
              <a:buFont typeface="Arial" charset="0"/>
              <a:buChar char="•"/>
            </a:pPr>
            <a:r>
              <a:rPr lang="en-US" altLang="en-US" dirty="0" smtClean="0">
                <a:solidFill>
                  <a:schemeClr val="bg1"/>
                </a:solidFill>
                <a:latin typeface="Times New Roman" pitchFamily="18" charset="0"/>
                <a:cs typeface="Times New Roman" pitchFamily="18" charset="0"/>
              </a:rPr>
              <a:t>Lymphatic Drainage</a:t>
            </a:r>
          </a:p>
          <a:p>
            <a:pPr lvl="1" eaLnBrk="1" hangingPunct="1">
              <a:buClr>
                <a:srgbClr val="0039A6"/>
              </a:buClr>
              <a:buFont typeface="Arial" charset="0"/>
              <a:buChar char="•"/>
            </a:pPr>
            <a:r>
              <a:rPr lang="en-US" altLang="en-US" dirty="0" smtClean="0">
                <a:solidFill>
                  <a:schemeClr val="bg1"/>
                </a:solidFill>
                <a:latin typeface="Times New Roman" pitchFamily="18" charset="0"/>
                <a:cs typeface="Times New Roman" pitchFamily="18" charset="0"/>
              </a:rPr>
              <a:t>Conclusion </a:t>
            </a:r>
            <a:endParaRPr lang="en-US" altLang="en-US" dirty="0">
              <a:solidFill>
                <a:schemeClr val="bg1"/>
              </a:solidFill>
              <a:latin typeface="Times New Roman" pitchFamily="18" charset="0"/>
              <a:cs typeface="Times New Roman" pitchFamily="18" charset="0"/>
            </a:endParaRP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pPr algn="r" eaLnBrk="1" hangingPunct="1">
                <a:spcBef>
                  <a:spcPct val="0"/>
                </a:spcBef>
                <a:buFontTx/>
                <a:buNone/>
              </a:pPr>
              <a:t>2</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9" y="638178"/>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solidFill>
                  <a:schemeClr val="bg1"/>
                </a:solidFill>
                <a:latin typeface="Times New Roman" pitchFamily="18" charset="0"/>
                <a:cs typeface="Times New Roman" pitchFamily="18" charset="0"/>
              </a:rPr>
              <a:t>Introduction</a:t>
            </a:r>
            <a:endParaRPr lang="en-US" altLang="en-US" dirty="0">
              <a:solidFill>
                <a:schemeClr val="bg1"/>
              </a:solidFill>
              <a:latin typeface="Times New Roman" pitchFamily="18" charset="0"/>
              <a:cs typeface="Times New Roman" pitchFamily="18" charset="0"/>
            </a:endParaRPr>
          </a:p>
        </p:txBody>
      </p:sp>
      <p:sp>
        <p:nvSpPr>
          <p:cNvPr id="71685" name="Content Placeholder 2"/>
          <p:cNvSpPr txBox="1">
            <a:spLocks/>
          </p:cNvSpPr>
          <p:nvPr/>
        </p:nvSpPr>
        <p:spPr bwMode="auto">
          <a:xfrm>
            <a:off x="381000" y="16764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buClr>
                <a:srgbClr val="0039A6"/>
              </a:buClr>
              <a:buFont typeface="Arial" pitchFamily="34" charset="0"/>
              <a:buChar char="•"/>
            </a:pPr>
            <a:r>
              <a:rPr lang="en-US" dirty="0" smtClean="0">
                <a:solidFill>
                  <a:schemeClr val="bg1"/>
                </a:solidFill>
                <a:latin typeface="Times New Roman" pitchFamily="18" charset="0"/>
                <a:cs typeface="Times New Roman" pitchFamily="18" charset="0"/>
              </a:rPr>
              <a:t>The lungs, which is the organ for respiration is a paired cone shaped organs lying in the thoracic cavity separated from each other by the heart and other structures in the </a:t>
            </a:r>
            <a:r>
              <a:rPr lang="en-US" dirty="0" err="1" smtClean="0">
                <a:solidFill>
                  <a:schemeClr val="bg1"/>
                </a:solidFill>
                <a:latin typeface="Times New Roman" pitchFamily="18" charset="0"/>
                <a:cs typeface="Times New Roman" pitchFamily="18" charset="0"/>
              </a:rPr>
              <a:t>mediastinum</a:t>
            </a:r>
            <a:r>
              <a:rPr lang="en-US" dirty="0" smtClean="0">
                <a:solidFill>
                  <a:schemeClr val="bg1"/>
                </a:solidFill>
                <a:latin typeface="Times New Roman" pitchFamily="18" charset="0"/>
                <a:cs typeface="Times New Roman" pitchFamily="18" charset="0"/>
              </a:rPr>
              <a:t>.</a:t>
            </a:r>
          </a:p>
          <a:p>
            <a:pPr lvl="1" eaLnBrk="1" hangingPunct="1">
              <a:buClr>
                <a:srgbClr val="0039A6"/>
              </a:buClr>
              <a:buFont typeface="Arial" pitchFamily="34" charset="0"/>
              <a:buChar char="•"/>
            </a:pPr>
            <a:r>
              <a:rPr lang="en-US" dirty="0" smtClean="0">
                <a:solidFill>
                  <a:schemeClr val="bg1"/>
                </a:solidFill>
                <a:latin typeface="Times New Roman" pitchFamily="18" charset="0"/>
                <a:cs typeface="Times New Roman" pitchFamily="18" charset="0"/>
              </a:rPr>
              <a:t>Each lung has a base resting on the diaphragm and an apex extending superiorly to a point approximately 2.5 cm superior to the clavicle. It also has a medial surface and with three borders- anterior, posterior and inferior. </a:t>
            </a: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39A6"/>
                </a:solidFill>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pPr algn="r" eaLnBrk="1" hangingPunct="1">
                <a:spcBef>
                  <a:spcPct val="0"/>
                </a:spcBef>
                <a:buFontTx/>
                <a:buNone/>
              </a:pPr>
              <a:t>3</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9" y="638178"/>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solidFill>
                  <a:schemeClr val="bg1"/>
                </a:solidFill>
                <a:latin typeface="Times New Roman" pitchFamily="18" charset="0"/>
                <a:cs typeface="Times New Roman" pitchFamily="18" charset="0"/>
              </a:rPr>
              <a:t>Introduction</a:t>
            </a:r>
            <a:endParaRPr lang="en-US" altLang="en-US" dirty="0">
              <a:solidFill>
                <a:schemeClr val="bg1"/>
              </a:solidFill>
              <a:latin typeface="Times New Roman" pitchFamily="18" charset="0"/>
              <a:cs typeface="Times New Roman" pitchFamily="18" charset="0"/>
            </a:endParaRPr>
          </a:p>
        </p:txBody>
      </p:sp>
      <p:sp>
        <p:nvSpPr>
          <p:cNvPr id="71685" name="Content Placeholder 2"/>
          <p:cNvSpPr txBox="1">
            <a:spLocks/>
          </p:cNvSpPr>
          <p:nvPr/>
        </p:nvSpPr>
        <p:spPr bwMode="auto">
          <a:xfrm>
            <a:off x="381000" y="16764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buClr>
                <a:srgbClr val="0039A6"/>
              </a:buClr>
              <a:buFont typeface="Arial" pitchFamily="34" charset="0"/>
              <a:buChar char="•"/>
            </a:pPr>
            <a:r>
              <a:rPr lang="en-US" dirty="0" smtClean="0">
                <a:solidFill>
                  <a:schemeClr val="bg1"/>
                </a:solidFill>
                <a:latin typeface="Times New Roman" pitchFamily="18" charset="0"/>
                <a:cs typeface="Times New Roman" pitchFamily="18" charset="0"/>
              </a:rPr>
              <a:t>The lungs are the organs of respiration. They are located in the thorax, either side of the </a:t>
            </a:r>
            <a:r>
              <a:rPr lang="en-US" dirty="0" err="1" smtClean="0">
                <a:solidFill>
                  <a:schemeClr val="bg1"/>
                </a:solidFill>
                <a:latin typeface="Times New Roman" pitchFamily="18" charset="0"/>
                <a:cs typeface="Times New Roman" pitchFamily="18" charset="0"/>
              </a:rPr>
              <a:t>mediastinum</a:t>
            </a:r>
            <a:r>
              <a:rPr lang="en-US" dirty="0" smtClean="0">
                <a:solidFill>
                  <a:schemeClr val="bg1"/>
                </a:solidFill>
                <a:latin typeface="Times New Roman" pitchFamily="18" charset="0"/>
                <a:cs typeface="Times New Roman" pitchFamily="18" charset="0"/>
              </a:rPr>
              <a:t>.</a:t>
            </a:r>
          </a:p>
          <a:p>
            <a:pPr lvl="1" eaLnBrk="1" hangingPunct="1">
              <a:buClr>
                <a:srgbClr val="0039A6"/>
              </a:buClr>
              <a:buFont typeface="Arial" pitchFamily="34" charset="0"/>
              <a:buChar char="•"/>
            </a:pPr>
            <a:r>
              <a:rPr lang="en-US" dirty="0" smtClean="0">
                <a:solidFill>
                  <a:schemeClr val="bg1"/>
                </a:solidFill>
                <a:latin typeface="Times New Roman" pitchFamily="18" charset="0"/>
                <a:cs typeface="Times New Roman" pitchFamily="18" charset="0"/>
              </a:rPr>
              <a:t>The function of the lungs is to oxygenate blood. They achieve this by bringing inspired air into close contact with oxygen-poor blood in the pulmonary capillaries.</a:t>
            </a: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39A6"/>
                </a:solidFill>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pPr algn="r" eaLnBrk="1" hangingPunct="1">
                <a:spcBef>
                  <a:spcPct val="0"/>
                </a:spcBef>
                <a:buFontTx/>
                <a:buNone/>
              </a:pPr>
              <a:t>4</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38100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chemeClr val="bg1"/>
                </a:solidFill>
                <a:latin typeface="Times New Roman" pitchFamily="18" charset="0"/>
                <a:cs typeface="Times New Roman" pitchFamily="18" charset="0"/>
              </a:rPr>
              <a:t>Introduction</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pPr algn="r" eaLnBrk="1" hangingPunct="1">
                <a:spcBef>
                  <a:spcPct val="0"/>
                </a:spcBef>
                <a:buFontTx/>
                <a:buNone/>
              </a:pPr>
              <a:t>5</a:t>
            </a:fld>
            <a:endParaRPr lang="en-US" altLang="en-US" sz="1400" dirty="0">
              <a:solidFill>
                <a:srgbClr val="0039A6"/>
              </a:solidFill>
              <a:latin typeface="Myriad Web Pro" charset="0"/>
            </a:endParaRPr>
          </a:p>
        </p:txBody>
      </p:sp>
      <p:pic>
        <p:nvPicPr>
          <p:cNvPr id="6" name="Picture 5" descr="800px-Lungs_-_Kenhub.png"/>
          <p:cNvPicPr>
            <a:picLocks noChangeAspect="1"/>
          </p:cNvPicPr>
          <p:nvPr/>
        </p:nvPicPr>
        <p:blipFill>
          <a:blip r:embed="rId3"/>
          <a:srcRect r="5000" b="4555"/>
          <a:stretch>
            <a:fillRect/>
          </a:stretch>
        </p:blipFill>
        <p:spPr>
          <a:xfrm>
            <a:off x="838200" y="1828800"/>
            <a:ext cx="7239000" cy="419100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Content Placeholder 2"/>
          <p:cNvSpPr txBox="1">
            <a:spLocks/>
          </p:cNvSpPr>
          <p:nvPr/>
        </p:nvSpPr>
        <p:spPr bwMode="auto">
          <a:xfrm>
            <a:off x="381004" y="1600200"/>
            <a:ext cx="84169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sz="2800" dirty="0" smtClean="0">
                <a:solidFill>
                  <a:schemeClr val="bg1"/>
                </a:solidFill>
                <a:latin typeface="Times New Roman" pitchFamily="18" charset="0"/>
                <a:cs typeface="Times New Roman" pitchFamily="18" charset="0"/>
              </a:rPr>
              <a:t>The lungs lie either side of the </a:t>
            </a:r>
            <a:r>
              <a:rPr lang="en-US" sz="2800" dirty="0" err="1" smtClean="0">
                <a:solidFill>
                  <a:schemeClr val="bg1"/>
                </a:solidFill>
                <a:latin typeface="Times New Roman" pitchFamily="18" charset="0"/>
                <a:cs typeface="Times New Roman" pitchFamily="18" charset="0"/>
              </a:rPr>
              <a:t>mediastinum</a:t>
            </a:r>
            <a:r>
              <a:rPr lang="en-US" sz="2800" dirty="0" smtClean="0">
                <a:solidFill>
                  <a:schemeClr val="bg1"/>
                </a:solidFill>
                <a:latin typeface="Times New Roman" pitchFamily="18" charset="0"/>
                <a:cs typeface="Times New Roman" pitchFamily="18" charset="0"/>
              </a:rPr>
              <a:t>, within the thoracic cavity. Each lung is surrounded by a pleural cavity, which is formed by the visceral and parietal pleura.</a:t>
            </a:r>
          </a:p>
          <a:p>
            <a:r>
              <a:rPr lang="en-US" sz="2800" dirty="0" smtClean="0">
                <a:solidFill>
                  <a:schemeClr val="bg1"/>
                </a:solidFill>
                <a:latin typeface="Times New Roman" pitchFamily="18" charset="0"/>
                <a:cs typeface="Times New Roman" pitchFamily="18" charset="0"/>
              </a:rPr>
              <a:t>They are suspended from the </a:t>
            </a:r>
            <a:r>
              <a:rPr lang="en-US" sz="2800" dirty="0" err="1" smtClean="0">
                <a:solidFill>
                  <a:schemeClr val="bg1"/>
                </a:solidFill>
                <a:latin typeface="Times New Roman" pitchFamily="18" charset="0"/>
                <a:cs typeface="Times New Roman" pitchFamily="18" charset="0"/>
              </a:rPr>
              <a:t>mediastinum</a:t>
            </a:r>
            <a:r>
              <a:rPr lang="en-US" sz="2800" dirty="0" smtClean="0">
                <a:solidFill>
                  <a:schemeClr val="bg1"/>
                </a:solidFill>
                <a:latin typeface="Times New Roman" pitchFamily="18" charset="0"/>
                <a:cs typeface="Times New Roman" pitchFamily="18" charset="0"/>
              </a:rPr>
              <a:t> by the lung root – a collection of structures entering and leaving the lungs. The medial surfaces of both lungs lie in close proximity to several </a:t>
            </a:r>
            <a:r>
              <a:rPr lang="en-US" sz="2800" dirty="0" err="1" smtClean="0">
                <a:solidFill>
                  <a:schemeClr val="bg1"/>
                </a:solidFill>
                <a:latin typeface="Times New Roman" pitchFamily="18" charset="0"/>
                <a:cs typeface="Times New Roman" pitchFamily="18" charset="0"/>
              </a:rPr>
              <a:t>mediastinal</a:t>
            </a:r>
            <a:r>
              <a:rPr lang="en-US" sz="2800" dirty="0" smtClean="0">
                <a:solidFill>
                  <a:schemeClr val="bg1"/>
                </a:solidFill>
                <a:latin typeface="Times New Roman" pitchFamily="18" charset="0"/>
                <a:cs typeface="Times New Roman" pitchFamily="18" charset="0"/>
              </a:rPr>
              <a:t> structures.</a:t>
            </a: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39A6"/>
                </a:solidFill>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pPr algn="r" eaLnBrk="1" hangingPunct="1">
                <a:spcBef>
                  <a:spcPct val="0"/>
                </a:spcBef>
                <a:buFontTx/>
                <a:buNone/>
              </a:pPr>
              <a:t>6</a:t>
            </a:fld>
            <a:endParaRPr lang="en-US" altLang="en-US" sz="1400" dirty="0">
              <a:solidFill>
                <a:srgbClr val="0039A6"/>
              </a:solidFill>
              <a:latin typeface="Myriad Web Pro" charset="0"/>
            </a:endParaRPr>
          </a:p>
        </p:txBody>
      </p:sp>
      <p:sp>
        <p:nvSpPr>
          <p:cNvPr id="7" name="TextBox 7"/>
          <p:cNvSpPr txBox="1">
            <a:spLocks noChangeArrowheads="1"/>
          </p:cNvSpPr>
          <p:nvPr/>
        </p:nvSpPr>
        <p:spPr bwMode="auto">
          <a:xfrm>
            <a:off x="-304800" y="5334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chemeClr val="bg1"/>
                </a:solidFill>
                <a:latin typeface="Times New Roman" pitchFamily="18" charset="0"/>
                <a:cs typeface="Times New Roman" pitchFamily="18" charset="0"/>
              </a:rPr>
              <a:t>Anatomical Position and Relations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Content Placeholder 2"/>
          <p:cNvSpPr txBox="1">
            <a:spLocks/>
          </p:cNvSpPr>
          <p:nvPr/>
        </p:nvSpPr>
        <p:spPr bwMode="auto">
          <a:xfrm>
            <a:off x="381004" y="1600200"/>
            <a:ext cx="84169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sz="2800" dirty="0" smtClean="0">
                <a:solidFill>
                  <a:schemeClr val="bg1"/>
                </a:solidFill>
                <a:latin typeface="Times New Roman" pitchFamily="18" charset="0"/>
                <a:cs typeface="Times New Roman" pitchFamily="18" charset="0"/>
              </a:rPr>
              <a:t>The lungs lie either side of the </a:t>
            </a:r>
            <a:r>
              <a:rPr lang="en-US" sz="2800" dirty="0" err="1" smtClean="0">
                <a:solidFill>
                  <a:schemeClr val="bg1"/>
                </a:solidFill>
                <a:latin typeface="Times New Roman" pitchFamily="18" charset="0"/>
                <a:cs typeface="Times New Roman" pitchFamily="18" charset="0"/>
              </a:rPr>
              <a:t>mediastinum</a:t>
            </a:r>
            <a:r>
              <a:rPr lang="en-US" sz="2800" dirty="0" smtClean="0">
                <a:solidFill>
                  <a:schemeClr val="bg1"/>
                </a:solidFill>
                <a:latin typeface="Times New Roman" pitchFamily="18" charset="0"/>
                <a:cs typeface="Times New Roman" pitchFamily="18" charset="0"/>
              </a:rPr>
              <a:t>, within the thoracic cavity. Each lung is surrounded by a pleural cavity, which is formed by the visceral and parietal pleura.</a:t>
            </a:r>
          </a:p>
          <a:p>
            <a:r>
              <a:rPr lang="en-US" sz="2800" dirty="0" smtClean="0">
                <a:solidFill>
                  <a:schemeClr val="bg1"/>
                </a:solidFill>
                <a:latin typeface="Times New Roman" pitchFamily="18" charset="0"/>
                <a:cs typeface="Times New Roman" pitchFamily="18" charset="0"/>
              </a:rPr>
              <a:t>They are suspended from the </a:t>
            </a:r>
            <a:r>
              <a:rPr lang="en-US" sz="2800" dirty="0" err="1" smtClean="0">
                <a:solidFill>
                  <a:schemeClr val="bg1"/>
                </a:solidFill>
                <a:latin typeface="Times New Roman" pitchFamily="18" charset="0"/>
                <a:cs typeface="Times New Roman" pitchFamily="18" charset="0"/>
              </a:rPr>
              <a:t>mediastinum</a:t>
            </a:r>
            <a:r>
              <a:rPr lang="en-US" sz="2800" dirty="0" smtClean="0">
                <a:solidFill>
                  <a:schemeClr val="bg1"/>
                </a:solidFill>
                <a:latin typeface="Times New Roman" pitchFamily="18" charset="0"/>
                <a:cs typeface="Times New Roman" pitchFamily="18" charset="0"/>
              </a:rPr>
              <a:t> by the lung root – a collection of structures entering and leaving the lungs. The medial surfaces of both lungs lie in close proximity to several </a:t>
            </a:r>
            <a:r>
              <a:rPr lang="en-US" sz="2800" dirty="0" err="1" smtClean="0">
                <a:solidFill>
                  <a:schemeClr val="bg1"/>
                </a:solidFill>
                <a:latin typeface="Times New Roman" pitchFamily="18" charset="0"/>
                <a:cs typeface="Times New Roman" pitchFamily="18" charset="0"/>
              </a:rPr>
              <a:t>mediastinal</a:t>
            </a:r>
            <a:r>
              <a:rPr lang="en-US" sz="2800" dirty="0" smtClean="0">
                <a:solidFill>
                  <a:schemeClr val="bg1"/>
                </a:solidFill>
                <a:latin typeface="Times New Roman" pitchFamily="18" charset="0"/>
                <a:cs typeface="Times New Roman" pitchFamily="18" charset="0"/>
              </a:rPr>
              <a:t> structures.</a:t>
            </a: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pPr algn="r" eaLnBrk="1" hangingPunct="1">
                <a:spcBef>
                  <a:spcPct val="0"/>
                </a:spcBef>
                <a:buFontTx/>
                <a:buNone/>
              </a:pPr>
              <a:t>7</a:t>
            </a:fld>
            <a:endParaRPr lang="en-US" altLang="en-US" sz="1400" dirty="0">
              <a:solidFill>
                <a:srgbClr val="0039A6"/>
              </a:solidFill>
              <a:latin typeface="Myriad Web Pro" charset="0"/>
            </a:endParaRPr>
          </a:p>
        </p:txBody>
      </p:sp>
      <p:sp>
        <p:nvSpPr>
          <p:cNvPr id="7" name="TextBox 7"/>
          <p:cNvSpPr txBox="1">
            <a:spLocks noChangeArrowheads="1"/>
          </p:cNvSpPr>
          <p:nvPr/>
        </p:nvSpPr>
        <p:spPr bwMode="auto">
          <a:xfrm>
            <a:off x="-457200" y="3810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chemeClr val="bg1"/>
                </a:solidFill>
                <a:latin typeface="Times New Roman" pitchFamily="18" charset="0"/>
                <a:cs typeface="Times New Roman" pitchFamily="18" charset="0"/>
              </a:rPr>
              <a:t>Anatomical Position and Relations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4572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chemeClr val="bg1"/>
                </a:solidFill>
                <a:latin typeface="Times New Roman" pitchFamily="18" charset="0"/>
                <a:cs typeface="Times New Roman" pitchFamily="18" charset="0"/>
              </a:rPr>
              <a:t>Lung Structure</a:t>
            </a:r>
          </a:p>
        </p:txBody>
      </p:sp>
      <p:sp>
        <p:nvSpPr>
          <p:cNvPr id="2" name="TextBox 1"/>
          <p:cNvSpPr txBox="1"/>
          <p:nvPr/>
        </p:nvSpPr>
        <p:spPr>
          <a:xfrm>
            <a:off x="574675" y="1524000"/>
            <a:ext cx="8153400" cy="4093428"/>
          </a:xfrm>
          <a:prstGeom prst="rect">
            <a:avLst/>
          </a:prstGeom>
          <a:noFill/>
        </p:spPr>
        <p:txBody>
          <a:bodyPr wrap="square">
            <a:spAutoFit/>
          </a:bodyPr>
          <a:lstStyle/>
          <a:p>
            <a:pPr marL="342900" indent="-342900" algn="just" eaLnBrk="1" fontAlgn="auto" hangingPunct="1">
              <a:spcBef>
                <a:spcPts val="0"/>
              </a:spcBef>
              <a:spcAft>
                <a:spcPts val="0"/>
              </a:spcAft>
              <a:defRPr/>
            </a:pPr>
            <a:r>
              <a:rPr lang="en-US" sz="2600" dirty="0" smtClean="0">
                <a:solidFill>
                  <a:schemeClr val="bg1"/>
                </a:solidFill>
                <a:latin typeface="Times New Roman" pitchFamily="18" charset="0"/>
                <a:cs typeface="Times New Roman" pitchFamily="18" charset="0"/>
              </a:rPr>
              <a:t>    The lungs are roughly cone shaped, with an apex, base, three surfaces and three borders. The left lung is slightly smaller than the right – this is due to the presence of the heart.</a:t>
            </a:r>
          </a:p>
          <a:p>
            <a:pPr marL="342900" indent="-342900" algn="just" eaLnBrk="1" fontAlgn="auto" hangingPunct="1">
              <a:spcBef>
                <a:spcPts val="0"/>
              </a:spcBef>
              <a:spcAft>
                <a:spcPts val="0"/>
              </a:spcAft>
              <a:defRPr/>
            </a:pPr>
            <a:r>
              <a:rPr lang="en-US" sz="2600" b="1" dirty="0" smtClean="0">
                <a:solidFill>
                  <a:schemeClr val="bg1"/>
                </a:solidFill>
                <a:latin typeface="Times New Roman" pitchFamily="18" charset="0"/>
                <a:cs typeface="Times New Roman" pitchFamily="18" charset="0"/>
              </a:rPr>
              <a:t>Each lung consists of:</a:t>
            </a:r>
          </a:p>
          <a:p>
            <a:pPr marL="342900" indent="-342900" algn="just" eaLnBrk="1" fontAlgn="auto" hangingPunct="1">
              <a:spcBef>
                <a:spcPts val="0"/>
              </a:spcBef>
              <a:spcAft>
                <a:spcPts val="0"/>
              </a:spcAft>
              <a:buFont typeface="Arial" pitchFamily="34" charset="0"/>
              <a:buChar char="•"/>
              <a:defRPr/>
            </a:pPr>
            <a:r>
              <a:rPr lang="en-US" sz="2600" b="1" dirty="0" smtClean="0">
                <a:solidFill>
                  <a:schemeClr val="bg1"/>
                </a:solidFill>
                <a:latin typeface="Times New Roman" pitchFamily="18" charset="0"/>
                <a:cs typeface="Times New Roman" pitchFamily="18" charset="0"/>
              </a:rPr>
              <a:t>Apex – </a:t>
            </a:r>
            <a:r>
              <a:rPr lang="en-US" sz="2600" dirty="0" smtClean="0">
                <a:solidFill>
                  <a:schemeClr val="bg1"/>
                </a:solidFill>
                <a:latin typeface="Times New Roman" pitchFamily="18" charset="0"/>
                <a:cs typeface="Times New Roman" pitchFamily="18" charset="0"/>
              </a:rPr>
              <a:t>The blunt superior end of the lung. It projects upwards, above the level of the 1st rib and into the floor of the neck.</a:t>
            </a:r>
          </a:p>
          <a:p>
            <a:pPr marL="342900" indent="-342900" algn="just" eaLnBrk="1" fontAlgn="auto" hangingPunct="1">
              <a:spcBef>
                <a:spcPts val="0"/>
              </a:spcBef>
              <a:spcAft>
                <a:spcPts val="0"/>
              </a:spcAft>
              <a:buFont typeface="Arial" pitchFamily="34" charset="0"/>
              <a:buChar char="•"/>
              <a:defRPr/>
            </a:pPr>
            <a:r>
              <a:rPr lang="en-US" sz="2600" b="1" dirty="0" smtClean="0">
                <a:solidFill>
                  <a:schemeClr val="bg1"/>
                </a:solidFill>
                <a:latin typeface="Times New Roman" pitchFamily="18" charset="0"/>
                <a:cs typeface="Times New Roman" pitchFamily="18" charset="0"/>
              </a:rPr>
              <a:t>Base – </a:t>
            </a:r>
            <a:r>
              <a:rPr lang="en-US" sz="2600" dirty="0" smtClean="0">
                <a:solidFill>
                  <a:schemeClr val="bg1"/>
                </a:solidFill>
                <a:latin typeface="Times New Roman" pitchFamily="18" charset="0"/>
                <a:cs typeface="Times New Roman" pitchFamily="18" charset="0"/>
              </a:rPr>
              <a:t>The inferior surface of the lung, which sits on the diaphragm.</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rgbClr val="0039A6"/>
                </a:solidFill>
                <a:latin typeface="Times New Roman"/>
                <a:cs typeface="Times New Roman"/>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8</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4572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chemeClr val="bg1"/>
                </a:solidFill>
                <a:latin typeface="Times New Roman" pitchFamily="18" charset="0"/>
                <a:cs typeface="Times New Roman" pitchFamily="18" charset="0"/>
              </a:rPr>
              <a:t>Lung Structure</a:t>
            </a:r>
          </a:p>
        </p:txBody>
      </p:sp>
      <p:sp>
        <p:nvSpPr>
          <p:cNvPr id="2" name="TextBox 1"/>
          <p:cNvSpPr txBox="1"/>
          <p:nvPr/>
        </p:nvSpPr>
        <p:spPr>
          <a:xfrm>
            <a:off x="574675" y="1524004"/>
            <a:ext cx="8153400" cy="3693319"/>
          </a:xfrm>
          <a:prstGeom prst="rect">
            <a:avLst/>
          </a:prstGeom>
          <a:noFill/>
        </p:spPr>
        <p:txBody>
          <a:bodyPr wrap="square">
            <a:spAutoFit/>
          </a:bodyPr>
          <a:lstStyle/>
          <a:p>
            <a:pPr marL="342900" indent="-342900" algn="just" eaLnBrk="1" fontAlgn="auto" hangingPunct="1">
              <a:spcBef>
                <a:spcPts val="0"/>
              </a:spcBef>
              <a:spcAft>
                <a:spcPts val="0"/>
              </a:spcAft>
              <a:buFont typeface="Arial" pitchFamily="34" charset="0"/>
              <a:buChar char="•"/>
              <a:defRPr/>
            </a:pPr>
            <a:r>
              <a:rPr lang="en-US" sz="2600" b="1" dirty="0" smtClean="0">
                <a:solidFill>
                  <a:schemeClr val="bg1"/>
                </a:solidFill>
                <a:latin typeface="Times New Roman" pitchFamily="18" charset="0"/>
                <a:cs typeface="Times New Roman" pitchFamily="18" charset="0"/>
              </a:rPr>
              <a:t>Lobes (two or three) – </a:t>
            </a:r>
            <a:r>
              <a:rPr lang="en-US" sz="2600" dirty="0" smtClean="0">
                <a:solidFill>
                  <a:schemeClr val="bg1"/>
                </a:solidFill>
                <a:latin typeface="Times New Roman" pitchFamily="18" charset="0"/>
                <a:cs typeface="Times New Roman" pitchFamily="18" charset="0"/>
              </a:rPr>
              <a:t>These are separated by fissures within the lung.</a:t>
            </a:r>
          </a:p>
          <a:p>
            <a:pPr marL="342900" indent="-342900" algn="just" eaLnBrk="1" fontAlgn="auto" hangingPunct="1">
              <a:spcBef>
                <a:spcPts val="0"/>
              </a:spcBef>
              <a:spcAft>
                <a:spcPts val="0"/>
              </a:spcAft>
              <a:buFont typeface="Arial" pitchFamily="34" charset="0"/>
              <a:buChar char="•"/>
              <a:defRPr/>
            </a:pPr>
            <a:endParaRPr lang="en-US" sz="2600" dirty="0" smtClean="0">
              <a:solidFill>
                <a:schemeClr val="bg1"/>
              </a:solidFill>
              <a:latin typeface="Times New Roman" pitchFamily="18" charset="0"/>
              <a:cs typeface="Times New Roman" pitchFamily="18" charset="0"/>
            </a:endParaRPr>
          </a:p>
          <a:p>
            <a:pPr marL="342900" indent="-342900" algn="just" eaLnBrk="1" fontAlgn="auto" hangingPunct="1">
              <a:spcBef>
                <a:spcPts val="0"/>
              </a:spcBef>
              <a:spcAft>
                <a:spcPts val="0"/>
              </a:spcAft>
              <a:buFont typeface="Arial" pitchFamily="34" charset="0"/>
              <a:buChar char="•"/>
              <a:defRPr/>
            </a:pPr>
            <a:r>
              <a:rPr lang="en-US" sz="2600" b="1" dirty="0" smtClean="0">
                <a:solidFill>
                  <a:schemeClr val="bg1"/>
                </a:solidFill>
                <a:latin typeface="Times New Roman" pitchFamily="18" charset="0"/>
                <a:cs typeface="Times New Roman" pitchFamily="18" charset="0"/>
              </a:rPr>
              <a:t>Surfaces (three) – </a:t>
            </a:r>
            <a:r>
              <a:rPr lang="en-US" sz="2600" dirty="0" smtClean="0">
                <a:solidFill>
                  <a:schemeClr val="bg1"/>
                </a:solidFill>
                <a:latin typeface="Times New Roman" pitchFamily="18" charset="0"/>
                <a:cs typeface="Times New Roman" pitchFamily="18" charset="0"/>
              </a:rPr>
              <a:t>These correspond to the area of the thorax that they face. They are named costal, </a:t>
            </a:r>
            <a:r>
              <a:rPr lang="en-US" sz="2600" dirty="0" err="1" smtClean="0">
                <a:solidFill>
                  <a:schemeClr val="bg1"/>
                </a:solidFill>
                <a:latin typeface="Times New Roman" pitchFamily="18" charset="0"/>
                <a:cs typeface="Times New Roman" pitchFamily="18" charset="0"/>
              </a:rPr>
              <a:t>mediastinal</a:t>
            </a:r>
            <a:r>
              <a:rPr lang="en-US" sz="2600" dirty="0" smtClean="0">
                <a:solidFill>
                  <a:schemeClr val="bg1"/>
                </a:solidFill>
                <a:latin typeface="Times New Roman" pitchFamily="18" charset="0"/>
                <a:cs typeface="Times New Roman" pitchFamily="18" charset="0"/>
              </a:rPr>
              <a:t> and diaphragmatic.</a:t>
            </a:r>
          </a:p>
          <a:p>
            <a:pPr marL="342900" indent="-342900" algn="just" eaLnBrk="1" fontAlgn="auto" hangingPunct="1">
              <a:spcBef>
                <a:spcPts val="0"/>
              </a:spcBef>
              <a:spcAft>
                <a:spcPts val="0"/>
              </a:spcAft>
              <a:buFont typeface="Arial" pitchFamily="34" charset="0"/>
              <a:buChar char="•"/>
              <a:defRPr/>
            </a:pPr>
            <a:endParaRPr lang="en-US" sz="2600" dirty="0" smtClean="0">
              <a:solidFill>
                <a:schemeClr val="bg1"/>
              </a:solidFill>
              <a:latin typeface="Times New Roman" pitchFamily="18" charset="0"/>
              <a:cs typeface="Times New Roman" pitchFamily="18" charset="0"/>
            </a:endParaRPr>
          </a:p>
          <a:p>
            <a:pPr marL="342900" indent="-342900" algn="just" eaLnBrk="1" fontAlgn="auto" hangingPunct="1">
              <a:spcBef>
                <a:spcPts val="0"/>
              </a:spcBef>
              <a:spcAft>
                <a:spcPts val="0"/>
              </a:spcAft>
              <a:buFont typeface="Arial" pitchFamily="34" charset="0"/>
              <a:buChar char="•"/>
              <a:defRPr/>
            </a:pPr>
            <a:r>
              <a:rPr lang="en-US" sz="2600" b="1" dirty="0" smtClean="0">
                <a:solidFill>
                  <a:schemeClr val="bg1"/>
                </a:solidFill>
                <a:latin typeface="Times New Roman" pitchFamily="18" charset="0"/>
                <a:cs typeface="Times New Roman" pitchFamily="18" charset="0"/>
              </a:rPr>
              <a:t>Borders (three) – </a:t>
            </a:r>
            <a:r>
              <a:rPr lang="en-US" sz="2600" dirty="0" smtClean="0">
                <a:solidFill>
                  <a:schemeClr val="bg1"/>
                </a:solidFill>
                <a:latin typeface="Times New Roman" pitchFamily="18" charset="0"/>
                <a:cs typeface="Times New Roman" pitchFamily="18" charset="0"/>
              </a:rPr>
              <a:t>The edges of the lungs, named the anterior, inferior and posterior borders.</a:t>
            </a:r>
          </a:p>
        </p:txBody>
      </p: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pPr algn="r" eaLnBrk="1" hangingPunct="1">
                <a:spcBef>
                  <a:spcPct val="0"/>
                </a:spcBef>
                <a:buFontTx/>
                <a:buNone/>
              </a:pPr>
              <a:t>9</a:t>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eme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Theme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18524</TotalTime>
  <Words>335</Words>
  <Application>Microsoft Office PowerPoint</Application>
  <PresentationFormat>On-screen Show (4:3)</PresentationFormat>
  <Paragraphs>218</Paragraphs>
  <Slides>18</Slides>
  <Notes>15</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7_SEPDPO</vt:lpstr>
      <vt:lpstr>Theme13</vt:lpstr>
      <vt:lpstr>8_SEPDPO</vt:lpstr>
      <vt:lpstr>Theme15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Thanks To  StudyMafia.org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CRP</cp:lastModifiedBy>
  <cp:revision>855</cp:revision>
  <cp:lastPrinted>2014-09-05T11:57:32Z</cp:lastPrinted>
  <dcterms:created xsi:type="dcterms:W3CDTF">2014-04-08T13:15:54Z</dcterms:created>
  <dcterms:modified xsi:type="dcterms:W3CDTF">2022-10-16T04:26:15Z</dcterms:modified>
</cp:coreProperties>
</file>