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2" r:id="rId1"/>
    <p:sldMasterId id="2147485829" r:id="rId2"/>
    <p:sldMasterId id="2147485843" r:id="rId3"/>
    <p:sldMasterId id="2147485959" r:id="rId4"/>
    <p:sldMasterId id="2147486008" r:id="rId5"/>
  </p:sldMasterIdLst>
  <p:notesMasterIdLst>
    <p:notesMasterId r:id="rId25"/>
  </p:notesMasterIdLst>
  <p:handoutMasterIdLst>
    <p:handoutMasterId r:id="rId26"/>
  </p:handoutMasterIdLst>
  <p:sldIdLst>
    <p:sldId id="370" r:id="rId6"/>
    <p:sldId id="322" r:id="rId7"/>
    <p:sldId id="324" r:id="rId8"/>
    <p:sldId id="344" r:id="rId9"/>
    <p:sldId id="361" r:id="rId10"/>
    <p:sldId id="323" r:id="rId11"/>
    <p:sldId id="346" r:id="rId12"/>
    <p:sldId id="365" r:id="rId13"/>
    <p:sldId id="362" r:id="rId14"/>
    <p:sldId id="363" r:id="rId15"/>
    <p:sldId id="325" r:id="rId16"/>
    <p:sldId id="366" r:id="rId17"/>
    <p:sldId id="364" r:id="rId18"/>
    <p:sldId id="355" r:id="rId19"/>
    <p:sldId id="347" r:id="rId20"/>
    <p:sldId id="356" r:id="rId21"/>
    <p:sldId id="351" r:id="rId22"/>
    <p:sldId id="367" r:id="rId23"/>
    <p:sldId id="371"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77728" autoAdjust="0"/>
  </p:normalViewPr>
  <p:slideViewPr>
    <p:cSldViewPr>
      <p:cViewPr>
        <p:scale>
          <a:sx n="60" d="100"/>
          <a:sy n="60" d="100"/>
        </p:scale>
        <p:origin x="-1576" y="-2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17.xml"/><Relationship Id="rId2" Type="http://schemas.openxmlformats.org/officeDocument/2006/relationships/slide" Target="slides/slide12.xml"/><Relationship Id="rId1" Type="http://schemas.openxmlformats.org/officeDocument/2006/relationships/slide" Target="slides/slide11.xml"/><Relationship Id="rId6" Type="http://schemas.openxmlformats.org/officeDocument/2006/relationships/slide" Target="slides/slide16.xml"/><Relationship Id="rId5" Type="http://schemas.openxmlformats.org/officeDocument/2006/relationships/slide" Target="slides/slide15.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10/20/2022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10/20/2022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10</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6</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7</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8</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dirty="0" smtClean="0">
                <a:latin typeface="Arial" charset="0"/>
                <a:cs typeface="Arial" charset="0"/>
              </a:rPr>
              <a:t>SAY:</a:t>
            </a:r>
            <a:br>
              <a:rPr lang="en-US" altLang="en-US" b="1" dirty="0" smtClean="0">
                <a:latin typeface="Arial" charset="0"/>
                <a:cs typeface="Arial" charset="0"/>
              </a:rPr>
            </a:br>
            <a:r>
              <a:rPr lang="en-US" altLang="en-US" b="1" dirty="0" smtClean="0">
                <a:latin typeface="Arial" charset="0"/>
                <a:cs typeface="Arial" charset="0"/>
              </a:rPr>
              <a:t/>
            </a:r>
            <a:br>
              <a:rPr lang="en-US" altLang="en-US" b="1" dirty="0" smtClean="0">
                <a:latin typeface="Arial" charset="0"/>
                <a:cs typeface="Arial" charset="0"/>
              </a:rPr>
            </a:br>
            <a:r>
              <a:rPr lang="en-US" altLang="en-US" dirty="0"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dirty="0" smtClean="0">
                <a:latin typeface="Arial" charset="0"/>
                <a:cs typeface="Arial" charset="0"/>
              </a:rPr>
              <a:t>During this course, we have</a:t>
            </a:r>
          </a:p>
          <a:p>
            <a:pPr eaLnBrk="1" hangingPunct="1">
              <a:lnSpc>
                <a:spcPct val="150000"/>
              </a:lnSpc>
              <a:spcBef>
                <a:spcPct val="0"/>
              </a:spcBef>
            </a:pPr>
            <a:r>
              <a:rPr lang="en-US" altLang="en-US" dirty="0" smtClean="0">
                <a:latin typeface="Arial" charset="0"/>
                <a:cs typeface="Arial" charset="0"/>
              </a:rPr>
              <a:t/>
            </a:r>
            <a:br>
              <a:rPr lang="en-US" altLang="en-US" dirty="0" smtClean="0">
                <a:latin typeface="Arial" charset="0"/>
                <a:cs typeface="Arial" charset="0"/>
              </a:rPr>
            </a:br>
            <a:r>
              <a:rPr lang="en-US" altLang="en-US" dirty="0" smtClean="0">
                <a:latin typeface="Arial" charset="0"/>
                <a:cs typeface="Arial" charset="0"/>
              </a:rPr>
              <a:t>&lt;</a:t>
            </a:r>
            <a:r>
              <a:rPr lang="en-US" altLang="en-US" b="1" dirty="0" smtClean="0">
                <a:latin typeface="Arial" charset="0"/>
                <a:cs typeface="Arial" charset="0"/>
              </a:rPr>
              <a:t>READ</a:t>
            </a:r>
            <a:r>
              <a:rPr lang="en-US" altLang="en-US" dirty="0" smtClean="0">
                <a:latin typeface="Arial" charset="0"/>
                <a:cs typeface="Arial" charset="0"/>
              </a:rPr>
              <a:t> the bullets from the slide.&gt;</a:t>
            </a:r>
          </a:p>
          <a:p>
            <a:pPr eaLnBrk="1" hangingPunct="1">
              <a:lnSpc>
                <a:spcPct val="150000"/>
              </a:lnSpc>
              <a:spcBef>
                <a:spcPct val="0"/>
              </a:spcBef>
            </a:pPr>
            <a:endParaRPr lang="en-US" altLang="en-US" dirty="0" smtClean="0">
              <a:latin typeface="Arial" charset="0"/>
              <a:cs typeface="Arial" charset="0"/>
            </a:endParaRPr>
          </a:p>
          <a:p>
            <a:pPr eaLnBrk="1" hangingPunct="1">
              <a:lnSpc>
                <a:spcPct val="150000"/>
              </a:lnSpc>
              <a:spcBef>
                <a:spcPct val="0"/>
              </a:spcBef>
            </a:pPr>
            <a:r>
              <a:rPr lang="en-US" altLang="en-US" b="1" dirty="0" smtClean="0">
                <a:solidFill>
                  <a:srgbClr val="000000"/>
                </a:solidFill>
                <a:latin typeface="Arial" charset="0"/>
                <a:cs typeface="Arial" charset="0"/>
              </a:rPr>
              <a:t>GO</a:t>
            </a:r>
            <a:r>
              <a:rPr lang="en-US" altLang="en-US" dirty="0" smtClean="0">
                <a:solidFill>
                  <a:srgbClr val="000000"/>
                </a:solidFill>
                <a:latin typeface="Arial" charset="0"/>
                <a:cs typeface="Arial" charset="0"/>
              </a:rPr>
              <a:t> to next slide.</a:t>
            </a:r>
            <a:endParaRPr lang="en-US" altLang="en-US" dirty="0"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9</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10/20/2022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3329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2D45AF-7B27-461D-8F9E-ECB43847A1EE}" type="datetime1">
              <a:rPr lang="en-US" smtClean="0"/>
              <a:pPr>
                <a:defRPr/>
              </a:pPr>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7736353-9378-4982-9402-0AF2F1B216E7}" type="slidenum">
              <a:rPr lang="en-US" altLang="en-US" smtClean="0"/>
              <a:pPr>
                <a:defRPr/>
              </a:pPr>
              <a:t>‹#›</a:t>
            </a:fld>
            <a:endParaRPr lang="en-US" altLang="en-US" dirty="0"/>
          </a:p>
        </p:txBody>
      </p:sp>
    </p:spTree>
    <p:extLst>
      <p:ext uri="{BB962C8B-B14F-4D97-AF65-F5344CB8AC3E}">
        <p14:creationId xmlns:p14="http://schemas.microsoft.com/office/powerpoint/2010/main" val="196277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7909EC-F7EE-45C8-A7CD-634A095989AD}" type="datetime1">
              <a:rPr lang="en-US" smtClean="0"/>
              <a:pPr>
                <a:defRPr/>
              </a:pPr>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0AD3ED-6F7F-452F-BCFB-6676934D578C}" type="slidenum">
              <a:rPr lang="en-US" altLang="en-US" smtClean="0"/>
              <a:pPr>
                <a:defRPr/>
              </a:pPr>
              <a:t>‹#›</a:t>
            </a:fld>
            <a:endParaRPr lang="en-US" altLang="en-US" dirty="0"/>
          </a:p>
        </p:txBody>
      </p:sp>
    </p:spTree>
    <p:extLst>
      <p:ext uri="{BB962C8B-B14F-4D97-AF65-F5344CB8AC3E}">
        <p14:creationId xmlns:p14="http://schemas.microsoft.com/office/powerpoint/2010/main" val="3075413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25DF207-C5C2-45B1-97A5-ECB1C5ABD953}" type="datetime1">
              <a:rPr lang="en-US" smtClean="0"/>
              <a:pPr>
                <a:defRPr/>
              </a:pPr>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71E9DA-E80A-48AB-A09B-BDE59DB3A2B3}" type="slidenum">
              <a:rPr lang="en-US" altLang="en-US" smtClean="0"/>
              <a:pPr>
                <a:defRPr/>
              </a:pPr>
              <a:t>‹#›</a:t>
            </a:fld>
            <a:endParaRPr lang="en-US" altLang="en-US" dirty="0"/>
          </a:p>
        </p:txBody>
      </p:sp>
    </p:spTree>
    <p:extLst>
      <p:ext uri="{BB962C8B-B14F-4D97-AF65-F5344CB8AC3E}">
        <p14:creationId xmlns:p14="http://schemas.microsoft.com/office/powerpoint/2010/main" val="4005942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2154FB3-E2CD-4E92-823B-4A2BB61FA6B3}" type="datetime1">
              <a:rPr lang="en-US" smtClean="0"/>
              <a:pPr>
                <a:defRPr/>
              </a:pPr>
              <a:t>10/20/2022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8523A4-90B7-45FC-9FCF-4E076E7F1DBC}" type="slidenum">
              <a:rPr lang="en-US" altLang="en-US" smtClean="0"/>
              <a:pPr>
                <a:defRPr/>
              </a:pPr>
              <a:t>‹#›</a:t>
            </a:fld>
            <a:endParaRPr lang="en-US" altLang="en-US" dirty="0"/>
          </a:p>
        </p:txBody>
      </p:sp>
    </p:spTree>
    <p:extLst>
      <p:ext uri="{BB962C8B-B14F-4D97-AF65-F5344CB8AC3E}">
        <p14:creationId xmlns:p14="http://schemas.microsoft.com/office/powerpoint/2010/main" val="1618523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D3F16E-4B97-4909-98D2-025BA5FFAEBE}" type="datetime1">
              <a:rPr lang="en-US" smtClean="0"/>
              <a:pPr>
                <a:defRPr/>
              </a:pPr>
              <a:t>10/20/2022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1EC4D1-1DCD-4FA5-BFA3-793664CF8445}" type="slidenum">
              <a:rPr lang="en-US" altLang="en-US" smtClean="0"/>
              <a:pPr>
                <a:defRPr/>
              </a:pPr>
              <a:t>‹#›</a:t>
            </a:fld>
            <a:endParaRPr lang="en-US" altLang="en-US" dirty="0"/>
          </a:p>
        </p:txBody>
      </p:sp>
    </p:spTree>
    <p:extLst>
      <p:ext uri="{BB962C8B-B14F-4D97-AF65-F5344CB8AC3E}">
        <p14:creationId xmlns:p14="http://schemas.microsoft.com/office/powerpoint/2010/main" val="3663384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CCF58E-6F33-49B9-B5D7-C3BF014A4DA4}" type="datetime1">
              <a:rPr lang="en-US" smtClean="0"/>
              <a:pPr>
                <a:defRPr/>
              </a:pPr>
              <a:t>10/20/2022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5EFDEA3-971A-4A02-855D-7AD05D64FE7C}" type="slidenum">
              <a:rPr lang="en-US" altLang="en-US" smtClean="0"/>
              <a:pPr>
                <a:defRPr/>
              </a:pPr>
              <a:t>‹#›</a:t>
            </a:fld>
            <a:endParaRPr lang="en-US" altLang="en-US" dirty="0"/>
          </a:p>
        </p:txBody>
      </p:sp>
    </p:spTree>
    <p:extLst>
      <p:ext uri="{BB962C8B-B14F-4D97-AF65-F5344CB8AC3E}">
        <p14:creationId xmlns:p14="http://schemas.microsoft.com/office/powerpoint/2010/main" val="3426507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025E1-216E-4DFE-84BA-C08DC9F0569A}" type="datetime1">
              <a:rPr lang="en-US" smtClean="0"/>
              <a:pPr>
                <a:defRPr/>
              </a:pPr>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FB283F-61C8-48B9-8E9D-93955E60FC73}" type="slidenum">
              <a:rPr lang="en-US" altLang="en-US" smtClean="0"/>
              <a:pPr>
                <a:defRPr/>
              </a:pPr>
              <a:t>‹#›</a:t>
            </a:fld>
            <a:endParaRPr lang="en-US" altLang="en-US" dirty="0"/>
          </a:p>
        </p:txBody>
      </p:sp>
    </p:spTree>
    <p:extLst>
      <p:ext uri="{BB962C8B-B14F-4D97-AF65-F5344CB8AC3E}">
        <p14:creationId xmlns:p14="http://schemas.microsoft.com/office/powerpoint/2010/main" val="196479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DBBCE8-3780-4481-AF27-61BD67877911}" type="datetime1">
              <a:rPr lang="en-US" smtClean="0"/>
              <a:pPr>
                <a:defRPr/>
              </a:pPr>
              <a:t>10/20/2022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C91A3A-5883-4CE5-B7F5-7CA602EDE11F}" type="slidenum">
              <a:rPr lang="en-US" altLang="en-US" smtClean="0"/>
              <a:pPr>
                <a:defRPr/>
              </a:pPr>
              <a:t>‹#›</a:t>
            </a:fld>
            <a:endParaRPr lang="en-US" altLang="en-US" dirty="0"/>
          </a:p>
        </p:txBody>
      </p:sp>
    </p:spTree>
    <p:extLst>
      <p:ext uri="{BB962C8B-B14F-4D97-AF65-F5344CB8AC3E}">
        <p14:creationId xmlns:p14="http://schemas.microsoft.com/office/powerpoint/2010/main" val="3091175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771B6C3-FE1D-44F5-B38B-E27ADB3C1C84}" type="datetime1">
              <a:rPr lang="en-US" smtClean="0"/>
              <a:pPr>
                <a:defRPr/>
              </a:pPr>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D4403C4-ED66-44F0-96DF-D6B0B2FAEB37}" type="slidenum">
              <a:rPr lang="en-US" altLang="en-US" smtClean="0"/>
              <a:pPr>
                <a:defRPr/>
              </a:pPr>
              <a:t>‹#›</a:t>
            </a:fld>
            <a:endParaRPr lang="en-US" altLang="en-US" dirty="0"/>
          </a:p>
        </p:txBody>
      </p:sp>
    </p:spTree>
    <p:extLst>
      <p:ext uri="{BB962C8B-B14F-4D97-AF65-F5344CB8AC3E}">
        <p14:creationId xmlns:p14="http://schemas.microsoft.com/office/powerpoint/2010/main" val="1066470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75AC2EE-C2F1-480C-956A-10BF6D73F939}" type="datetime1">
              <a:rPr lang="en-US" smtClean="0"/>
              <a:pPr>
                <a:defRPr/>
              </a:pPr>
              <a:t>10/20/2022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0D7998E-B1C9-45C9-97F9-509677D8324A}" type="slidenum">
              <a:rPr lang="en-US" altLang="en-US" smtClean="0"/>
              <a:pPr>
                <a:defRPr/>
              </a:pPr>
              <a:t>‹#›</a:t>
            </a:fld>
            <a:endParaRPr lang="en-US" altLang="en-US" dirty="0"/>
          </a:p>
        </p:txBody>
      </p:sp>
    </p:spTree>
    <p:extLst>
      <p:ext uri="{BB962C8B-B14F-4D97-AF65-F5344CB8AC3E}">
        <p14:creationId xmlns:p14="http://schemas.microsoft.com/office/powerpoint/2010/main" val="226300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pPr>
              <a:defRPr/>
            </a:pPr>
            <a:fld id="{A78D1B0E-1CA7-49BF-805A-6AD8DBA2A8DD}" type="datetime1">
              <a:rPr lang="en-US" smtClean="0"/>
              <a:pPr>
                <a:defRPr/>
              </a:pPr>
              <a:t>10/20/2022</a:t>
            </a:fld>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pPr>
              <a:defRPr/>
            </a:pPr>
            <a:endParaRPr lang="en-US"/>
          </a:p>
        </p:txBody>
      </p:sp>
      <p:sp>
        <p:nvSpPr>
          <p:cNvPr id="27" name="Slide Number Placeholder 26"/>
          <p:cNvSpPr>
            <a:spLocks noGrp="1"/>
          </p:cNvSpPr>
          <p:nvPr>
            <p:ph type="sldNum" sz="quarter" idx="12"/>
          </p:nvPr>
        </p:nvSpPr>
        <p:spPr>
          <a:xfrm>
            <a:off x="7924800" y="6356350"/>
            <a:ext cx="762000" cy="365125"/>
          </a:xfrm>
          <a:prstGeom prst="rect">
            <a:avLst/>
          </a:prstGeom>
        </p:spPr>
        <p:txBody>
          <a:bodyPr/>
          <a:lstStyle/>
          <a:p>
            <a:pPr>
              <a:defRPr/>
            </a:pPr>
            <a:fld id="{9925D46F-F8EB-421F-8E6A-9EF2EF270385}" type="slidenum">
              <a:rPr lang="en-US" altLang="en-US" smtClean="0"/>
              <a:pPr>
                <a:defRPr/>
              </a:pPr>
              <a:t>‹#›</a:t>
            </a:fld>
            <a:endParaRPr lang="en-US"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1"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2"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endParaRPr lang="en-CA" noProof="0" smtClean="0"/>
          </a:p>
        </p:txBody>
      </p:sp>
      <p:grpSp>
        <p:nvGrpSpPr>
          <p:cNvPr id="7173" name="Group 5"/>
          <p:cNvGrpSpPr>
            <a:grpSpLocks/>
          </p:cNvGrpSpPr>
          <p:nvPr/>
        </p:nvGrpSpPr>
        <p:grpSpPr bwMode="auto">
          <a:xfrm>
            <a:off x="3632200" y="4889500"/>
            <a:ext cx="4876800" cy="319088"/>
            <a:chOff x="2288" y="3080"/>
            <a:chExt cx="3072" cy="201"/>
          </a:xfrm>
        </p:grpSpPr>
        <p:sp>
          <p:nvSpPr>
            <p:cNvPr id="7174"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6"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fld id="{B61BEF0D-F0BB-DE4B-95CE-6DB70DBA9567}" type="datetimeFigureOut">
              <a:rPr lang="en-US" smtClean="0"/>
              <a:pPr/>
              <a:t>10/20/2022</a:t>
            </a:fld>
            <a:endParaRPr lang="en-US" dirty="0"/>
          </a:p>
        </p:txBody>
      </p:sp>
      <p:sp>
        <p:nvSpPr>
          <p:cNvPr id="7177" name="Rectangle 9"/>
          <p:cNvSpPr>
            <a:spLocks noGrp="1" noChangeArrowheads="1"/>
          </p:cNvSpPr>
          <p:nvPr>
            <p:ph type="ftr" sz="quarter" idx="3"/>
          </p:nvPr>
        </p:nvSpPr>
        <p:spPr>
          <a:xfrm>
            <a:off x="5195888" y="6553200"/>
            <a:ext cx="3279775" cy="304800"/>
          </a:xfrm>
        </p:spPr>
        <p:txBody>
          <a:bodyPr/>
          <a:lstStyle>
            <a:lvl1pPr algn="r">
              <a:defRPr/>
            </a:lvl1pPr>
          </a:lstStyle>
          <a:p>
            <a:endParaRPr lang="en-US" dirty="0"/>
          </a:p>
        </p:txBody>
      </p:sp>
      <p:sp>
        <p:nvSpPr>
          <p:cNvPr id="7178" name="Rectangle 10"/>
          <p:cNvSpPr>
            <a:spLocks noGrp="1" noChangeArrowheads="1"/>
          </p:cNvSpPr>
          <p:nvPr>
            <p:ph type="sldNum" sz="quarter" idx="4"/>
          </p:nvPr>
        </p:nvSpPr>
        <p:spPr>
          <a:xfrm>
            <a:off x="9525" y="6359525"/>
            <a:ext cx="587375" cy="488950"/>
          </a:xfrm>
        </p:spPr>
        <p:txBody>
          <a:bodyPr anchorCtr="0"/>
          <a:lstStyle>
            <a:lvl1pPr>
              <a:defRPr/>
            </a:lvl1pPr>
          </a:lstStyle>
          <a:p>
            <a:fld id="{D57F1E4F-1CFF-5643-939E-217C01CDF565}" type="slidenum">
              <a:rPr lang="en-US" smtClean="0"/>
              <a:pPr/>
              <a:t>‹#›</a:t>
            </a:fld>
            <a:endParaRPr lang="en-US" dirty="0"/>
          </a:p>
        </p:txBody>
      </p:sp>
      <p:sp>
        <p:nvSpPr>
          <p:cNvPr id="7179"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smtClean="0"/>
              <a:t>Click to edit Master title style</a:t>
            </a:r>
            <a:endParaRPr lang="en-CA" noProof="0" smtClean="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4872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015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712588-04B1-427B-82EE-E8DB90309F08}" type="datetimeFigureOut">
              <a:rPr lang="en-US" smtClean="0"/>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405121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235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254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513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A54C80-263E-416B-A8E0-580EDEADCBDC}" type="datetimeFigureOut">
              <a:rPr lang="en-US" smtClean="0"/>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23698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606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C6B4A9-1611-4792-9094-5F34BCA07E0B}" type="datetimeFigureOut">
              <a:rPr lang="en-US" smtClean="0"/>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9333C77-0158-454C-844F-B7AB9BD7DAD4}" type="slidenum">
              <a:rPr lang="en-US" smtClean="0"/>
              <a:t>‹#›</a:t>
            </a:fld>
            <a:endParaRPr lang="en-US" dirty="0"/>
          </a:p>
        </p:txBody>
      </p:sp>
    </p:spTree>
    <p:extLst>
      <p:ext uri="{BB962C8B-B14F-4D97-AF65-F5344CB8AC3E}">
        <p14:creationId xmlns:p14="http://schemas.microsoft.com/office/powerpoint/2010/main" val="3625107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493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7010400" y="6553200"/>
            <a:ext cx="1905000" cy="304800"/>
          </a:xfrm>
        </p:spPr>
        <p:txBody>
          <a:bodyPr/>
          <a:lstStyle>
            <a:lvl1pPr>
              <a:defRPr/>
            </a:lvl1pPr>
          </a:lstStyle>
          <a:p>
            <a:endParaRPr lang="en-CA"/>
          </a:p>
        </p:txBody>
      </p:sp>
      <p:sp>
        <p:nvSpPr>
          <p:cNvPr id="5" name="Footer Placeholder 4"/>
          <p:cNvSpPr>
            <a:spLocks noGrp="1"/>
          </p:cNvSpPr>
          <p:nvPr>
            <p:ph type="ftr" sz="quarter" idx="11"/>
          </p:nvPr>
        </p:nvSpPr>
        <p:spPr>
          <a:xfrm>
            <a:off x="2057400" y="6553200"/>
            <a:ext cx="3886200" cy="304800"/>
          </a:xfrm>
        </p:spPr>
        <p:txBody>
          <a:bodyPr/>
          <a:lstStyle>
            <a:lvl1pPr>
              <a:defRPr/>
            </a:lvl1pPr>
          </a:lstStyle>
          <a:p>
            <a:r>
              <a:rPr lang="en-CA"/>
              <a:t>© 2005 Pearson Education Canada Inc. </a:t>
            </a:r>
          </a:p>
        </p:txBody>
      </p:sp>
      <p:sp>
        <p:nvSpPr>
          <p:cNvPr id="6" name="Slide Number Placeholder 5"/>
          <p:cNvSpPr>
            <a:spLocks noGrp="1"/>
          </p:cNvSpPr>
          <p:nvPr>
            <p:ph type="sldNum" sz="quarter" idx="12"/>
          </p:nvPr>
        </p:nvSpPr>
        <p:spPr>
          <a:xfrm>
            <a:off x="84138" y="6343650"/>
            <a:ext cx="587375" cy="488950"/>
          </a:xfrm>
        </p:spPr>
        <p:txBody>
          <a:bodyPr/>
          <a:lstStyle>
            <a:lvl1pPr>
              <a:defRPr/>
            </a:lvl1pPr>
          </a:lstStyle>
          <a:p>
            <a:fld id="{6E9BF9B9-7CCF-42B6-83D3-F07AC6EEF86A}" type="slidenum">
              <a:rPr lang="en-CA"/>
              <a:pPr/>
              <a:t>‹#›</a:t>
            </a:fld>
            <a:endParaRPr lang="en-CA"/>
          </a:p>
        </p:txBody>
      </p:sp>
    </p:spTree>
    <p:extLst>
      <p:ext uri="{BB962C8B-B14F-4D97-AF65-F5344CB8AC3E}">
        <p14:creationId xmlns:p14="http://schemas.microsoft.com/office/powerpoint/2010/main" val="3352616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g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600" indent="-165600">
              <a:spcBef>
                <a:spcPts val="1417"/>
              </a:spcBef>
              <a:buFont typeface="Arial" panose="020B0604020202020204" pitchFamily="34" charset="0"/>
              <a:buChar char="•"/>
              <a:defRPr>
                <a:solidFill>
                  <a:srgbClr val="006072"/>
                </a:solidFill>
              </a:defRPr>
            </a:lvl1pPr>
            <a:lvl2pPr marL="439200" indent="-179388">
              <a:defRPr>
                <a:solidFill>
                  <a:srgbClr val="00607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5267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g 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794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450987"/>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0353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3"/>
          </p:nvPr>
        </p:nvSpPr>
        <p:spPr>
          <a:xfrm rot="21294977">
            <a:off x="3357090" y="50418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9" name="Picture Placeholder 7"/>
          <p:cNvSpPr>
            <a:spLocks noGrp="1" noChangeAspect="1"/>
          </p:cNvSpPr>
          <p:nvPr>
            <p:ph type="pic" sz="quarter" idx="14"/>
          </p:nvPr>
        </p:nvSpPr>
        <p:spPr>
          <a:xfrm rot="21294977">
            <a:off x="5058890" y="48894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5"/>
          </p:nvPr>
        </p:nvSpPr>
        <p:spPr>
          <a:xfrm rot="21294977">
            <a:off x="6786090" y="4737057"/>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2" name="Picture Placeholder 7"/>
          <p:cNvSpPr>
            <a:spLocks noGrp="1" noChangeAspect="1"/>
          </p:cNvSpPr>
          <p:nvPr>
            <p:ph type="pic" sz="quarter" idx="16"/>
          </p:nvPr>
        </p:nvSpPr>
        <p:spPr>
          <a:xfrm rot="21294977">
            <a:off x="6896156" y="5990123"/>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3" name="Picture Placeholder 7"/>
          <p:cNvSpPr>
            <a:spLocks noGrp="1" noChangeAspect="1"/>
          </p:cNvSpPr>
          <p:nvPr>
            <p:ph type="pic" sz="quarter" idx="17"/>
          </p:nvPr>
        </p:nvSpPr>
        <p:spPr>
          <a:xfrm rot="21294977">
            <a:off x="5168955" y="6134056"/>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4" name="Picture Placeholder 7"/>
          <p:cNvSpPr>
            <a:spLocks noGrp="1" noChangeAspect="1"/>
          </p:cNvSpPr>
          <p:nvPr>
            <p:ph type="pic" sz="quarter" idx="18"/>
          </p:nvPr>
        </p:nvSpPr>
        <p:spPr>
          <a:xfrm rot="21294977">
            <a:off x="3458689" y="6286744"/>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634735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g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895625" cy="3225600"/>
          </a:xfrm>
        </p:spPr>
        <p:txBody>
          <a:bodyPr/>
          <a:lstStyle>
            <a:lvl1pPr marL="0" indent="0">
              <a:spcBef>
                <a:spcPts val="1417"/>
              </a:spcBef>
              <a:buNone/>
              <a:defRPr/>
            </a:lvl1pPr>
            <a:lvl2pPr marL="179388" indent="-179388">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322378"/>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67578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g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38103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g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0"/>
            <a:ext cx="3606800" cy="1143000"/>
          </a:xfrm>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663576" y="2008188"/>
            <a:ext cx="3606800" cy="555012"/>
          </a:xfrm>
        </p:spPr>
        <p:txBody>
          <a:bodyPr/>
          <a:lstStyle>
            <a:lvl1pPr marL="0" indent="0">
              <a:buNone/>
              <a:defRPr sz="4000">
                <a:solidFill>
                  <a:schemeClr val="tx2"/>
                </a:solidFill>
              </a:defRPr>
            </a:lvl1pPr>
          </a:lstStyle>
          <a:p>
            <a:pPr lvl="0"/>
            <a:r>
              <a:rPr lang="en-US" smtClean="0"/>
              <a:t>Click to edit Master text styles</a:t>
            </a:r>
          </a:p>
        </p:txBody>
      </p:sp>
      <p:sp>
        <p:nvSpPr>
          <p:cNvPr id="3" name="Content Placeholder 2"/>
          <p:cNvSpPr>
            <a:spLocks noGrp="1"/>
          </p:cNvSpPr>
          <p:nvPr>
            <p:ph idx="1"/>
          </p:nvPr>
        </p:nvSpPr>
        <p:spPr>
          <a:xfrm>
            <a:off x="663575" y="2901600"/>
            <a:ext cx="3600000" cy="3225600"/>
          </a:xfrm>
        </p:spPr>
        <p:txBody>
          <a:bodyPr/>
          <a:lstStyle>
            <a:lvl1pPr marL="0" indent="0">
              <a:spcBef>
                <a:spcPts val="1417"/>
              </a:spcBef>
              <a:buFont typeface="Arial" panose="020B0604020202020204" pitchFamily="34" charset="0"/>
              <a:buNone/>
              <a:defRPr>
                <a:solidFill>
                  <a:schemeClr val="tx2"/>
                </a:solidFill>
              </a:defRPr>
            </a:lvl1pPr>
            <a:lvl2pPr marL="439738" indent="-179388">
              <a:defRPr>
                <a:solidFill>
                  <a:schemeClr val="tx2"/>
                </a:solidFill>
              </a:defRPr>
            </a:lvl2pPr>
          </a:lstStyle>
          <a:p>
            <a:pPr lvl="0"/>
            <a:r>
              <a:rPr lang="en-US" smtClean="0"/>
              <a:t>Click to edit Master text styles</a:t>
            </a:r>
          </a:p>
        </p:txBody>
      </p:sp>
      <p:sp>
        <p:nvSpPr>
          <p:cNvPr id="6" name="Picture Placeholder 7"/>
          <p:cNvSpPr>
            <a:spLocks noGrp="1" noChangeAspect="1"/>
          </p:cNvSpPr>
          <p:nvPr>
            <p:ph type="pic" sz="quarter" idx="10"/>
          </p:nvPr>
        </p:nvSpPr>
        <p:spPr>
          <a:xfrm rot="21300000">
            <a:off x="5033873" y="1904937"/>
            <a:ext cx="3583742" cy="2581689"/>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a:p>
        </p:txBody>
      </p:sp>
      <p:sp>
        <p:nvSpPr>
          <p:cNvPr id="9" name="Picture Placeholder 7"/>
          <p:cNvSpPr>
            <a:spLocks noGrp="1" noChangeAspect="1"/>
          </p:cNvSpPr>
          <p:nvPr>
            <p:ph type="pic" sz="quarter" idx="15"/>
          </p:nvPr>
        </p:nvSpPr>
        <p:spPr>
          <a:xfrm rot="21294977">
            <a:off x="7023248" y="445292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6"/>
          </p:nvPr>
        </p:nvSpPr>
        <p:spPr>
          <a:xfrm rot="21294977">
            <a:off x="6680348" y="52227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866767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Picture Placeholder 7"/>
          <p:cNvSpPr>
            <a:spLocks noGrp="1" noChangeAspect="1"/>
          </p:cNvSpPr>
          <p:nvPr>
            <p:ph type="pic" sz="quarter" idx="10"/>
          </p:nvPr>
        </p:nvSpPr>
        <p:spPr>
          <a:xfrm rot="21293899">
            <a:off x="5500382" y="3831140"/>
            <a:ext cx="2994940" cy="2273983"/>
          </a:xfrm>
          <a:noFill/>
        </p:spPr>
        <p:txBody>
          <a:bodyPr tIns="1188000"/>
          <a:lstStyle>
            <a:lvl1pPr marL="0" indent="0" algn="ctr">
              <a:buNone/>
              <a:defRPr sz="20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841622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hart Placeholder 4"/>
          <p:cNvSpPr>
            <a:spLocks noGrp="1"/>
          </p:cNvSpPr>
          <p:nvPr>
            <p:ph type="chart" sz="quarter" idx="10"/>
          </p:nvPr>
        </p:nvSpPr>
        <p:spPr>
          <a:xfrm>
            <a:off x="663575" y="2232025"/>
            <a:ext cx="5924550" cy="4233863"/>
          </a:xfrm>
        </p:spPr>
        <p:txBody>
          <a:bodyPr tIns="612000"/>
          <a:lstStyle>
            <a:lvl1pPr marL="0" indent="0" algn="ctr">
              <a:buNone/>
              <a:defRPr b="0">
                <a:solidFill>
                  <a:schemeClr val="tx2"/>
                </a:solidFill>
              </a:defRPr>
            </a:lvl1pPr>
          </a:lstStyle>
          <a:p>
            <a:pPr lvl="0"/>
            <a:r>
              <a:rPr lang="en-US" noProof="0" smtClean="0"/>
              <a:t>Click icon to add chart</a:t>
            </a:r>
            <a:endParaRPr lang="en-GB" noProof="0"/>
          </a:p>
        </p:txBody>
      </p:sp>
    </p:spTree>
    <p:extLst>
      <p:ext uri="{BB962C8B-B14F-4D97-AF65-F5344CB8AC3E}">
        <p14:creationId xmlns:p14="http://schemas.microsoft.com/office/powerpoint/2010/main" val="1502889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1"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7172"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en-US" noProof="0" smtClean="0"/>
              <a:t>Click to edit Master subtitle style</a:t>
            </a:r>
            <a:endParaRPr lang="en-CA" noProof="0" smtClean="0"/>
          </a:p>
        </p:txBody>
      </p:sp>
      <p:grpSp>
        <p:nvGrpSpPr>
          <p:cNvPr id="7173" name="Group 5"/>
          <p:cNvGrpSpPr>
            <a:grpSpLocks/>
          </p:cNvGrpSpPr>
          <p:nvPr/>
        </p:nvGrpSpPr>
        <p:grpSpPr bwMode="auto">
          <a:xfrm>
            <a:off x="3632200" y="4889500"/>
            <a:ext cx="4876800" cy="319088"/>
            <a:chOff x="2288" y="3080"/>
            <a:chExt cx="3072" cy="201"/>
          </a:xfrm>
        </p:grpSpPr>
        <p:sp>
          <p:nvSpPr>
            <p:cNvPr id="7174"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176"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fld id="{B61BEF0D-F0BB-DE4B-95CE-6DB70DBA9567}" type="datetimeFigureOut">
              <a:rPr lang="en-US" smtClean="0"/>
              <a:pPr/>
              <a:t>10/20/2022</a:t>
            </a:fld>
            <a:endParaRPr lang="en-US" dirty="0"/>
          </a:p>
        </p:txBody>
      </p:sp>
      <p:sp>
        <p:nvSpPr>
          <p:cNvPr id="7177" name="Rectangle 9"/>
          <p:cNvSpPr>
            <a:spLocks noGrp="1" noChangeArrowheads="1"/>
          </p:cNvSpPr>
          <p:nvPr>
            <p:ph type="ftr" sz="quarter" idx="3"/>
          </p:nvPr>
        </p:nvSpPr>
        <p:spPr>
          <a:xfrm>
            <a:off x="5195888" y="6553200"/>
            <a:ext cx="3279775" cy="304800"/>
          </a:xfrm>
        </p:spPr>
        <p:txBody>
          <a:bodyPr/>
          <a:lstStyle>
            <a:lvl1pPr algn="r">
              <a:defRPr/>
            </a:lvl1pPr>
          </a:lstStyle>
          <a:p>
            <a:endParaRPr lang="en-US" dirty="0"/>
          </a:p>
        </p:txBody>
      </p:sp>
      <p:sp>
        <p:nvSpPr>
          <p:cNvPr id="7178" name="Rectangle 10"/>
          <p:cNvSpPr>
            <a:spLocks noGrp="1" noChangeArrowheads="1"/>
          </p:cNvSpPr>
          <p:nvPr>
            <p:ph type="sldNum" sz="quarter" idx="4"/>
          </p:nvPr>
        </p:nvSpPr>
        <p:spPr>
          <a:xfrm>
            <a:off x="9525" y="6359525"/>
            <a:ext cx="587375" cy="488950"/>
          </a:xfrm>
        </p:spPr>
        <p:txBody>
          <a:bodyPr anchorCtr="0"/>
          <a:lstStyle>
            <a:lvl1pPr>
              <a:defRPr/>
            </a:lvl1pPr>
          </a:lstStyle>
          <a:p>
            <a:fld id="{D57F1E4F-1CFF-5643-939E-217C01CDF565}" type="slidenum">
              <a:rPr lang="en-US" smtClean="0"/>
              <a:pPr/>
              <a:t>‹#›</a:t>
            </a:fld>
            <a:endParaRPr lang="en-US" dirty="0"/>
          </a:p>
        </p:txBody>
      </p:sp>
      <p:sp>
        <p:nvSpPr>
          <p:cNvPr id="7179"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en-US" noProof="0" smtClean="0"/>
              <a:t>Click to edit Master title style</a:t>
            </a:r>
            <a:endParaRPr lang="en-CA" noProof="0" smtClean="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4872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0155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712588-04B1-427B-82EE-E8DB90309F08}" type="datetimeFigureOut">
              <a:rPr lang="en-US" smtClean="0"/>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FF9F0C5-380F-41C2-899A-BAC0F0927E16}" type="slidenum">
              <a:rPr lang="en-US" smtClean="0"/>
              <a:t>‹#›</a:t>
            </a:fld>
            <a:endParaRPr lang="en-US" dirty="0"/>
          </a:p>
        </p:txBody>
      </p:sp>
    </p:spTree>
    <p:extLst>
      <p:ext uri="{BB962C8B-B14F-4D97-AF65-F5344CB8AC3E}">
        <p14:creationId xmlns:p14="http://schemas.microsoft.com/office/powerpoint/2010/main" val="405121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23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0254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51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2A54C80-263E-416B-A8E0-580EDEADCBDC}" type="datetimeFigureOut">
              <a:rPr lang="en-US" smtClean="0"/>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8236989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1606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C6B4A9-1611-4792-9094-5F34BCA07E0B}" type="datetimeFigureOut">
              <a:rPr lang="en-US" smtClean="0"/>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9333C77-0158-454C-844F-B7AB9BD7DAD4}" type="slidenum">
              <a:rPr lang="en-US" smtClean="0"/>
              <a:t>‹#›</a:t>
            </a:fld>
            <a:endParaRPr lang="en-US" dirty="0"/>
          </a:p>
        </p:txBody>
      </p:sp>
    </p:spTree>
    <p:extLst>
      <p:ext uri="{BB962C8B-B14F-4D97-AF65-F5344CB8AC3E}">
        <p14:creationId xmlns:p14="http://schemas.microsoft.com/office/powerpoint/2010/main" val="36251071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1BEF0D-F0BB-DE4B-95CE-6DB70DBA9567}" type="datetimeFigureOut">
              <a:rPr lang="en-US" smtClean="0"/>
              <a:pPr/>
              <a:t>10/20/2022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8493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2362200"/>
            <a:ext cx="8001000" cy="3733800"/>
          </a:xfrm>
        </p:spPr>
        <p:txBody>
          <a:bodyPr/>
          <a:lstStyle/>
          <a:p>
            <a:r>
              <a:rPr lang="en-US" smtClean="0"/>
              <a:t>Click icon to add chart</a:t>
            </a:r>
            <a:endParaRPr lang="en-US"/>
          </a:p>
        </p:txBody>
      </p:sp>
      <p:sp>
        <p:nvSpPr>
          <p:cNvPr id="4" name="Date Placeholder 3"/>
          <p:cNvSpPr>
            <a:spLocks noGrp="1"/>
          </p:cNvSpPr>
          <p:nvPr>
            <p:ph type="dt" sz="half" idx="10"/>
          </p:nvPr>
        </p:nvSpPr>
        <p:spPr>
          <a:xfrm>
            <a:off x="7010400" y="6553200"/>
            <a:ext cx="1905000" cy="304800"/>
          </a:xfrm>
        </p:spPr>
        <p:txBody>
          <a:bodyPr/>
          <a:lstStyle>
            <a:lvl1pPr>
              <a:defRPr/>
            </a:lvl1pPr>
          </a:lstStyle>
          <a:p>
            <a:endParaRPr lang="en-CA"/>
          </a:p>
        </p:txBody>
      </p:sp>
      <p:sp>
        <p:nvSpPr>
          <p:cNvPr id="5" name="Footer Placeholder 4"/>
          <p:cNvSpPr>
            <a:spLocks noGrp="1"/>
          </p:cNvSpPr>
          <p:nvPr>
            <p:ph type="ftr" sz="quarter" idx="11"/>
          </p:nvPr>
        </p:nvSpPr>
        <p:spPr>
          <a:xfrm>
            <a:off x="2057400" y="6553200"/>
            <a:ext cx="3886200" cy="304800"/>
          </a:xfrm>
        </p:spPr>
        <p:txBody>
          <a:bodyPr/>
          <a:lstStyle>
            <a:lvl1pPr>
              <a:defRPr/>
            </a:lvl1pPr>
          </a:lstStyle>
          <a:p>
            <a:r>
              <a:rPr lang="en-CA"/>
              <a:t>© 2005 Pearson Education Canada Inc. </a:t>
            </a:r>
          </a:p>
        </p:txBody>
      </p:sp>
      <p:sp>
        <p:nvSpPr>
          <p:cNvPr id="6" name="Slide Number Placeholder 5"/>
          <p:cNvSpPr>
            <a:spLocks noGrp="1"/>
          </p:cNvSpPr>
          <p:nvPr>
            <p:ph type="sldNum" sz="quarter" idx="12"/>
          </p:nvPr>
        </p:nvSpPr>
        <p:spPr>
          <a:xfrm>
            <a:off x="84138" y="6343650"/>
            <a:ext cx="587375" cy="488950"/>
          </a:xfrm>
        </p:spPr>
        <p:txBody>
          <a:bodyPr/>
          <a:lstStyle>
            <a:lvl1pPr>
              <a:defRPr/>
            </a:lvl1pPr>
          </a:lstStyle>
          <a:p>
            <a:fld id="{6E9BF9B9-7CCF-42B6-83D3-F07AC6EEF86A}" type="slidenum">
              <a:rPr lang="en-CA"/>
              <a:pPr/>
              <a:t>‹#›</a:t>
            </a:fld>
            <a:endParaRPr lang="en-CA"/>
          </a:p>
        </p:txBody>
      </p:sp>
    </p:spTree>
    <p:extLst>
      <p:ext uri="{BB962C8B-B14F-4D97-AF65-F5344CB8AC3E}">
        <p14:creationId xmlns:p14="http://schemas.microsoft.com/office/powerpoint/2010/main" val="3352616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g 4">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600" indent="-165600">
              <a:spcBef>
                <a:spcPts val="1417"/>
              </a:spcBef>
              <a:buFont typeface="Arial" panose="020B0604020202020204" pitchFamily="34" charset="0"/>
              <a:buChar char="•"/>
              <a:defRPr>
                <a:solidFill>
                  <a:srgbClr val="006072"/>
                </a:solidFill>
              </a:defRPr>
            </a:lvl1pPr>
            <a:lvl2pPr marL="439200" indent="-179388">
              <a:defRPr>
                <a:solidFill>
                  <a:srgbClr val="00607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85267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g 7">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794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450987"/>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035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0"/>
          </p:nvPr>
        </p:nvSpPr>
        <p:spPr>
          <a:xfrm rot="21300000">
            <a:off x="5091484" y="3214744"/>
            <a:ext cx="3583742" cy="3809651"/>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959942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746125"/>
            <a:ext cx="15843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6600" y="900001"/>
            <a:ext cx="5664600" cy="2110050"/>
          </a:xfrm>
        </p:spPr>
        <p:txBody>
          <a:bodyPr/>
          <a:lstStyle>
            <a:lvl1pPr algn="l">
              <a:lnSpc>
                <a:spcPts val="7700"/>
              </a:lnSpc>
              <a:defRPr sz="7400" spc="-60" baseline="0">
                <a:solidFill>
                  <a:schemeClr val="tx2"/>
                </a:solidFill>
              </a:defRPr>
            </a:lvl1pPr>
          </a:lstStyle>
          <a:p>
            <a:r>
              <a:rPr lang="en-US" smtClean="0"/>
              <a:t>Click to edit Master title style</a:t>
            </a:r>
            <a:endParaRPr lang="en-GB"/>
          </a:p>
        </p:txBody>
      </p:sp>
      <p:sp>
        <p:nvSpPr>
          <p:cNvPr id="3" name="Subtitle 2"/>
          <p:cNvSpPr>
            <a:spLocks noGrp="1"/>
          </p:cNvSpPr>
          <p:nvPr>
            <p:ph type="subTitle" idx="1"/>
          </p:nvPr>
        </p:nvSpPr>
        <p:spPr>
          <a:xfrm>
            <a:off x="637200" y="2993400"/>
            <a:ext cx="4201200" cy="1752600"/>
          </a:xfrm>
        </p:spPr>
        <p:txBody>
          <a:bodyPr/>
          <a:lstStyle>
            <a:lvl1pPr marL="0" indent="0" algn="l">
              <a:lnSpc>
                <a:spcPts val="4600"/>
              </a:lnSpc>
              <a:spcBef>
                <a:spcPts val="0"/>
              </a:spcBef>
              <a:buNone/>
              <a:defRPr sz="4000" spc="-6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Picture Placeholder 7"/>
          <p:cNvSpPr>
            <a:spLocks noGrp="1" noChangeAspect="1"/>
          </p:cNvSpPr>
          <p:nvPr>
            <p:ph type="pic" sz="quarter" idx="13"/>
          </p:nvPr>
        </p:nvSpPr>
        <p:spPr>
          <a:xfrm rot="21294977">
            <a:off x="3357090" y="50418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9" name="Picture Placeholder 7"/>
          <p:cNvSpPr>
            <a:spLocks noGrp="1" noChangeAspect="1"/>
          </p:cNvSpPr>
          <p:nvPr>
            <p:ph type="pic" sz="quarter" idx="14"/>
          </p:nvPr>
        </p:nvSpPr>
        <p:spPr>
          <a:xfrm rot="21294977">
            <a:off x="5058890" y="4889458"/>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5"/>
          </p:nvPr>
        </p:nvSpPr>
        <p:spPr>
          <a:xfrm rot="21294977">
            <a:off x="6786090" y="4737057"/>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2" name="Picture Placeholder 7"/>
          <p:cNvSpPr>
            <a:spLocks noGrp="1" noChangeAspect="1"/>
          </p:cNvSpPr>
          <p:nvPr>
            <p:ph type="pic" sz="quarter" idx="16"/>
          </p:nvPr>
        </p:nvSpPr>
        <p:spPr>
          <a:xfrm rot="21294977">
            <a:off x="6896156" y="5990123"/>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3" name="Picture Placeholder 7"/>
          <p:cNvSpPr>
            <a:spLocks noGrp="1" noChangeAspect="1"/>
          </p:cNvSpPr>
          <p:nvPr>
            <p:ph type="pic" sz="quarter" idx="17"/>
          </p:nvPr>
        </p:nvSpPr>
        <p:spPr>
          <a:xfrm rot="21294977">
            <a:off x="5168955" y="6134056"/>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4" name="Picture Placeholder 7"/>
          <p:cNvSpPr>
            <a:spLocks noGrp="1" noChangeAspect="1"/>
          </p:cNvSpPr>
          <p:nvPr>
            <p:ph type="pic" sz="quarter" idx="18"/>
          </p:nvPr>
        </p:nvSpPr>
        <p:spPr>
          <a:xfrm rot="21294977">
            <a:off x="3458689" y="6286744"/>
            <a:ext cx="1663718" cy="1193314"/>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6347351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g 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5895625" cy="3225600"/>
          </a:xfrm>
        </p:spPr>
        <p:txBody>
          <a:bodyPr/>
          <a:lstStyle>
            <a:lvl1pPr marL="0" indent="0">
              <a:spcBef>
                <a:spcPts val="1417"/>
              </a:spcBef>
              <a:buNone/>
              <a:defRPr/>
            </a:lvl1pPr>
            <a:lvl2pPr marL="179388" indent="-179388">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
        <p:nvSpPr>
          <p:cNvPr id="6" name="Picture Placeholder 5"/>
          <p:cNvSpPr>
            <a:spLocks noGrp="1"/>
          </p:cNvSpPr>
          <p:nvPr>
            <p:ph type="pic" sz="quarter" idx="10"/>
          </p:nvPr>
        </p:nvSpPr>
        <p:spPr>
          <a:xfrm rot="21308237">
            <a:off x="6781574" y="3322378"/>
            <a:ext cx="1663200" cy="1191600"/>
          </a:xfrm>
          <a:scene3d>
            <a:camera prst="orthographicFront">
              <a:rot lat="0" lon="21300000" rev="0"/>
            </a:camera>
            <a:lightRig rig="threePt" dir="t"/>
          </a:scene3d>
        </p:spPr>
        <p:txBody>
          <a:bodyPr/>
          <a:lstStyle>
            <a:lvl1pPr marL="0" indent="0" algn="ctr">
              <a:buNone/>
              <a:defRPr>
                <a:solidFill>
                  <a:schemeClr val="bg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67578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g 5">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5" y="930320"/>
            <a:ext cx="7515625"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663575" y="2901600"/>
            <a:ext cx="7558825" cy="3225600"/>
          </a:xfrm>
        </p:spPr>
        <p:txBody>
          <a:bodyPr/>
          <a:lstStyle>
            <a:lvl1pPr marL="165100" indent="-165100">
              <a:spcBef>
                <a:spcPts val="1417"/>
              </a:spcBef>
              <a:buFont typeface="Arial" panose="020B0604020202020204" pitchFamily="34" charset="0"/>
              <a:buChar char="•"/>
              <a:defRPr>
                <a:solidFill>
                  <a:schemeClr val="tx2"/>
                </a:solidFill>
              </a:defRPr>
            </a:lvl1pPr>
            <a:lvl2pPr marL="439738" indent="-179388">
              <a:defRPr>
                <a:solidFill>
                  <a:schemeClr val="tx2"/>
                </a:solidFill>
              </a:defRPr>
            </a:lvl2pPr>
          </a:lstStyle>
          <a:p>
            <a:pPr lvl="0"/>
            <a:r>
              <a:rPr lang="en-US" smtClean="0"/>
              <a:t>Click to edit Master text styles</a:t>
            </a:r>
          </a:p>
          <a:p>
            <a:pPr lvl="1"/>
            <a:r>
              <a:rPr lang="en-US" smtClean="0"/>
              <a:t>Second level</a:t>
            </a:r>
          </a:p>
        </p:txBody>
      </p:sp>
      <p:sp>
        <p:nvSpPr>
          <p:cNvPr id="5" name="Content Placeholder 4"/>
          <p:cNvSpPr>
            <a:spLocks noGrp="1"/>
          </p:cNvSpPr>
          <p:nvPr>
            <p:ph sz="quarter" idx="13"/>
          </p:nvPr>
        </p:nvSpPr>
        <p:spPr>
          <a:xfrm>
            <a:off x="663575" y="2008188"/>
            <a:ext cx="7573225" cy="555012"/>
          </a:xfrm>
        </p:spPr>
        <p:txBody>
          <a:bodyPr/>
          <a:lstStyle>
            <a:lvl1pPr marL="0" indent="0">
              <a:buNone/>
              <a:defRPr sz="400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6381034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g 6">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576" y="930320"/>
            <a:ext cx="3606800" cy="1143000"/>
          </a:xfrm>
        </p:spPr>
        <p:txBody>
          <a:bodyPr/>
          <a:lstStyle/>
          <a:p>
            <a:r>
              <a:rPr lang="en-US" smtClean="0"/>
              <a:t>Click to edit Master title style</a:t>
            </a:r>
            <a:endParaRPr lang="en-GB"/>
          </a:p>
        </p:txBody>
      </p:sp>
      <p:sp>
        <p:nvSpPr>
          <p:cNvPr id="5" name="Content Placeholder 4"/>
          <p:cNvSpPr>
            <a:spLocks noGrp="1"/>
          </p:cNvSpPr>
          <p:nvPr>
            <p:ph sz="quarter" idx="13"/>
          </p:nvPr>
        </p:nvSpPr>
        <p:spPr>
          <a:xfrm>
            <a:off x="663576" y="2008188"/>
            <a:ext cx="3606800" cy="555012"/>
          </a:xfrm>
        </p:spPr>
        <p:txBody>
          <a:bodyPr/>
          <a:lstStyle>
            <a:lvl1pPr marL="0" indent="0">
              <a:buNone/>
              <a:defRPr sz="4000">
                <a:solidFill>
                  <a:schemeClr val="tx2"/>
                </a:solidFill>
              </a:defRPr>
            </a:lvl1pPr>
          </a:lstStyle>
          <a:p>
            <a:pPr lvl="0"/>
            <a:r>
              <a:rPr lang="en-US" smtClean="0"/>
              <a:t>Click to edit Master text styles</a:t>
            </a:r>
          </a:p>
        </p:txBody>
      </p:sp>
      <p:sp>
        <p:nvSpPr>
          <p:cNvPr id="3" name="Content Placeholder 2"/>
          <p:cNvSpPr>
            <a:spLocks noGrp="1"/>
          </p:cNvSpPr>
          <p:nvPr>
            <p:ph idx="1"/>
          </p:nvPr>
        </p:nvSpPr>
        <p:spPr>
          <a:xfrm>
            <a:off x="663575" y="2901600"/>
            <a:ext cx="3600000" cy="3225600"/>
          </a:xfrm>
        </p:spPr>
        <p:txBody>
          <a:bodyPr/>
          <a:lstStyle>
            <a:lvl1pPr marL="0" indent="0">
              <a:spcBef>
                <a:spcPts val="1417"/>
              </a:spcBef>
              <a:buFont typeface="Arial" panose="020B0604020202020204" pitchFamily="34" charset="0"/>
              <a:buNone/>
              <a:defRPr>
                <a:solidFill>
                  <a:schemeClr val="tx2"/>
                </a:solidFill>
              </a:defRPr>
            </a:lvl1pPr>
            <a:lvl2pPr marL="439738" indent="-179388">
              <a:defRPr>
                <a:solidFill>
                  <a:schemeClr val="tx2"/>
                </a:solidFill>
              </a:defRPr>
            </a:lvl2pPr>
          </a:lstStyle>
          <a:p>
            <a:pPr lvl="0"/>
            <a:r>
              <a:rPr lang="en-US" smtClean="0"/>
              <a:t>Click to edit Master text styles</a:t>
            </a:r>
          </a:p>
        </p:txBody>
      </p:sp>
      <p:sp>
        <p:nvSpPr>
          <p:cNvPr id="6" name="Picture Placeholder 7"/>
          <p:cNvSpPr>
            <a:spLocks noGrp="1" noChangeAspect="1"/>
          </p:cNvSpPr>
          <p:nvPr>
            <p:ph type="pic" sz="quarter" idx="10"/>
          </p:nvPr>
        </p:nvSpPr>
        <p:spPr>
          <a:xfrm rot="21300000">
            <a:off x="5033873" y="1904937"/>
            <a:ext cx="3583742" cy="2581689"/>
          </a:xfrm>
          <a:noFill/>
        </p:spPr>
        <p:txBody>
          <a:bodyPr tIns="1188000"/>
          <a:lstStyle>
            <a:lvl1pPr marL="0" indent="0" algn="ctr">
              <a:buNone/>
              <a:defRPr sz="2400" b="0">
                <a:solidFill>
                  <a:schemeClr val="bg1"/>
                </a:solidFill>
              </a:defRPr>
            </a:lvl1pPr>
          </a:lstStyle>
          <a:p>
            <a:pPr lvl="0"/>
            <a:r>
              <a:rPr lang="en-US" noProof="0" smtClean="0"/>
              <a:t>Click icon to add picture</a:t>
            </a:r>
            <a:endParaRPr lang="en-GB" noProof="0"/>
          </a:p>
        </p:txBody>
      </p:sp>
      <p:sp>
        <p:nvSpPr>
          <p:cNvPr id="9" name="Picture Placeholder 7"/>
          <p:cNvSpPr>
            <a:spLocks noGrp="1" noChangeAspect="1"/>
          </p:cNvSpPr>
          <p:nvPr>
            <p:ph type="pic" sz="quarter" idx="15"/>
          </p:nvPr>
        </p:nvSpPr>
        <p:spPr>
          <a:xfrm rot="21294977">
            <a:off x="7023248" y="445292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
        <p:nvSpPr>
          <p:cNvPr id="10" name="Picture Placeholder 7"/>
          <p:cNvSpPr>
            <a:spLocks noGrp="1" noChangeAspect="1"/>
          </p:cNvSpPr>
          <p:nvPr>
            <p:ph type="pic" sz="quarter" idx="16"/>
          </p:nvPr>
        </p:nvSpPr>
        <p:spPr>
          <a:xfrm rot="21294977">
            <a:off x="6680348" y="522272"/>
            <a:ext cx="1768155" cy="1247767"/>
          </a:xfrm>
          <a:noFill/>
        </p:spPr>
        <p:txBody>
          <a:bodyPr tIns="216000"/>
          <a:lstStyle>
            <a:lvl1pPr marL="0" indent="0" algn="ctr">
              <a:buNone/>
              <a:defRPr sz="9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18667671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Picture Placeholder 7"/>
          <p:cNvSpPr>
            <a:spLocks noGrp="1" noChangeAspect="1"/>
          </p:cNvSpPr>
          <p:nvPr>
            <p:ph type="pic" sz="quarter" idx="10"/>
          </p:nvPr>
        </p:nvSpPr>
        <p:spPr>
          <a:xfrm rot="21293899">
            <a:off x="5500382" y="3831140"/>
            <a:ext cx="2994940" cy="2273983"/>
          </a:xfrm>
          <a:noFill/>
        </p:spPr>
        <p:txBody>
          <a:bodyPr tIns="1188000"/>
          <a:lstStyle>
            <a:lvl1pPr marL="0" indent="0" algn="ctr">
              <a:buNone/>
              <a:defRPr sz="2000" b="0">
                <a:solidFill>
                  <a:schemeClr val="bg1"/>
                </a:solidFill>
              </a:defRPr>
            </a:lvl1pPr>
          </a:lstStyle>
          <a:p>
            <a:pPr lvl="0"/>
            <a:r>
              <a:rPr lang="en-US" noProof="0" smtClean="0"/>
              <a:t>Click icon to add picture</a:t>
            </a:r>
            <a:endParaRPr lang="en-GB" noProof="0" dirty="0"/>
          </a:p>
        </p:txBody>
      </p:sp>
    </p:spTree>
    <p:extLst>
      <p:ext uri="{BB962C8B-B14F-4D97-AF65-F5344CB8AC3E}">
        <p14:creationId xmlns:p14="http://schemas.microsoft.com/office/powerpoint/2010/main" val="28416221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hart Placeholder 4"/>
          <p:cNvSpPr>
            <a:spLocks noGrp="1"/>
          </p:cNvSpPr>
          <p:nvPr>
            <p:ph type="chart" sz="quarter" idx="10"/>
          </p:nvPr>
        </p:nvSpPr>
        <p:spPr>
          <a:xfrm>
            <a:off x="663575" y="2232025"/>
            <a:ext cx="5924550" cy="4233863"/>
          </a:xfrm>
        </p:spPr>
        <p:txBody>
          <a:bodyPr tIns="612000"/>
          <a:lstStyle>
            <a:lvl1pPr marL="0" indent="0" algn="ctr">
              <a:buNone/>
              <a:defRPr b="0">
                <a:solidFill>
                  <a:schemeClr val="tx2"/>
                </a:solidFill>
              </a:defRPr>
            </a:lvl1pPr>
          </a:lstStyle>
          <a:p>
            <a:pPr lvl="0"/>
            <a:r>
              <a:rPr lang="en-US" noProof="0" smtClean="0"/>
              <a:t>Click icon to add chart</a:t>
            </a:r>
            <a:endParaRPr lang="en-GB" noProof="0"/>
          </a:p>
        </p:txBody>
      </p:sp>
    </p:spTree>
    <p:extLst>
      <p:ext uri="{BB962C8B-B14F-4D97-AF65-F5344CB8AC3E}">
        <p14:creationId xmlns:p14="http://schemas.microsoft.com/office/powerpoint/2010/main" val="1502889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1026"/>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pic>
        <p:nvPicPr>
          <p:cNvPr id="5123" name="Picture 1027" descr="ANABNR2"/>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1028"/>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5125" name="Rectangle 1029"/>
          <p:cNvSpPr>
            <a:spLocks noGrp="1" noChangeArrowheads="1"/>
          </p:cNvSpPr>
          <p:nvPr>
            <p:ph type="ctrTitle"/>
          </p:nvPr>
        </p:nvSpPr>
        <p:spPr>
          <a:xfrm>
            <a:off x="1143000" y="1981200"/>
            <a:ext cx="7772400" cy="1143000"/>
          </a:xfrm>
        </p:spPr>
        <p:txBody>
          <a:bodyPr/>
          <a:lstStyle>
            <a:lvl1pPr>
              <a:defRPr/>
            </a:lvl1pPr>
          </a:lstStyle>
          <a:p>
            <a:pPr lvl="0"/>
            <a:r>
              <a:rPr lang="en-US" noProof="0" smtClean="0"/>
              <a:t>Click to edit Master title style</a:t>
            </a:r>
            <a:endParaRPr lang="en-US" noProof="0" smtClean="0"/>
          </a:p>
        </p:txBody>
      </p:sp>
      <p:sp>
        <p:nvSpPr>
          <p:cNvPr id="5126" name="Rectangle 1030"/>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en-US" noProof="0" smtClean="0"/>
              <a:t>Click to edit Master subtitle style</a:t>
            </a:r>
            <a:endParaRPr lang="en-US" noProof="0" smtClean="0"/>
          </a:p>
        </p:txBody>
      </p:sp>
      <p:sp>
        <p:nvSpPr>
          <p:cNvPr id="5127" name="Rectangle 1031"/>
          <p:cNvSpPr>
            <a:spLocks noGrp="1" noChangeArrowheads="1"/>
          </p:cNvSpPr>
          <p:nvPr>
            <p:ph type="dt" sz="half" idx="2"/>
          </p:nvPr>
        </p:nvSpPr>
        <p:spPr>
          <a:xfrm>
            <a:off x="685800" y="6324600"/>
            <a:ext cx="1905000" cy="457200"/>
          </a:xfrm>
        </p:spPr>
        <p:txBody>
          <a:bodyPr/>
          <a:lstStyle>
            <a:lvl1pPr>
              <a:defRPr/>
            </a:lvl1pPr>
          </a:lstStyle>
          <a:p>
            <a:endParaRPr lang="en-US"/>
          </a:p>
        </p:txBody>
      </p:sp>
      <p:sp>
        <p:nvSpPr>
          <p:cNvPr id="5128" name="Rectangle 1032"/>
          <p:cNvSpPr>
            <a:spLocks noGrp="1" noChangeArrowheads="1"/>
          </p:cNvSpPr>
          <p:nvPr>
            <p:ph type="ftr" sz="quarter" idx="3"/>
          </p:nvPr>
        </p:nvSpPr>
        <p:spPr>
          <a:xfrm>
            <a:off x="3124200" y="6324600"/>
            <a:ext cx="2895600" cy="457200"/>
          </a:xfrm>
        </p:spPr>
        <p:txBody>
          <a:bodyPr/>
          <a:lstStyle>
            <a:lvl1pPr>
              <a:defRPr/>
            </a:lvl1pPr>
          </a:lstStyle>
          <a:p>
            <a:endParaRPr lang="en-US"/>
          </a:p>
        </p:txBody>
      </p:sp>
      <p:sp>
        <p:nvSpPr>
          <p:cNvPr id="5129" name="Rectangle 1033"/>
          <p:cNvSpPr>
            <a:spLocks noGrp="1" noChangeArrowheads="1"/>
          </p:cNvSpPr>
          <p:nvPr>
            <p:ph type="sldNum" sz="quarter" idx="4"/>
          </p:nvPr>
        </p:nvSpPr>
        <p:spPr>
          <a:xfrm>
            <a:off x="6553200" y="6324600"/>
            <a:ext cx="1905000" cy="457200"/>
          </a:xfrm>
        </p:spPr>
        <p:txBody>
          <a:bodyPr/>
          <a:lstStyle>
            <a:lvl1pPr>
              <a:defRPr sz="1400"/>
            </a:lvl1pPr>
          </a:lstStyle>
          <a:p>
            <a:fld id="{EEA6A60A-91BB-4699-9DEF-0CB73D9431CF}" type="slidenum">
              <a:rPr lang="en-US" smtClean="0"/>
              <a:pPr/>
              <a:t>‹#›</a:t>
            </a:fld>
            <a:endParaRPr lang="en-US"/>
          </a:p>
        </p:txBody>
      </p:sp>
    </p:spTree>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2D45AF-7B27-461D-8F9E-ECB43847A1EE}" type="datetime1">
              <a:rPr lang="en-US" smtClean="0"/>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36353-9378-4982-9402-0AF2F1B216E7}" type="slidenum">
              <a:rPr lang="en-US" altLang="en-US" smtClean="0"/>
              <a:pPr>
                <a:defRPr/>
              </a:pPr>
              <a:t>‹#›</a:t>
            </a:fld>
            <a:endParaRPr lang="en-US" altLang="en-US" dirty="0"/>
          </a:p>
        </p:txBody>
      </p:sp>
    </p:spTree>
    <p:extLst>
      <p:ext uri="{BB962C8B-B14F-4D97-AF65-F5344CB8AC3E}">
        <p14:creationId xmlns:p14="http://schemas.microsoft.com/office/powerpoint/2010/main" val="28337442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7909EC-F7EE-45C8-A7CD-634A095989AD}" type="datetime1">
              <a:rPr lang="en-US" smtClean="0"/>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AD3ED-6F7F-452F-BCFB-6676934D578C}" type="slidenum">
              <a:rPr lang="en-US" altLang="en-US" smtClean="0"/>
              <a:pPr>
                <a:defRPr/>
              </a:pPr>
              <a:t>‹#›</a:t>
            </a:fld>
            <a:endParaRPr lang="en-US" altLang="en-US" dirty="0"/>
          </a:p>
        </p:txBody>
      </p:sp>
    </p:spTree>
    <p:extLst>
      <p:ext uri="{BB962C8B-B14F-4D97-AF65-F5344CB8AC3E}">
        <p14:creationId xmlns:p14="http://schemas.microsoft.com/office/powerpoint/2010/main" val="632964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25DF207-C5C2-45B1-97A5-ECB1C5ABD953}" type="datetime1">
              <a:rPr lang="en-US" smtClean="0"/>
              <a:pPr>
                <a:defRPr/>
              </a:pPr>
              <a:t>10/20/2022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B71E9DA-E80A-48AB-A09B-BDE59DB3A2B3}" type="slidenum">
              <a:rPr lang="en-US" altLang="en-US" smtClean="0"/>
              <a:pPr>
                <a:defRPr/>
              </a:pPr>
              <a:t>‹#›</a:t>
            </a:fld>
            <a:endParaRPr lang="en-US" altLang="en-US" dirty="0"/>
          </a:p>
        </p:txBody>
      </p:sp>
    </p:spTree>
    <p:extLst>
      <p:ext uri="{BB962C8B-B14F-4D97-AF65-F5344CB8AC3E}">
        <p14:creationId xmlns:p14="http://schemas.microsoft.com/office/powerpoint/2010/main" val="9430458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F2154FB3-E2CD-4E92-823B-4A2BB61FA6B3}" type="datetime1">
              <a:rPr lang="en-US" smtClean="0"/>
              <a:pPr>
                <a:defRPr/>
              </a:pPr>
              <a:t>10/20/2022</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F8523A4-90B7-45FC-9FCF-4E076E7F1DBC}" type="slidenum">
              <a:rPr lang="en-US" altLang="en-US" smtClean="0"/>
              <a:pPr>
                <a:defRPr/>
              </a:pPr>
              <a:t>‹#›</a:t>
            </a:fld>
            <a:endParaRPr lang="en-US" altLang="en-US" dirty="0"/>
          </a:p>
        </p:txBody>
      </p:sp>
    </p:spTree>
    <p:extLst>
      <p:ext uri="{BB962C8B-B14F-4D97-AF65-F5344CB8AC3E}">
        <p14:creationId xmlns:p14="http://schemas.microsoft.com/office/powerpoint/2010/main" val="27374520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7D3F16E-4B97-4909-98D2-025BA5FFAEBE}" type="datetime1">
              <a:rPr lang="en-US" smtClean="0"/>
              <a:pPr>
                <a:defRPr/>
              </a:pPr>
              <a:t>10/20/2022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1EC4D1-1DCD-4FA5-BFA3-793664CF8445}" type="slidenum">
              <a:rPr lang="en-US" altLang="en-US" smtClean="0"/>
              <a:pPr>
                <a:defRPr/>
              </a:pPr>
              <a:t>‹#›</a:t>
            </a:fld>
            <a:endParaRPr lang="en-US" altLang="en-US" dirty="0"/>
          </a:p>
        </p:txBody>
      </p:sp>
    </p:spTree>
    <p:extLst>
      <p:ext uri="{BB962C8B-B14F-4D97-AF65-F5344CB8AC3E}">
        <p14:creationId xmlns:p14="http://schemas.microsoft.com/office/powerpoint/2010/main" val="19439273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8CCF58E-6F33-49B9-B5D7-C3BF014A4DA4}" type="datetime1">
              <a:rPr lang="en-US" smtClean="0"/>
              <a:pPr>
                <a:defRPr/>
              </a:pPr>
              <a:t>10/20/2022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5EFDEA3-971A-4A02-855D-7AD05D64FE7C}" type="slidenum">
              <a:rPr lang="en-US" altLang="en-US" smtClean="0"/>
              <a:pPr>
                <a:defRPr/>
              </a:pPr>
              <a:t>‹#›</a:t>
            </a:fld>
            <a:endParaRPr lang="en-US" altLang="en-US" dirty="0"/>
          </a:p>
        </p:txBody>
      </p:sp>
    </p:spTree>
    <p:extLst>
      <p:ext uri="{BB962C8B-B14F-4D97-AF65-F5344CB8AC3E}">
        <p14:creationId xmlns:p14="http://schemas.microsoft.com/office/powerpoint/2010/main" val="4955935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DA025E1-216E-4DFE-84BA-C08DC9F0569A}" type="datetime1">
              <a:rPr lang="en-US" smtClean="0"/>
              <a:pPr>
                <a:defRPr/>
              </a:pPr>
              <a:t>10/20/2022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0FB283F-61C8-48B9-8E9D-93955E60FC73}" type="slidenum">
              <a:rPr lang="en-US" altLang="en-US" smtClean="0"/>
              <a:pPr>
                <a:defRPr/>
              </a:pPr>
              <a:t>‹#›</a:t>
            </a:fld>
            <a:endParaRPr lang="en-US" altLang="en-US" dirty="0"/>
          </a:p>
        </p:txBody>
      </p:sp>
    </p:spTree>
    <p:extLst>
      <p:ext uri="{BB962C8B-B14F-4D97-AF65-F5344CB8AC3E}">
        <p14:creationId xmlns:p14="http://schemas.microsoft.com/office/powerpoint/2010/main" val="11347935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4DBBCE8-3780-4481-AF27-61BD67877911}" type="datetime1">
              <a:rPr lang="en-US" smtClean="0"/>
              <a:pPr>
                <a:defRPr/>
              </a:pPr>
              <a:t>10/20/2022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C91A3A-5883-4CE5-B7F5-7CA602EDE11F}" type="slidenum">
              <a:rPr lang="en-US" altLang="en-US" smtClean="0"/>
              <a:pPr>
                <a:defRPr/>
              </a:pPr>
              <a:t>‹#›</a:t>
            </a:fld>
            <a:endParaRPr lang="en-US" altLang="en-US" dirty="0"/>
          </a:p>
        </p:txBody>
      </p:sp>
    </p:spTree>
    <p:extLst>
      <p:ext uri="{BB962C8B-B14F-4D97-AF65-F5344CB8AC3E}">
        <p14:creationId xmlns:p14="http://schemas.microsoft.com/office/powerpoint/2010/main" val="2208767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71B6C3-FE1D-44F5-B38B-E27ADB3C1C84}" type="datetime1">
              <a:rPr lang="en-US" smtClean="0"/>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403C4-ED66-44F0-96DF-D6B0B2FAEB37}" type="slidenum">
              <a:rPr lang="en-US" altLang="en-US" smtClean="0"/>
              <a:pPr>
                <a:defRPr/>
              </a:pPr>
              <a:t>‹#›</a:t>
            </a:fld>
            <a:endParaRPr lang="en-US" altLang="en-US" dirty="0"/>
          </a:p>
        </p:txBody>
      </p:sp>
    </p:spTree>
    <p:extLst>
      <p:ext uri="{BB962C8B-B14F-4D97-AF65-F5344CB8AC3E}">
        <p14:creationId xmlns:p14="http://schemas.microsoft.com/office/powerpoint/2010/main" val="29772322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5AC2EE-C2F1-480C-956A-10BF6D73F939}" type="datetime1">
              <a:rPr lang="en-US" smtClean="0"/>
              <a:pPr>
                <a:defRPr/>
              </a:pPr>
              <a:t>10/20/2022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7998E-B1C9-45C9-97F9-509677D8324A}" type="slidenum">
              <a:rPr lang="en-US" altLang="en-US" smtClean="0"/>
              <a:pPr>
                <a:defRPr/>
              </a:pPr>
              <a:t>‹#›</a:t>
            </a:fld>
            <a:endParaRPr lang="en-US" altLang="en-US" dirty="0"/>
          </a:p>
        </p:txBody>
      </p:sp>
    </p:spTree>
    <p:extLst>
      <p:ext uri="{BB962C8B-B14F-4D97-AF65-F5344CB8AC3E}">
        <p14:creationId xmlns:p14="http://schemas.microsoft.com/office/powerpoint/2010/main" val="3402580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210185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1066800" y="6413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429000" y="6413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229600" y="6413500"/>
            <a:ext cx="914400" cy="457200"/>
          </a:xfrm>
        </p:spPr>
        <p:txBody>
          <a:bodyPr/>
          <a:lstStyle>
            <a:lvl1pPr>
              <a:defRPr/>
            </a:lvl1pPr>
          </a:lstStyle>
          <a:p>
            <a:fld id="{C51B892F-6F42-46F5-BFD8-730B7C87247C}" type="slidenum">
              <a:rPr lang="en-US" smtClean="0"/>
              <a:pPr/>
              <a:t>‹#›</a:t>
            </a:fld>
            <a:endParaRPr lang="en-US"/>
          </a:p>
        </p:txBody>
      </p:sp>
    </p:spTree>
    <p:extLst>
      <p:ext uri="{BB962C8B-B14F-4D97-AF65-F5344CB8AC3E}">
        <p14:creationId xmlns:p14="http://schemas.microsoft.com/office/powerpoint/2010/main" val="3234675916"/>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theme" Target="../theme/theme3.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theme" Target="../theme/theme4.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13.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2.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SDS_Powerpoint_Slide3.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2450" y="0"/>
            <a:ext cx="9696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30" r:id="rId1"/>
    <p:sldLayoutId id="2147485831" r:id="rId2"/>
    <p:sldLayoutId id="2147485832" r:id="rId3"/>
    <p:sldLayoutId id="2147485833" r:id="rId4"/>
    <p:sldLayoutId id="2147485834" r:id="rId5"/>
    <p:sldLayoutId id="2147485835" r:id="rId6"/>
    <p:sldLayoutId id="2147485836" r:id="rId7"/>
    <p:sldLayoutId id="2147485837" r:id="rId8"/>
    <p:sldLayoutId id="2147485838" r:id="rId9"/>
    <p:sldLayoutId id="2147485839" r:id="rId10"/>
    <p:sldLayoutId id="2147485840" r:id="rId11"/>
    <p:sldLayoutId id="2147485841" r:id="rId12"/>
    <p:sldLayoutId id="2147485842" r:id="rId13"/>
    <p:sldLayoutId id="2147485958" r:id="rId1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3200400" cy="6858000"/>
            <a:chOff x="0" y="0"/>
            <a:chExt cx="2016" cy="4320"/>
          </a:xfrm>
        </p:grpSpPr>
        <p:sp>
          <p:nvSpPr>
            <p:cNvPr id="6147"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615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615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152"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400">
                <a:latin typeface="+mj-lt"/>
              </a:defRPr>
            </a:lvl1pPr>
          </a:lstStyle>
          <a:p>
            <a:endParaRPr lang="en-CA"/>
          </a:p>
        </p:txBody>
      </p:sp>
      <p:sp>
        <p:nvSpPr>
          <p:cNvPr id="6153" name="Rectangle 9"/>
          <p:cNvSpPr>
            <a:spLocks noGrp="1" noChangeArrowheads="1"/>
          </p:cNvSpPr>
          <p:nvPr>
            <p:ph type="ftr" sz="quarter" idx="3"/>
          </p:nvPr>
        </p:nvSpPr>
        <p:spPr bwMode="auto">
          <a:xfrm>
            <a:off x="2057400" y="6553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400">
                <a:latin typeface="+mj-lt"/>
                <a:cs typeface="Times New Roman" charset="0"/>
              </a:defRPr>
            </a:lvl1pPr>
          </a:lstStyle>
          <a:p>
            <a:r>
              <a:rPr lang="en-CA"/>
              <a:t>© 2005 Pearson Education Canada Inc.</a:t>
            </a:r>
            <a:r>
              <a:rPr lang="en-CA">
                <a:cs typeface="+mn-cs"/>
              </a:rPr>
              <a:t> </a:t>
            </a:r>
          </a:p>
        </p:txBody>
      </p:sp>
      <p:sp>
        <p:nvSpPr>
          <p:cNvPr id="6154"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j-lt"/>
              </a:defRPr>
            </a:lvl1pPr>
          </a:lstStyle>
          <a:p>
            <a:fld id="{689A7716-098B-48AF-B025-05E4118F93D5}" type="slidenum">
              <a:rPr lang="en-CA"/>
              <a:pPr/>
              <a:t>‹#›</a:t>
            </a:fld>
            <a:endParaRPr lang="en-CA"/>
          </a:p>
        </p:txBody>
      </p:sp>
      <p:grpSp>
        <p:nvGrpSpPr>
          <p:cNvPr id="6155" name="Group 11"/>
          <p:cNvGrpSpPr>
            <a:grpSpLocks/>
          </p:cNvGrpSpPr>
          <p:nvPr/>
        </p:nvGrpSpPr>
        <p:grpSpPr bwMode="auto">
          <a:xfrm>
            <a:off x="228600" y="1981200"/>
            <a:ext cx="7391400" cy="319088"/>
            <a:chOff x="144" y="1248"/>
            <a:chExt cx="4656" cy="201"/>
          </a:xfrm>
        </p:grpSpPr>
        <p:sp>
          <p:nvSpPr>
            <p:cNvPr id="6156"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5844" r:id="rId1"/>
    <p:sldLayoutId id="2147485845" r:id="rId2"/>
    <p:sldLayoutId id="2147485846" r:id="rId3"/>
    <p:sldLayoutId id="2147485847" r:id="rId4"/>
    <p:sldLayoutId id="2147485848" r:id="rId5"/>
    <p:sldLayoutId id="2147485849" r:id="rId6"/>
    <p:sldLayoutId id="2147485850" r:id="rId7"/>
    <p:sldLayoutId id="2147485851" r:id="rId8"/>
    <p:sldLayoutId id="2147485852" r:id="rId9"/>
    <p:sldLayoutId id="2147485853" r:id="rId10"/>
    <p:sldLayoutId id="2147485854" r:id="rId11"/>
    <p:sldLayoutId id="2147485855" r:id="rId12"/>
    <p:sldLayoutId id="2147485856" r:id="rId13"/>
    <p:sldLayoutId id="2147485857" r:id="rId14"/>
    <p:sldLayoutId id="2147485858" r:id="rId15"/>
    <p:sldLayoutId id="2147485859" r:id="rId16"/>
    <p:sldLayoutId id="2147485860" r:id="rId17"/>
    <p:sldLayoutId id="2147485861" r:id="rId18"/>
    <p:sldLayoutId id="2147485862" r:id="rId19"/>
    <p:sldLayoutId id="2147485863" r:id="rId20"/>
    <p:sldLayoutId id="2147485864" r:id="rId21"/>
    <p:sldLayoutId id="2147485865" r:id="rId2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3200400" cy="6858000"/>
            <a:chOff x="0" y="0"/>
            <a:chExt cx="2016" cy="4320"/>
          </a:xfrm>
        </p:grpSpPr>
        <p:sp>
          <p:nvSpPr>
            <p:cNvPr id="6147"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4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615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CA" smtClean="0"/>
          </a:p>
        </p:txBody>
      </p:sp>
      <p:sp>
        <p:nvSpPr>
          <p:cNvPr id="615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6152"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a:defRPr sz="1400">
                <a:latin typeface="+mj-lt"/>
              </a:defRPr>
            </a:lvl1pPr>
          </a:lstStyle>
          <a:p>
            <a:endParaRPr lang="en-CA"/>
          </a:p>
        </p:txBody>
      </p:sp>
      <p:sp>
        <p:nvSpPr>
          <p:cNvPr id="6153" name="Rectangle 9"/>
          <p:cNvSpPr>
            <a:spLocks noGrp="1" noChangeArrowheads="1"/>
          </p:cNvSpPr>
          <p:nvPr>
            <p:ph type="ftr" sz="quarter" idx="3"/>
          </p:nvPr>
        </p:nvSpPr>
        <p:spPr bwMode="auto">
          <a:xfrm>
            <a:off x="2057400" y="6553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a:defRPr sz="1400">
                <a:latin typeface="+mj-lt"/>
                <a:cs typeface="Times New Roman" charset="0"/>
              </a:defRPr>
            </a:lvl1pPr>
          </a:lstStyle>
          <a:p>
            <a:r>
              <a:rPr lang="en-CA"/>
              <a:t>© 2005 Pearson Education Canada Inc.</a:t>
            </a:r>
            <a:r>
              <a:rPr lang="en-CA">
                <a:cs typeface="+mn-cs"/>
              </a:rPr>
              <a:t> </a:t>
            </a:r>
          </a:p>
        </p:txBody>
      </p:sp>
      <p:sp>
        <p:nvSpPr>
          <p:cNvPr id="6154"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j-lt"/>
              </a:defRPr>
            </a:lvl1pPr>
          </a:lstStyle>
          <a:p>
            <a:fld id="{689A7716-098B-48AF-B025-05E4118F93D5}" type="slidenum">
              <a:rPr lang="en-CA"/>
              <a:pPr/>
              <a:t>‹#›</a:t>
            </a:fld>
            <a:endParaRPr lang="en-CA"/>
          </a:p>
        </p:txBody>
      </p:sp>
      <p:grpSp>
        <p:nvGrpSpPr>
          <p:cNvPr id="6155" name="Group 11"/>
          <p:cNvGrpSpPr>
            <a:grpSpLocks/>
          </p:cNvGrpSpPr>
          <p:nvPr/>
        </p:nvGrpSpPr>
        <p:grpSpPr bwMode="auto">
          <a:xfrm>
            <a:off x="228600" y="1981200"/>
            <a:ext cx="7391400" cy="319088"/>
            <a:chOff x="144" y="1248"/>
            <a:chExt cx="4656" cy="201"/>
          </a:xfrm>
        </p:grpSpPr>
        <p:sp>
          <p:nvSpPr>
            <p:cNvPr id="6156"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 id="2147485971" r:id="rId12"/>
    <p:sldLayoutId id="2147485972" r:id="rId13"/>
    <p:sldLayoutId id="2147485973" r:id="rId14"/>
    <p:sldLayoutId id="2147485974" r:id="rId15"/>
    <p:sldLayoutId id="2147485975" r:id="rId16"/>
    <p:sldLayoutId id="2147485976" r:id="rId17"/>
    <p:sldLayoutId id="2147485977" r:id="rId18"/>
    <p:sldLayoutId id="2147485978" r:id="rId19"/>
    <p:sldLayoutId id="2147485979" r:id="rId20"/>
    <p:sldLayoutId id="2147485980" r:id="rId21"/>
    <p:sldLayoutId id="2147485981" r:id="rId22"/>
  </p:sldLayoutIdLst>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4099"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4100" name="Rectangle 4" descr="Stationery"/>
          <p:cNvSpPr>
            <a:spLocks noChangeArrowheads="1"/>
          </p:cNvSpPr>
          <p:nvPr/>
        </p:nvSpPr>
        <p:spPr bwMode="auto">
          <a:xfrm>
            <a:off x="457200" y="0"/>
            <a:ext cx="1219200" cy="762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4101" name="Rectangle 5" descr="Stationery"/>
          <p:cNvSpPr>
            <a:spLocks noChangeArrowheads="1"/>
          </p:cNvSpPr>
          <p:nvPr/>
        </p:nvSpPr>
        <p:spPr bwMode="auto">
          <a:xfrm>
            <a:off x="0" y="0"/>
            <a:ext cx="457200" cy="685800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4102" name="Rectangle 6"/>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4103" name="Rectangle 7"/>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endParaRPr lang="en-US"/>
          </a:p>
        </p:txBody>
      </p:sp>
      <p:sp>
        <p:nvSpPr>
          <p:cNvPr id="4104" name="Rectangle 8"/>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endParaRPr lang="en-US"/>
          </a:p>
        </p:txBody>
      </p:sp>
      <p:pic>
        <p:nvPicPr>
          <p:cNvPr id="4105" name="Picture 9" descr="anabnr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10"/>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4107" name="Rectangle 11"/>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2"/>
                </a:solidFill>
              </a:defRPr>
            </a:lvl1pPr>
          </a:lstStyle>
          <a:p>
            <a:fld id="{A8A6AE5E-E1BF-4506-AA81-9A5E722D50C0}" type="slidenum">
              <a:rPr lang="en-US"/>
              <a:pPr/>
              <a:t>‹#›</a:t>
            </a:fld>
            <a:endParaRPr lang="en-US" sz="1400"/>
          </a:p>
        </p:txBody>
      </p:sp>
      <p:sp>
        <p:nvSpPr>
          <p:cNvPr id="4108" name="Rectangle 12"/>
          <p:cNvSpPr>
            <a:spLocks noGrp="1" noChangeArrowheads="1"/>
          </p:cNvSpPr>
          <p:nvPr>
            <p:ph type="body" idx="1"/>
          </p:nvPr>
        </p:nvSpPr>
        <p:spPr bwMode="auto">
          <a:xfrm>
            <a:off x="1066800" y="2101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6009" r:id="rId1"/>
    <p:sldLayoutId id="2147486010" r:id="rId2"/>
    <p:sldLayoutId id="2147486011" r:id="rId3"/>
    <p:sldLayoutId id="2147486012" r:id="rId4"/>
    <p:sldLayoutId id="2147486013" r:id="rId5"/>
    <p:sldLayoutId id="2147486014" r:id="rId6"/>
    <p:sldLayoutId id="2147486015" r:id="rId7"/>
    <p:sldLayoutId id="2147486016" r:id="rId8"/>
    <p:sldLayoutId id="2147486017" r:id="rId9"/>
    <p:sldLayoutId id="2147486018" r:id="rId10"/>
    <p:sldLayoutId id="2147486019" r:id="rId11"/>
    <p:sldLayoutId id="2147486020" r:id="rId12"/>
    <p:sldLayoutId id="2147486021" r:id="rId13"/>
  </p:sldLayoutIdLst>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charset="0"/>
        </a:defRPr>
      </a:lvl2pPr>
      <a:lvl3pPr algn="l" rtl="0" eaLnBrk="1" fontAlgn="base" hangingPunct="1">
        <a:spcBef>
          <a:spcPct val="0"/>
        </a:spcBef>
        <a:spcAft>
          <a:spcPct val="0"/>
        </a:spcAft>
        <a:defRPr sz="4400">
          <a:solidFill>
            <a:schemeClr val="tx2"/>
          </a:solidFill>
          <a:latin typeface="Times New Roman" charset="0"/>
        </a:defRPr>
      </a:lvl3pPr>
      <a:lvl4pPr algn="l" rtl="0" eaLnBrk="1" fontAlgn="base" hangingPunct="1">
        <a:spcBef>
          <a:spcPct val="0"/>
        </a:spcBef>
        <a:spcAft>
          <a:spcPct val="0"/>
        </a:spcAft>
        <a:defRPr sz="4400">
          <a:solidFill>
            <a:schemeClr val="tx2"/>
          </a:solidFill>
          <a:latin typeface="Times New Roman" charset="0"/>
        </a:defRPr>
      </a:lvl4pPr>
      <a:lvl5pPr algn="l" rtl="0" eaLnBrk="1" fontAlgn="base" hangingPunct="1">
        <a:spcBef>
          <a:spcPct val="0"/>
        </a:spcBef>
        <a:spcAft>
          <a:spcPct val="0"/>
        </a:spcAft>
        <a:defRPr sz="4400">
          <a:solidFill>
            <a:schemeClr val="tx2"/>
          </a:solidFill>
          <a:latin typeface="Times New Roman"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457200" indent="-457200" algn="l" rtl="0" eaLnBrk="1" fontAlgn="base" hangingPunct="1">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eaLnBrk="1" fontAlgn="base" hangingPunct="1">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eaLnBrk="1" fontAlgn="base" hangingPunct="1">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bg2">
                    <a:lumMod val="75000"/>
                    <a:lumOff val="25000"/>
                  </a:schemeClr>
                </a:solidFill>
                <a:latin typeface="Verdana" pitchFamily="34" charset="0"/>
                <a:cs typeface="+mn-cs"/>
              </a:rPr>
              <a:t>.Org</a:t>
            </a:r>
            <a:endParaRPr lang="en-US" sz="2800" b="1" dirty="0">
              <a:solidFill>
                <a:schemeClr val="bg2">
                  <a:lumMod val="75000"/>
                  <a:lumOff val="25000"/>
                </a:schemeClr>
              </a:solidFill>
              <a:latin typeface="Tahoma" pitchFamily="34" charset="0"/>
              <a:cs typeface="+mn-cs"/>
            </a:endParaRPr>
          </a:p>
        </p:txBody>
      </p:sp>
      <p:sp>
        <p:nvSpPr>
          <p:cNvPr id="16389" name="Text Box 9"/>
          <p:cNvSpPr txBox="1">
            <a:spLocks noChangeArrowheads="1"/>
          </p:cNvSpPr>
          <p:nvPr/>
        </p:nvSpPr>
        <p:spPr bwMode="auto">
          <a:xfrm>
            <a:off x="1219200" y="5297269"/>
            <a:ext cx="7151712" cy="646331"/>
          </a:xfrm>
          <a:prstGeom prst="rect">
            <a:avLst/>
          </a:prstGeom>
          <a:noFill/>
          <a:ln w="9525">
            <a:noFill/>
            <a:miter lim="800000"/>
            <a:headEnd/>
            <a:tailEnd/>
          </a:ln>
        </p:spPr>
        <p:txBody>
          <a:bodyPr wrap="square">
            <a:spAutoFit/>
          </a:bodyPr>
          <a:lstStyle/>
          <a:p>
            <a:pPr eaLnBrk="0" hangingPunct="0">
              <a:spcBef>
                <a:spcPct val="50000"/>
              </a:spcBef>
            </a:pPr>
            <a:r>
              <a:rPr lang="en-US" b="1" dirty="0" smtClean="0">
                <a:latin typeface="Times New Roman" pitchFamily="18" charset="0"/>
                <a:cs typeface="Times New Roman" pitchFamily="18" charset="0"/>
              </a:rPr>
              <a:t>Submitted </a:t>
            </a:r>
            <a:r>
              <a:rPr lang="en-US" b="1" dirty="0">
                <a:latin typeface="Times New Roman" pitchFamily="18" charset="0"/>
                <a:cs typeface="Times New Roman" pitchFamily="18" charset="0"/>
              </a:rPr>
              <a:t>To:	 </a:t>
            </a:r>
            <a:r>
              <a:rPr lang="en-US"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Submitted </a:t>
            </a:r>
            <a:r>
              <a:rPr lang="en-US" b="1" dirty="0">
                <a:latin typeface="Times New Roman" pitchFamily="18" charset="0"/>
                <a:cs typeface="Times New Roman" pitchFamily="18" charset="0"/>
              </a:rPr>
              <a:t>By:</a:t>
            </a:r>
          </a:p>
          <a:p>
            <a:pPr eaLnBrk="0" hangingPunct="0"/>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tudymafia.org                                               </a:t>
            </a:r>
            <a:r>
              <a:rPr lang="en-US" b="1" dirty="0" smtClean="0">
                <a:latin typeface="Times New Roman" pitchFamily="18" charset="0"/>
                <a:cs typeface="Times New Roman" pitchFamily="18" charset="0"/>
              </a:rPr>
              <a:t>               Studymafia.org               </a:t>
            </a:r>
            <a:endParaRPr lang="en-US" b="1" dirty="0">
              <a:latin typeface="Times New Roman" pitchFamily="18" charset="0"/>
              <a:cs typeface="Times New Roman" pitchFamily="18" charset="0"/>
            </a:endParaRPr>
          </a:p>
        </p:txBody>
      </p:sp>
      <p:sp>
        <p:nvSpPr>
          <p:cNvPr id="8" name="Rectangle 7"/>
          <p:cNvSpPr/>
          <p:nvPr/>
        </p:nvSpPr>
        <p:spPr>
          <a:xfrm>
            <a:off x="2275359" y="2209800"/>
            <a:ext cx="5039841" cy="830997"/>
          </a:xfrm>
          <a:prstGeom prst="rect">
            <a:avLst/>
          </a:prstGeom>
          <a:noFill/>
        </p:spPr>
        <p:txBody>
          <a:bodyPr wrap="none">
            <a:spAutoFit/>
          </a:bodyPr>
          <a:lstStyle/>
          <a:p>
            <a:pPr algn="ctr" fontAlgn="auto">
              <a:spcBef>
                <a:spcPts val="0"/>
              </a:spcBef>
              <a:spcAft>
                <a:spcPts val="0"/>
              </a:spcAft>
              <a:defRPr/>
            </a:pPr>
            <a:r>
              <a:rPr lang="en-US" altLang="en-US" sz="4800" b="1" dirty="0" smtClean="0">
                <a:latin typeface="Times New Roman" pitchFamily="18" charset="0"/>
                <a:cs typeface="Times New Roman" pitchFamily="18" charset="0"/>
              </a:rPr>
              <a:t>Web-</a:t>
            </a:r>
            <a:r>
              <a:rPr lang="en-US" altLang="en-US" sz="4800" b="1" dirty="0" smtClean="0">
                <a:solidFill>
                  <a:srgbClr val="FFFF00"/>
                </a:solidFill>
                <a:latin typeface="Times New Roman" pitchFamily="18" charset="0"/>
                <a:cs typeface="Times New Roman" pitchFamily="18" charset="0"/>
              </a:rPr>
              <a:t>Development</a:t>
            </a:r>
            <a:endParaRPr lang="en-US" sz="48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spTree>
    <p:extLst>
      <p:ext uri="{BB962C8B-B14F-4D97-AF65-F5344CB8AC3E}">
        <p14:creationId xmlns:p14="http://schemas.microsoft.com/office/powerpoint/2010/main" val="138134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 y="15240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727075" y="16002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sz="2600" b="1" dirty="0" smtClean="0">
                <a:latin typeface="Times New Roman" pitchFamily="18" charset="0"/>
                <a:cs typeface="Times New Roman" pitchFamily="18" charset="0"/>
              </a:rPr>
              <a:t>Frontend Frameworks and Libraries:</a:t>
            </a:r>
          </a:p>
          <a:p>
            <a:r>
              <a:rPr lang="en-US" sz="2600" dirty="0" err="1" smtClean="0">
                <a:latin typeface="Times New Roman" pitchFamily="18" charset="0"/>
                <a:cs typeface="Times New Roman" pitchFamily="18" charset="0"/>
              </a:rPr>
              <a:t>AngularJS</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React.js</a:t>
            </a:r>
          </a:p>
          <a:p>
            <a:r>
              <a:rPr lang="en-US" sz="2600" dirty="0" err="1" smtClean="0">
                <a:latin typeface="Times New Roman" pitchFamily="18" charset="0"/>
                <a:cs typeface="Times New Roman" pitchFamily="18" charset="0"/>
              </a:rPr>
              <a:t>VueJS</a:t>
            </a:r>
            <a:endParaRPr lang="en-US" sz="2600"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jQuery</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Bootstrap</a:t>
            </a:r>
          </a:p>
          <a:p>
            <a:r>
              <a:rPr lang="en-US" sz="2600" dirty="0" smtClean="0">
                <a:latin typeface="Times New Roman" pitchFamily="18" charset="0"/>
                <a:cs typeface="Times New Roman" pitchFamily="18" charset="0"/>
              </a:rPr>
              <a:t>Material UI</a:t>
            </a:r>
          </a:p>
          <a:p>
            <a:r>
              <a:rPr lang="en-US" sz="2600" dirty="0" smtClean="0">
                <a:latin typeface="Times New Roman" pitchFamily="18" charset="0"/>
                <a:cs typeface="Times New Roman" pitchFamily="18" charset="0"/>
              </a:rPr>
              <a:t>Tailwind CSS</a:t>
            </a:r>
          </a:p>
          <a:p>
            <a:r>
              <a:rPr lang="en-US" sz="2600" dirty="0" err="1" smtClean="0">
                <a:latin typeface="Times New Roman" pitchFamily="18" charset="0"/>
                <a:cs typeface="Times New Roman" pitchFamily="18" charset="0"/>
              </a:rPr>
              <a:t>jQuery</a:t>
            </a:r>
            <a:r>
              <a:rPr lang="en-US" sz="2600" dirty="0" smtClean="0">
                <a:latin typeface="Times New Roman" pitchFamily="18" charset="0"/>
                <a:cs typeface="Times New Roman" pitchFamily="18" charset="0"/>
              </a:rPr>
              <a:t> UI</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chemeClr val="tx2"/>
                </a:solidFill>
                <a:latin typeface="Myriad Web Pro" charset="0"/>
              </a:rPr>
              <a:pPr algn="r" eaLnBrk="1" hangingPunct="1">
                <a:spcBef>
                  <a:spcPct val="0"/>
                </a:spcBef>
                <a:buFontTx/>
                <a:buNone/>
              </a:pPr>
              <a:t>10</a:t>
            </a:fld>
            <a:endParaRPr lang="en-US" altLang="en-US" sz="1400" dirty="0">
              <a:solidFill>
                <a:schemeClr val="tx2"/>
              </a:solidFill>
              <a:latin typeface="Myriad Web Pro" charset="0"/>
            </a:endParaRPr>
          </a:p>
        </p:txBody>
      </p:sp>
      <p:sp>
        <p:nvSpPr>
          <p:cNvPr id="7" name="TextBox 7"/>
          <p:cNvSpPr txBox="1">
            <a:spLocks noChangeArrowheads="1"/>
          </p:cNvSpPr>
          <p:nvPr/>
        </p:nvSpPr>
        <p:spPr bwMode="auto">
          <a:xfrm>
            <a:off x="381000" y="8014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Frontend Roadmap</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8776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Backend Roadmap</a:t>
            </a:r>
          </a:p>
        </p:txBody>
      </p:sp>
      <p:cxnSp>
        <p:nvCxnSpPr>
          <p:cNvPr id="5" name="Straight Connector 4"/>
          <p:cNvCxnSpPr/>
          <p:nvPr/>
        </p:nvCxnSpPr>
        <p:spPr>
          <a:xfrm>
            <a:off x="609600" y="16002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chemeClr val="tx2"/>
                </a:solidFill>
                <a:latin typeface="Times New Roman"/>
                <a:cs typeface="Times New Roman"/>
              </a:rPr>
              <a:t>●●●</a:t>
            </a:r>
            <a:endParaRPr lang="en-US" altLang="en-US" sz="1400" dirty="0" smtClean="0">
              <a:solidFill>
                <a:schemeClr val="tx2"/>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11</a:t>
            </a:fld>
            <a:endParaRPr lang="en-US" altLang="en-US" sz="1400" dirty="0">
              <a:solidFill>
                <a:schemeClr val="tx2"/>
              </a:solidFill>
              <a:latin typeface="Myriad Web Pro" charset="0"/>
            </a:endParaRPr>
          </a:p>
        </p:txBody>
      </p:sp>
      <p:pic>
        <p:nvPicPr>
          <p:cNvPr id="6" name="Picture 5" descr="b.jpeg"/>
          <p:cNvPicPr>
            <a:picLocks noChangeAspect="1"/>
          </p:cNvPicPr>
          <p:nvPr/>
        </p:nvPicPr>
        <p:blipFill>
          <a:blip r:embed="rId3"/>
          <a:stretch>
            <a:fillRect/>
          </a:stretch>
        </p:blipFill>
        <p:spPr>
          <a:xfrm>
            <a:off x="762000" y="2195623"/>
            <a:ext cx="8040414" cy="38862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7620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Backend Roadmap</a:t>
            </a:r>
          </a:p>
        </p:txBody>
      </p:sp>
      <p:sp>
        <p:nvSpPr>
          <p:cNvPr id="2" name="TextBox 1"/>
          <p:cNvSpPr txBox="1"/>
          <p:nvPr/>
        </p:nvSpPr>
        <p:spPr>
          <a:xfrm>
            <a:off x="574675" y="1524000"/>
            <a:ext cx="8153400" cy="4401205"/>
          </a:xfrm>
          <a:prstGeom prst="rect">
            <a:avLst/>
          </a:prstGeom>
          <a:noFill/>
        </p:spPr>
        <p:txBody>
          <a:bodyPr wrap="square">
            <a:spAutoFit/>
          </a:bodyPr>
          <a:lstStyle/>
          <a:p>
            <a:pPr marL="342900" indent="-342900" algn="just" eaLnBrk="1" fontAlgn="auto" hangingPunct="1">
              <a:spcBef>
                <a:spcPts val="0"/>
              </a:spcBef>
              <a:spcAft>
                <a:spcPts val="0"/>
              </a:spcAft>
              <a:buFont typeface="Arial" pitchFamily="34" charset="0"/>
              <a:buChar char="•"/>
              <a:defRPr/>
            </a:pPr>
            <a:r>
              <a:rPr lang="en-US" sz="2800" b="1" dirty="0" smtClean="0">
                <a:latin typeface="Times New Roman" pitchFamily="18" charset="0"/>
                <a:cs typeface="Times New Roman" pitchFamily="18" charset="0"/>
              </a:rPr>
              <a:t>PHP</a:t>
            </a:r>
            <a:r>
              <a:rPr lang="en-US" sz="2800" dirty="0" smtClean="0">
                <a:latin typeface="Times New Roman" pitchFamily="18" charset="0"/>
                <a:cs typeface="Times New Roman" pitchFamily="18" charset="0"/>
              </a:rPr>
              <a:t>: PHP is a server-side scripting language designed specifically for web development.</a:t>
            </a:r>
          </a:p>
          <a:p>
            <a:pPr marL="342900" indent="-342900" algn="just" eaLnBrk="1" fontAlgn="auto" hangingPunct="1">
              <a:spcBef>
                <a:spcPts val="0"/>
              </a:spcBef>
              <a:spcAft>
                <a:spcPts val="0"/>
              </a:spcAft>
              <a:buFont typeface="Arial" pitchFamily="34" charset="0"/>
              <a:buChar char="•"/>
              <a:defRPr/>
            </a:pPr>
            <a:r>
              <a:rPr lang="en-US" sz="2800" b="1" dirty="0" smtClean="0">
                <a:latin typeface="Times New Roman" pitchFamily="18" charset="0"/>
                <a:cs typeface="Times New Roman" pitchFamily="18" charset="0"/>
              </a:rPr>
              <a:t>Java</a:t>
            </a:r>
            <a:r>
              <a:rPr lang="en-US" sz="2800" dirty="0" smtClean="0">
                <a:latin typeface="Times New Roman" pitchFamily="18" charset="0"/>
                <a:cs typeface="Times New Roman" pitchFamily="18" charset="0"/>
              </a:rPr>
              <a:t>: Java is one of the most popular and widely used programming language. It is highly scalable.</a:t>
            </a:r>
          </a:p>
          <a:p>
            <a:pPr marL="342900" indent="-342900" algn="just" eaLnBrk="1" fontAlgn="auto" hangingPunct="1">
              <a:spcBef>
                <a:spcPts val="0"/>
              </a:spcBef>
              <a:spcAft>
                <a:spcPts val="0"/>
              </a:spcAft>
              <a:buFont typeface="Arial" pitchFamily="34" charset="0"/>
              <a:buChar char="•"/>
              <a:defRPr/>
            </a:pPr>
            <a:r>
              <a:rPr lang="en-US" sz="2800" b="1" dirty="0" smtClean="0">
                <a:latin typeface="Times New Roman" pitchFamily="18" charset="0"/>
                <a:cs typeface="Times New Roman" pitchFamily="18" charset="0"/>
              </a:rPr>
              <a:t>Python</a:t>
            </a:r>
            <a:r>
              <a:rPr lang="en-US" sz="2800" dirty="0" smtClean="0">
                <a:latin typeface="Times New Roman" pitchFamily="18" charset="0"/>
                <a:cs typeface="Times New Roman" pitchFamily="18" charset="0"/>
              </a:rPr>
              <a:t>: Python is a programming language that lets you work quickly and integrate systems more efficiently.</a:t>
            </a:r>
          </a:p>
          <a:p>
            <a:pPr marL="342900" indent="-342900" algn="just" eaLnBrk="1" fontAlgn="auto" hangingPunct="1">
              <a:spcBef>
                <a:spcPts val="0"/>
              </a:spcBef>
              <a:spcAft>
                <a:spcPts val="0"/>
              </a:spcAft>
              <a:buFont typeface="Arial" pitchFamily="34" charset="0"/>
              <a:buChar char="•"/>
              <a:defRPr/>
            </a:pPr>
            <a:r>
              <a:rPr lang="en-US" sz="2800" b="1" dirty="0" smtClean="0">
                <a:latin typeface="Times New Roman" pitchFamily="18" charset="0"/>
                <a:cs typeface="Times New Roman" pitchFamily="18" charset="0"/>
              </a:rPr>
              <a:t>Node.js</a:t>
            </a:r>
            <a:r>
              <a:rPr lang="en-US" sz="2800" dirty="0" smtClean="0">
                <a:latin typeface="Times New Roman" pitchFamily="18" charset="0"/>
                <a:cs typeface="Times New Roman" pitchFamily="18" charset="0"/>
              </a:rPr>
              <a:t>: Node.js is an open source and cross-platform runtime environment for executing JavaScript code outside a browser.</a:t>
            </a:r>
          </a:p>
        </p:txBody>
      </p:sp>
      <p:cxnSp>
        <p:nvCxnSpPr>
          <p:cNvPr id="5" name="Straight Connector 4"/>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chemeClr val="tx2"/>
                </a:solidFill>
                <a:latin typeface="Times New Roman"/>
                <a:cs typeface="Times New Roman"/>
              </a:rPr>
              <a:t>●●●</a:t>
            </a:r>
            <a:endParaRPr lang="en-US" altLang="en-US" sz="1400" dirty="0" smtClean="0">
              <a:solidFill>
                <a:schemeClr val="tx2"/>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12</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8776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Backend Roadmap</a:t>
            </a:r>
          </a:p>
        </p:txBody>
      </p:sp>
      <p:sp>
        <p:nvSpPr>
          <p:cNvPr id="2" name="TextBox 1"/>
          <p:cNvSpPr txBox="1"/>
          <p:nvPr/>
        </p:nvSpPr>
        <p:spPr>
          <a:xfrm>
            <a:off x="838200" y="1638449"/>
            <a:ext cx="8153400" cy="3924151"/>
          </a:xfrm>
          <a:prstGeom prst="rect">
            <a:avLst/>
          </a:prstGeom>
          <a:noFill/>
        </p:spPr>
        <p:txBody>
          <a:bodyPr wrap="square">
            <a:spAutoFit/>
          </a:bodyPr>
          <a:lstStyle/>
          <a:p>
            <a:pPr marL="342900" indent="-342900" algn="just" eaLnBrk="1" fontAlgn="auto" hangingPunct="1">
              <a:spcBef>
                <a:spcPts val="0"/>
              </a:spcBef>
              <a:spcAft>
                <a:spcPts val="0"/>
              </a:spcAft>
              <a:defRPr/>
            </a:pPr>
            <a:r>
              <a:rPr lang="en-US" sz="3200" b="1" dirty="0" smtClean="0">
                <a:latin typeface="Times New Roman" pitchFamily="18" charset="0"/>
                <a:cs typeface="Times New Roman" pitchFamily="18" charset="0"/>
              </a:rPr>
              <a:t>Back End Frameworks</a:t>
            </a:r>
          </a:p>
          <a:p>
            <a:pPr marL="342900" indent="-342900" algn="just" eaLnBrk="1" fontAlgn="auto" hangingPunct="1">
              <a:spcBef>
                <a:spcPts val="0"/>
              </a:spcBef>
              <a:spcAft>
                <a:spcPts val="0"/>
              </a:spcAft>
              <a:defRPr/>
            </a:pPr>
            <a:endParaRPr lang="en-US" sz="2500" b="1" dirty="0" smtClean="0">
              <a:latin typeface="Times New Roman" pitchFamily="18" charset="0"/>
              <a:cs typeface="Times New Roman" pitchFamily="18" charset="0"/>
            </a:endParaRPr>
          </a:p>
          <a:p>
            <a:pPr marL="342900" indent="-342900" algn="just" eaLnBrk="1" fontAlgn="auto" hangingPunct="1">
              <a:spcBef>
                <a:spcPts val="0"/>
              </a:spcBef>
              <a:spcAft>
                <a:spcPts val="0"/>
              </a:spcAft>
              <a:defRPr/>
            </a:pPr>
            <a:r>
              <a:rPr lang="en-US" sz="3200" dirty="0" smtClean="0">
                <a:latin typeface="Times New Roman" pitchFamily="18" charset="0"/>
                <a:cs typeface="Times New Roman" pitchFamily="18" charset="0"/>
              </a:rPr>
              <a:t>The list of back end frameworks are: </a:t>
            </a:r>
          </a:p>
          <a:p>
            <a:pPr marL="342900" indent="-342900" algn="just" eaLnBrk="1" fontAlgn="auto" hangingPunct="1">
              <a:spcBef>
                <a:spcPts val="0"/>
              </a:spcBef>
              <a:spcAft>
                <a:spcPts val="0"/>
              </a:spcAft>
              <a:defRPr/>
            </a:pPr>
            <a:r>
              <a:rPr lang="en-US" sz="3200" dirty="0" smtClean="0">
                <a:latin typeface="Times New Roman" pitchFamily="18" charset="0"/>
                <a:cs typeface="Times New Roman" pitchFamily="18" charset="0"/>
              </a:rPr>
              <a:t>Express, </a:t>
            </a:r>
          </a:p>
          <a:p>
            <a:pPr marL="342900" indent="-342900" algn="just" eaLnBrk="1" fontAlgn="auto" hangingPunct="1">
              <a:spcBef>
                <a:spcPts val="0"/>
              </a:spcBef>
              <a:spcAft>
                <a:spcPts val="0"/>
              </a:spcAft>
              <a:defRPr/>
            </a:pPr>
            <a:r>
              <a:rPr lang="en-US" sz="3200" dirty="0" err="1" smtClean="0">
                <a:latin typeface="Times New Roman" pitchFamily="18" charset="0"/>
                <a:cs typeface="Times New Roman" pitchFamily="18" charset="0"/>
              </a:rPr>
              <a:t>Django</a:t>
            </a:r>
            <a:r>
              <a:rPr lang="en-US" sz="3200" dirty="0" smtClean="0">
                <a:latin typeface="Times New Roman" pitchFamily="18" charset="0"/>
                <a:cs typeface="Times New Roman" pitchFamily="18" charset="0"/>
              </a:rPr>
              <a:t>, </a:t>
            </a:r>
          </a:p>
          <a:p>
            <a:pPr marL="342900" indent="-342900" algn="just" eaLnBrk="1" fontAlgn="auto" hangingPunct="1">
              <a:spcBef>
                <a:spcPts val="0"/>
              </a:spcBef>
              <a:spcAft>
                <a:spcPts val="0"/>
              </a:spcAft>
              <a:defRPr/>
            </a:pPr>
            <a:r>
              <a:rPr lang="en-US" sz="3200" dirty="0" smtClean="0">
                <a:latin typeface="Times New Roman" pitchFamily="18" charset="0"/>
                <a:cs typeface="Times New Roman" pitchFamily="18" charset="0"/>
              </a:rPr>
              <a:t>Rails, </a:t>
            </a:r>
          </a:p>
          <a:p>
            <a:pPr marL="342900" indent="-342900" algn="just" eaLnBrk="1" fontAlgn="auto" hangingPunct="1">
              <a:spcBef>
                <a:spcPts val="0"/>
              </a:spcBef>
              <a:spcAft>
                <a:spcPts val="0"/>
              </a:spcAft>
              <a:defRPr/>
            </a:pPr>
            <a:r>
              <a:rPr lang="en-US" sz="3200" dirty="0" err="1" smtClean="0">
                <a:latin typeface="Times New Roman" pitchFamily="18" charset="0"/>
                <a:cs typeface="Times New Roman" pitchFamily="18" charset="0"/>
              </a:rPr>
              <a:t>Laravel</a:t>
            </a:r>
            <a:r>
              <a:rPr lang="en-US" sz="3200" dirty="0" smtClean="0">
                <a:latin typeface="Times New Roman" pitchFamily="18" charset="0"/>
                <a:cs typeface="Times New Roman" pitchFamily="18" charset="0"/>
              </a:rPr>
              <a:t>, </a:t>
            </a:r>
          </a:p>
          <a:p>
            <a:pPr marL="342900" indent="-342900" algn="just" eaLnBrk="1" fontAlgn="auto" hangingPunct="1">
              <a:spcBef>
                <a:spcPts val="0"/>
              </a:spcBef>
              <a:spcAft>
                <a:spcPts val="0"/>
              </a:spcAft>
              <a:defRPr/>
            </a:pPr>
            <a:r>
              <a:rPr lang="en-US" sz="3200" dirty="0" smtClean="0">
                <a:latin typeface="Times New Roman" pitchFamily="18" charset="0"/>
                <a:cs typeface="Times New Roman" pitchFamily="18" charset="0"/>
              </a:rPr>
              <a:t>Spring, etc.</a:t>
            </a:r>
          </a:p>
        </p:txBody>
      </p:sp>
      <p:cxnSp>
        <p:nvCxnSpPr>
          <p:cNvPr id="5" name="Straight Connector 4"/>
          <p:cNvCxnSpPr/>
          <p:nvPr/>
        </p:nvCxnSpPr>
        <p:spPr>
          <a:xfrm>
            <a:off x="609600" y="16002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tx2"/>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13</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7252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Full-Stack Developer</a:t>
            </a:r>
          </a:p>
        </p:txBody>
      </p:sp>
      <p:sp>
        <p:nvSpPr>
          <p:cNvPr id="2" name="TextBox 1"/>
          <p:cNvSpPr txBox="1"/>
          <p:nvPr/>
        </p:nvSpPr>
        <p:spPr>
          <a:xfrm>
            <a:off x="415925" y="1524000"/>
            <a:ext cx="8499475" cy="4893647"/>
          </a:xfrm>
          <a:prstGeom prst="rect">
            <a:avLst/>
          </a:prstGeom>
          <a:noFill/>
        </p:spPr>
        <p:txBody>
          <a:bodyPr wrap="square">
            <a:spAutoFit/>
          </a:bodyPr>
          <a:lstStyle/>
          <a:p>
            <a:pPr marL="342900" indent="-342900" algn="just" eaLnBrk="1" fontAlgn="auto" hangingPunct="1">
              <a:spcBef>
                <a:spcPts val="0"/>
              </a:spcBef>
              <a:spcAft>
                <a:spcPts val="0"/>
              </a:spcAft>
              <a:buFont typeface="Arial" pitchFamily="34" charset="0"/>
              <a:buChar char="•"/>
              <a:defRPr/>
            </a:pPr>
            <a:r>
              <a:rPr lang="en-US" sz="2600" dirty="0" smtClean="0">
                <a:latin typeface="Times New Roman" pitchFamily="18" charset="0"/>
                <a:cs typeface="Times New Roman" pitchFamily="18" charset="0"/>
              </a:rPr>
              <a:t>A Full-Stack Developer is someone familiar with both front- and back-end development. They are generalists, adept at wearing both hats, and familiar with every layer of development. Obviously, employers want to hire Full-Stack Developers – according to an Indeed study, they are the fourth-most in-demand job in tech.</a:t>
            </a:r>
          </a:p>
          <a:p>
            <a:pPr marL="342900" indent="-342900" algn="just" eaLnBrk="1" fontAlgn="auto" hangingPunct="1">
              <a:spcBef>
                <a:spcPts val="0"/>
              </a:spcBef>
              <a:spcAft>
                <a:spcPts val="0"/>
              </a:spcAft>
              <a:buFont typeface="Arial" pitchFamily="34" charset="0"/>
              <a:buChar char="•"/>
              <a:defRPr/>
            </a:pPr>
            <a:endParaRPr lang="en-US" sz="2600" dirty="0" smtClean="0">
              <a:latin typeface="Times New Roman" pitchFamily="18" charset="0"/>
              <a:cs typeface="Times New Roman" pitchFamily="18" charset="0"/>
            </a:endParaRPr>
          </a:p>
          <a:p>
            <a:pPr marL="342900" indent="-342900" algn="just" eaLnBrk="1" fontAlgn="auto" hangingPunct="1">
              <a:spcBef>
                <a:spcPts val="0"/>
              </a:spcBef>
              <a:spcAft>
                <a:spcPts val="0"/>
              </a:spcAft>
              <a:buFont typeface="Arial" pitchFamily="34" charset="0"/>
              <a:buChar char="•"/>
              <a:defRPr/>
            </a:pPr>
            <a:r>
              <a:rPr lang="en-US" sz="2600" dirty="0" smtClean="0">
                <a:latin typeface="Times New Roman" pitchFamily="18" charset="0"/>
                <a:cs typeface="Times New Roman" pitchFamily="18" charset="0"/>
              </a:rPr>
              <a:t>If the title is contentious, it’s in the generalist nature of the position. Developers who specialize in the front-end or back-end often bristle at the notion that someone could be equally adept at both – the expression “jack-of-all-trades, master of none” comes to mind.</a:t>
            </a:r>
          </a:p>
        </p:txBody>
      </p:sp>
      <p:cxnSp>
        <p:nvCxnSpPr>
          <p:cNvPr id="5" name="Straight Connector 4"/>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tx2"/>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14</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76200" y="8014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What Does Web-Developer Do?</a:t>
            </a:r>
          </a:p>
        </p:txBody>
      </p:sp>
      <p:sp>
        <p:nvSpPr>
          <p:cNvPr id="2" name="TextBox 1"/>
          <p:cNvSpPr txBox="1"/>
          <p:nvPr/>
        </p:nvSpPr>
        <p:spPr>
          <a:xfrm>
            <a:off x="685800" y="1524000"/>
            <a:ext cx="8153400" cy="3970318"/>
          </a:xfrm>
          <a:prstGeom prst="rect">
            <a:avLst/>
          </a:prstGeom>
          <a:noFill/>
        </p:spPr>
        <p:txBody>
          <a:bodyPr wrap="square">
            <a:spAutoFit/>
          </a:bodyPr>
          <a:lstStyle/>
          <a:p>
            <a:pPr>
              <a:lnSpc>
                <a:spcPct val="150000"/>
              </a:lnSpc>
              <a:buFont typeface="Arial" pitchFamily="34" charset="0"/>
              <a:buChar char="•"/>
            </a:pPr>
            <a:r>
              <a:rPr lang="en-US" sz="2800" dirty="0" smtClean="0">
                <a:latin typeface="Times New Roman" pitchFamily="18" charset="0"/>
                <a:cs typeface="Times New Roman" pitchFamily="18" charset="0"/>
              </a:rPr>
              <a:t>Translating wireframe designs into working code</a:t>
            </a:r>
          </a:p>
          <a:p>
            <a:pPr>
              <a:lnSpc>
                <a:spcPct val="150000"/>
              </a:lnSpc>
              <a:buFont typeface="Arial" pitchFamily="34" charset="0"/>
              <a:buChar char="•"/>
            </a:pPr>
            <a:r>
              <a:rPr lang="en-US" sz="2800" dirty="0" smtClean="0">
                <a:latin typeface="Times New Roman" pitchFamily="18" charset="0"/>
                <a:cs typeface="Times New Roman" pitchFamily="18" charset="0"/>
              </a:rPr>
              <a:t>Creating the architecture and content of a site</a:t>
            </a:r>
          </a:p>
          <a:p>
            <a:pPr>
              <a:lnSpc>
                <a:spcPct val="150000"/>
              </a:lnSpc>
              <a:buFont typeface="Arial" pitchFamily="34" charset="0"/>
              <a:buChar char="•"/>
            </a:pPr>
            <a:r>
              <a:rPr lang="en-US" sz="2800" dirty="0" smtClean="0">
                <a:latin typeface="Times New Roman" pitchFamily="18" charset="0"/>
                <a:cs typeface="Times New Roman" pitchFamily="18" charset="0"/>
              </a:rPr>
              <a:t>Building in functionality and </a:t>
            </a:r>
            <a:r>
              <a:rPr lang="en-US" sz="2800" dirty="0" err="1" smtClean="0">
                <a:latin typeface="Times New Roman" pitchFamily="18" charset="0"/>
                <a:cs typeface="Times New Roman" pitchFamily="18" charset="0"/>
              </a:rPr>
              <a:t>responsivity</a:t>
            </a:r>
            <a:endParaRPr lang="en-US" sz="2800" dirty="0" smtClean="0">
              <a:latin typeface="Times New Roman" pitchFamily="18" charset="0"/>
              <a:cs typeface="Times New Roman" pitchFamily="18" charset="0"/>
            </a:endParaRPr>
          </a:p>
          <a:p>
            <a:pPr>
              <a:lnSpc>
                <a:spcPct val="150000"/>
              </a:lnSpc>
              <a:buFont typeface="Arial" pitchFamily="34" charset="0"/>
              <a:buChar char="•"/>
            </a:pPr>
            <a:r>
              <a:rPr lang="en-US" sz="2800" dirty="0" smtClean="0">
                <a:latin typeface="Times New Roman" pitchFamily="18" charset="0"/>
                <a:cs typeface="Times New Roman" pitchFamily="18" charset="0"/>
              </a:rPr>
              <a:t>Making a site go live</a:t>
            </a:r>
          </a:p>
          <a:p>
            <a:pPr>
              <a:lnSpc>
                <a:spcPct val="150000"/>
              </a:lnSpc>
              <a:buFont typeface="Arial" pitchFamily="34" charset="0"/>
              <a:buChar char="•"/>
            </a:pPr>
            <a:r>
              <a:rPr lang="en-US" sz="2800" dirty="0" smtClean="0">
                <a:latin typeface="Times New Roman" pitchFamily="18" charset="0"/>
                <a:cs typeface="Times New Roman" pitchFamily="18" charset="0"/>
              </a:rPr>
              <a:t>Updating and renovating sites</a:t>
            </a:r>
          </a:p>
          <a:p>
            <a:pPr>
              <a:lnSpc>
                <a:spcPct val="150000"/>
              </a:lnSpc>
              <a:buFont typeface="Arial" pitchFamily="34" charset="0"/>
              <a:buChar char="•"/>
            </a:pPr>
            <a:r>
              <a:rPr lang="en-US" sz="2800" dirty="0" smtClean="0">
                <a:latin typeface="Times New Roman" pitchFamily="18" charset="0"/>
                <a:cs typeface="Times New Roman" pitchFamily="18" charset="0"/>
              </a:rPr>
              <a:t>Troubleshooting, fixing bugs, and glitches</a:t>
            </a:r>
          </a:p>
        </p:txBody>
      </p:sp>
      <p:cxnSp>
        <p:nvCxnSpPr>
          <p:cNvPr id="5" name="Straight Connector 4"/>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tx2"/>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15</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304800" y="8776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Tools Used</a:t>
            </a:r>
          </a:p>
        </p:txBody>
      </p:sp>
      <p:sp>
        <p:nvSpPr>
          <p:cNvPr id="2" name="TextBox 1"/>
          <p:cNvSpPr txBox="1"/>
          <p:nvPr/>
        </p:nvSpPr>
        <p:spPr>
          <a:xfrm>
            <a:off x="685800" y="1600200"/>
            <a:ext cx="8153400" cy="4893647"/>
          </a:xfrm>
          <a:prstGeom prst="rect">
            <a:avLst/>
          </a:prstGeom>
          <a:noFill/>
        </p:spPr>
        <p:txBody>
          <a:bodyPr wrap="square">
            <a:spAutoFit/>
          </a:bodyPr>
          <a:lstStyle/>
          <a:p>
            <a:pPr>
              <a:buFont typeface="Arial" pitchFamily="34" charset="0"/>
              <a:buChar char="•"/>
            </a:pPr>
            <a:r>
              <a:rPr lang="en-US" sz="2600" dirty="0" err="1" smtClean="0"/>
              <a:t>WordPress</a:t>
            </a:r>
            <a:endParaRPr lang="en-US" sz="2600" dirty="0" smtClean="0"/>
          </a:p>
          <a:p>
            <a:pPr>
              <a:buFont typeface="Arial" pitchFamily="34" charset="0"/>
              <a:buChar char="•"/>
            </a:pPr>
            <a:r>
              <a:rPr lang="en-US" sz="2600" dirty="0" err="1" smtClean="0"/>
              <a:t>Joomla</a:t>
            </a:r>
            <a:r>
              <a:rPr lang="en-US" sz="2600" dirty="0" smtClean="0"/>
              <a:t>!</a:t>
            </a:r>
          </a:p>
          <a:p>
            <a:pPr>
              <a:buFont typeface="Arial" pitchFamily="34" charset="0"/>
              <a:buChar char="•"/>
            </a:pPr>
            <a:r>
              <a:rPr lang="en-US" sz="2600" dirty="0" err="1" smtClean="0"/>
              <a:t>Drupal</a:t>
            </a:r>
            <a:endParaRPr lang="en-US" sz="2600" dirty="0" smtClean="0"/>
          </a:p>
          <a:p>
            <a:pPr>
              <a:buFont typeface="Arial" pitchFamily="34" charset="0"/>
              <a:buChar char="•"/>
            </a:pPr>
            <a:r>
              <a:rPr lang="en-US" sz="2600" dirty="0" smtClean="0"/>
              <a:t>TYPO3</a:t>
            </a:r>
          </a:p>
          <a:p>
            <a:pPr>
              <a:buFont typeface="Arial" pitchFamily="34" charset="0"/>
              <a:buChar char="•"/>
            </a:pPr>
            <a:r>
              <a:rPr lang="en-US" sz="2600" dirty="0" smtClean="0"/>
              <a:t>Adobe Experience Manager</a:t>
            </a:r>
          </a:p>
          <a:p>
            <a:pPr>
              <a:buFont typeface="Arial" pitchFamily="34" charset="0"/>
              <a:buChar char="•"/>
            </a:pPr>
            <a:r>
              <a:rPr lang="en-US" sz="2600" dirty="0" smtClean="0"/>
              <a:t>Sketch – A toolkit for digital designs</a:t>
            </a:r>
          </a:p>
          <a:p>
            <a:pPr>
              <a:buFont typeface="Arial" pitchFamily="34" charset="0"/>
              <a:buChar char="•"/>
            </a:pPr>
            <a:r>
              <a:rPr lang="en-US" sz="2600" dirty="0" err="1" smtClean="0"/>
              <a:t>InVision</a:t>
            </a:r>
            <a:r>
              <a:rPr lang="en-US" sz="2600" dirty="0" smtClean="0"/>
              <a:t> Cloud – A leading digital product design platform</a:t>
            </a:r>
          </a:p>
          <a:p>
            <a:pPr>
              <a:buFont typeface="Arial" pitchFamily="34" charset="0"/>
              <a:buChar char="•"/>
            </a:pPr>
            <a:r>
              <a:rPr lang="en-US" sz="2600" dirty="0" smtClean="0"/>
              <a:t>Sublime Text – A code editor for advanced website design</a:t>
            </a:r>
          </a:p>
          <a:p>
            <a:pPr>
              <a:buFont typeface="Arial" pitchFamily="34" charset="0"/>
              <a:buChar char="•"/>
            </a:pPr>
            <a:r>
              <a:rPr lang="en-US" sz="2600" dirty="0" smtClean="0"/>
              <a:t>Foundation – A family of front-end frameworks</a:t>
            </a:r>
          </a:p>
          <a:p>
            <a:pPr>
              <a:buFont typeface="Arial" pitchFamily="34" charset="0"/>
              <a:buChar char="•"/>
            </a:pPr>
            <a:r>
              <a:rPr lang="en-US" sz="2600" dirty="0" smtClean="0"/>
              <a:t>Chrome </a:t>
            </a:r>
            <a:r>
              <a:rPr lang="en-US" sz="2600" dirty="0" err="1" smtClean="0"/>
              <a:t>DevTools</a:t>
            </a:r>
            <a:r>
              <a:rPr lang="en-US" sz="2600" dirty="0" smtClean="0"/>
              <a:t> – Tools from the popular browser that facilitate web development</a:t>
            </a:r>
          </a:p>
          <a:p>
            <a:pPr>
              <a:buFont typeface="Arial" pitchFamily="34" charset="0"/>
              <a:buChar char="•"/>
            </a:pPr>
            <a:endParaRPr lang="en-US" sz="2600" dirty="0"/>
          </a:p>
        </p:txBody>
      </p:sp>
      <p:cxnSp>
        <p:nvCxnSpPr>
          <p:cNvPr id="5" name="Straight Connector 4"/>
          <p:cNvCxnSpPr/>
          <p:nvPr/>
        </p:nvCxnSpPr>
        <p:spPr>
          <a:xfrm>
            <a:off x="609600" y="15240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chemeClr val="tx2"/>
                </a:solidFill>
                <a:latin typeface="Myriad Web Pro" charset="0"/>
              </a:rPr>
              <a:pPr algn="r" eaLnBrk="1" hangingPunct="1">
                <a:spcBef>
                  <a:spcPct val="0"/>
                </a:spcBef>
                <a:buFontTx/>
                <a:buNone/>
              </a:pPr>
              <a:t>16</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152400" y="8382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tx2"/>
                </a:solidFill>
                <a:latin typeface="Times New Roman" pitchFamily="18" charset="0"/>
                <a:cs typeface="Times New Roman" pitchFamily="18" charset="0"/>
              </a:rPr>
              <a:t>Conclusion</a:t>
            </a:r>
          </a:p>
        </p:txBody>
      </p:sp>
      <p:sp>
        <p:nvSpPr>
          <p:cNvPr id="2" name="TextBox 1"/>
          <p:cNvSpPr txBox="1"/>
          <p:nvPr/>
        </p:nvSpPr>
        <p:spPr>
          <a:xfrm>
            <a:off x="685800" y="1524000"/>
            <a:ext cx="8153400" cy="3970318"/>
          </a:xfrm>
          <a:prstGeom prst="rect">
            <a:avLst/>
          </a:prstGeom>
          <a:noFill/>
        </p:spPr>
        <p:txBody>
          <a:bodyPr wrap="square">
            <a:spAutoFit/>
          </a:bodyPr>
          <a:lstStyle/>
          <a:p>
            <a:pPr>
              <a:buFont typeface="Arial" pitchFamily="34" charset="0"/>
              <a:buChar char="•"/>
            </a:pPr>
            <a:r>
              <a:rPr lang="en-US" sz="2800" dirty="0" smtClean="0"/>
              <a:t>In today's Web development, a good page design is essential. A bad design will lead to the loss of visitors and that can lead to a loss of business. In general, a good page layout has to satisfy the basic elements of a good page design. </a:t>
            </a:r>
          </a:p>
          <a:p>
            <a:pPr>
              <a:buFont typeface="Arial" pitchFamily="34" charset="0"/>
              <a:buChar char="•"/>
            </a:pPr>
            <a:r>
              <a:rPr lang="en-US" sz="2800" dirty="0" smtClean="0"/>
              <a:t>This includes color contrast, text organization, font selection, style of a page, page size, graphics used, and consistency. In order to create a well-designed page for a specific audience. </a:t>
            </a:r>
            <a:endParaRPr lang="en-US" sz="2800" dirty="0">
              <a:latin typeface="Times New Roman" pitchFamily="18" charset="0"/>
              <a:cs typeface="Times New Roman" pitchFamily="18" charset="0"/>
            </a:endParaRPr>
          </a:p>
        </p:txBody>
      </p:sp>
      <p:cxnSp>
        <p:nvCxnSpPr>
          <p:cNvPr id="5" name="Straight Connector 4"/>
          <p:cNvCxnSpPr/>
          <p:nvPr/>
        </p:nvCxnSpPr>
        <p:spPr>
          <a:xfrm>
            <a:off x="609600" y="15240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chemeClr val="tx2"/>
                </a:solidFill>
                <a:latin typeface="Myriad Web Pro" charset="0"/>
              </a:rPr>
              <a:pPr algn="r" eaLnBrk="1" hangingPunct="1">
                <a:spcBef>
                  <a:spcPct val="0"/>
                </a:spcBef>
                <a:buFontTx/>
                <a:buNone/>
              </a:pPr>
              <a:t>17</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1040"/>
            <a:ext cx="8183880" cy="1051560"/>
          </a:xfrm>
        </p:spPr>
        <p:txBody>
          <a:bodyPr/>
          <a:lstStyle/>
          <a:p>
            <a:r>
              <a:rPr lang="en-US" dirty="0">
                <a:solidFill>
                  <a:srgbClr val="FFFF00"/>
                </a:solidFill>
              </a:rPr>
              <a:t>References</a:t>
            </a:r>
          </a:p>
        </p:txBody>
      </p:sp>
      <p:sp>
        <p:nvSpPr>
          <p:cNvPr id="3" name="Content Placeholder 2"/>
          <p:cNvSpPr>
            <a:spLocks noGrp="1"/>
          </p:cNvSpPr>
          <p:nvPr>
            <p:ph idx="1"/>
          </p:nvPr>
        </p:nvSpPr>
        <p:spPr>
          <a:xfrm>
            <a:off x="152400" y="2057400"/>
            <a:ext cx="8183880" cy="4187952"/>
          </a:xfrm>
        </p:spPr>
        <p:txBody>
          <a:bodyPr/>
          <a:lstStyle/>
          <a:p>
            <a:pPr lvl="1"/>
            <a:r>
              <a:rPr lang="en-US" dirty="0" smtClean="0">
                <a:solidFill>
                  <a:schemeClr val="tx2"/>
                </a:solidFill>
              </a:rPr>
              <a:t>Google.com</a:t>
            </a:r>
          </a:p>
          <a:p>
            <a:pPr lvl="1"/>
            <a:r>
              <a:rPr lang="en-US" dirty="0" smtClean="0">
                <a:solidFill>
                  <a:schemeClr val="tx2"/>
                </a:solidFill>
              </a:rPr>
              <a:t>Wikipedia.org</a:t>
            </a:r>
          </a:p>
          <a:p>
            <a:pPr lvl="1"/>
            <a:r>
              <a:rPr lang="en-US" dirty="0" smtClean="0">
                <a:solidFill>
                  <a:schemeClr val="tx2"/>
                </a:solidFill>
              </a:rPr>
              <a:t>Studymafia.org</a:t>
            </a:r>
          </a:p>
          <a:p>
            <a:pPr lvl="1"/>
            <a:r>
              <a:rPr lang="en-US" dirty="0" smtClean="0">
                <a:solidFill>
                  <a:schemeClr val="tx2"/>
                </a:solidFill>
              </a:rPr>
              <a:t>Slidespanda.com</a:t>
            </a:r>
          </a:p>
        </p:txBody>
      </p:sp>
    </p:spTree>
    <p:extLst>
      <p:ext uri="{BB962C8B-B14F-4D97-AF65-F5344CB8AC3E}">
        <p14:creationId xmlns:p14="http://schemas.microsoft.com/office/powerpoint/2010/main" val="233099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05000"/>
            <a:ext cx="7620000" cy="2803733"/>
          </a:xfrm>
          <a:solidFill>
            <a:schemeClr val="tx2"/>
          </a:solidFill>
        </p:spPr>
        <p:txBody>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bg2">
                    <a:lumMod val="75000"/>
                    <a:lumOff val="25000"/>
                  </a:schemeClr>
                </a:solidFill>
              </a:rPr>
              <a:t>.org</a:t>
            </a:r>
            <a:endParaRPr lang="en-US" sz="5400" b="1" dirty="0">
              <a:solidFill>
                <a:schemeClr val="bg2">
                  <a:lumMod val="75000"/>
                  <a:lumOff val="25000"/>
                </a:schemeClr>
              </a:solidFill>
            </a:endParaRPr>
          </a:p>
        </p:txBody>
      </p:sp>
    </p:spTree>
    <p:extLst>
      <p:ext uri="{BB962C8B-B14F-4D97-AF65-F5344CB8AC3E}">
        <p14:creationId xmlns:p14="http://schemas.microsoft.com/office/powerpoint/2010/main" val="109221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801469"/>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dirty="0" smtClean="0">
                <a:solidFill>
                  <a:schemeClr val="tx2"/>
                </a:solidFill>
                <a:latin typeface="Times New Roman" pitchFamily="18" charset="0"/>
                <a:cs typeface="Times New Roman" pitchFamily="18" charset="0"/>
              </a:rPr>
              <a:t>Table Contents</a:t>
            </a:r>
            <a:endParaRPr lang="en-US" altLang="en-US" sz="3600" dirty="0">
              <a:solidFill>
                <a:schemeClr val="tx2"/>
              </a:solidFill>
              <a:latin typeface="Times New Roman" pitchFamily="18" charset="0"/>
              <a:cs typeface="Times New Roman" pitchFamily="18" charset="0"/>
            </a:endParaRPr>
          </a:p>
        </p:txBody>
      </p:sp>
      <p:cxnSp>
        <p:nvCxnSpPr>
          <p:cNvPr id="8" name="Straight Connector 7"/>
          <p:cNvCxnSpPr/>
          <p:nvPr/>
        </p:nvCxnSpPr>
        <p:spPr>
          <a:xfrm>
            <a:off x="555625"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533400" y="16764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Definition</a:t>
            </a:r>
            <a:endParaRPr lang="en-US" altLang="en-US" sz="2600" dirty="0">
              <a:latin typeface="Times New Roman" pitchFamily="18" charset="0"/>
              <a:cs typeface="Times New Roman" pitchFamily="18" charset="0"/>
            </a:endParaRP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Introduction</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Classification</a:t>
            </a:r>
            <a:endParaRPr lang="en-US" sz="2400" dirty="0" smtClean="0">
              <a:latin typeface="Times New Roman" pitchFamily="18" charset="0"/>
              <a:cs typeface="Times New Roman" pitchFamily="18" charset="0"/>
            </a:endParaRPr>
          </a:p>
          <a:p>
            <a:pPr lvl="1" eaLnBrk="1" hangingPunct="1">
              <a:buClr>
                <a:srgbClr val="0039A6"/>
              </a:buClr>
              <a:buFont typeface="Arial" charset="0"/>
              <a:buChar char="•"/>
            </a:pPr>
            <a:r>
              <a:rPr lang="en-US" sz="2400" dirty="0" smtClean="0">
                <a:latin typeface="Times New Roman" pitchFamily="18" charset="0"/>
                <a:cs typeface="Times New Roman" pitchFamily="18" charset="0"/>
              </a:rPr>
              <a:t>Frontend Roadmap</a:t>
            </a:r>
          </a:p>
          <a:p>
            <a:pPr lvl="1" eaLnBrk="1" hangingPunct="1">
              <a:buClr>
                <a:srgbClr val="0039A6"/>
              </a:buClr>
              <a:buFont typeface="Arial" charset="0"/>
              <a:buChar char="•"/>
            </a:pPr>
            <a:r>
              <a:rPr lang="en-US" altLang="en-US" sz="2400" dirty="0" smtClean="0">
                <a:latin typeface="Times New Roman" pitchFamily="18" charset="0"/>
                <a:cs typeface="Times New Roman" pitchFamily="18" charset="0"/>
              </a:rPr>
              <a:t>Backend Roadmap</a:t>
            </a:r>
            <a:endParaRPr lang="en-US" altLang="en-US" sz="2600" dirty="0" smtClean="0">
              <a:latin typeface="Times New Roman" pitchFamily="18" charset="0"/>
              <a:cs typeface="Times New Roman" pitchFamily="18" charset="0"/>
            </a:endParaRP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Full-Stack Developer</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What does Developer do?</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Tools Used</a:t>
            </a:r>
          </a:p>
          <a:p>
            <a:pPr lvl="1" eaLnBrk="1" hangingPunct="1">
              <a:buClr>
                <a:srgbClr val="0039A6"/>
              </a:buClr>
              <a:buFont typeface="Arial" charset="0"/>
              <a:buChar char="•"/>
            </a:pPr>
            <a:r>
              <a:rPr lang="en-US" altLang="en-US" sz="2600" dirty="0" smtClean="0">
                <a:latin typeface="Times New Roman" pitchFamily="18" charset="0"/>
                <a:cs typeface="Times New Roman" pitchFamily="18" charset="0"/>
              </a:rPr>
              <a:t>Conclusion </a:t>
            </a:r>
            <a:endParaRPr lang="en-US" altLang="en-US" sz="2600" dirty="0">
              <a:latin typeface="Times New Roman" pitchFamily="18" charset="0"/>
              <a:cs typeface="Times New Roman" pitchFamily="18" charset="0"/>
            </a:endParaRP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chemeClr val="tx2"/>
                </a:solidFill>
                <a:latin typeface="Myriad Web Pro" charset="0"/>
              </a:rPr>
              <a:pPr algn="r" eaLnBrk="1" hangingPunct="1">
                <a:spcBef>
                  <a:spcPct val="0"/>
                </a:spcBef>
                <a:buFontTx/>
                <a:buNone/>
              </a:pPr>
              <a:t>2</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86302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chemeClr val="tx2"/>
                </a:solidFill>
                <a:latin typeface="Times New Roman" pitchFamily="18" charset="0"/>
                <a:cs typeface="Times New Roman" pitchFamily="18" charset="0"/>
              </a:rPr>
              <a:t>Definition</a:t>
            </a:r>
            <a:endParaRPr lang="en-US" altLang="en-US" dirty="0">
              <a:solidFill>
                <a:schemeClr val="tx2"/>
              </a:solidFill>
              <a:latin typeface="Times New Roman" pitchFamily="18" charset="0"/>
              <a:cs typeface="Times New Roman" pitchFamily="18" charset="0"/>
            </a:endParaRPr>
          </a:p>
        </p:txBody>
      </p:sp>
      <p:cxnSp>
        <p:nvCxnSpPr>
          <p:cNvPr id="8" name="Straight Connector 7"/>
          <p:cNvCxnSpPr/>
          <p:nvPr/>
        </p:nvCxnSpPr>
        <p:spPr>
          <a:xfrm>
            <a:off x="555625"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0" y="15240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None/>
            </a:pPr>
            <a:r>
              <a:rPr lang="en-US" altLang="en-US" sz="2600" dirty="0" smtClean="0"/>
              <a:t>The word Web Development is made up of two words:</a:t>
            </a:r>
          </a:p>
          <a:p>
            <a:pPr lvl="1" eaLnBrk="1" hangingPunct="1">
              <a:buClr>
                <a:srgbClr val="0039A6"/>
              </a:buClr>
            </a:pPr>
            <a:r>
              <a:rPr lang="en-US" altLang="en-US" sz="2600" b="1" dirty="0" smtClean="0"/>
              <a:t>Web</a:t>
            </a:r>
            <a:r>
              <a:rPr lang="en-US" altLang="en-US" sz="2600" dirty="0" smtClean="0"/>
              <a:t>: It refers to websites, web pages or anything that works over the internet.</a:t>
            </a:r>
          </a:p>
          <a:p>
            <a:pPr lvl="1" eaLnBrk="1" hangingPunct="1">
              <a:buClr>
                <a:srgbClr val="0039A6"/>
              </a:buClr>
            </a:pPr>
            <a:r>
              <a:rPr lang="en-US" altLang="en-US" sz="2600" b="1" dirty="0" smtClean="0"/>
              <a:t>Development</a:t>
            </a:r>
            <a:r>
              <a:rPr lang="en-US" altLang="en-US" sz="2600" dirty="0" smtClean="0"/>
              <a:t>: Building the application from scratch.</a:t>
            </a:r>
          </a:p>
        </p:txBody>
      </p:sp>
      <p:sp>
        <p:nvSpPr>
          <p:cNvPr id="71686" name="Slide Number Placeholder 1"/>
          <p:cNvSpPr txBox="1">
            <a:spLocks/>
          </p:cNvSpPr>
          <p:nvPr/>
        </p:nvSpPr>
        <p:spPr bwMode="auto">
          <a:xfrm>
            <a:off x="6629400" y="6035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chemeClr val="tx2"/>
                </a:solidFill>
                <a:latin typeface="Myriad Web Pro" charset="0"/>
              </a:rPr>
              <a:pPr algn="r" eaLnBrk="1" hangingPunct="1">
                <a:spcBef>
                  <a:spcPct val="0"/>
                </a:spcBef>
                <a:buFontTx/>
                <a:buNone/>
              </a:pPr>
              <a:t>3</a:t>
            </a:fld>
            <a:endParaRPr lang="en-US" altLang="en-US" sz="1400" dirty="0">
              <a:solidFill>
                <a:schemeClr val="tx2"/>
              </a:solidFill>
              <a:latin typeface="Myriad Web Pro" charset="0"/>
            </a:endParaRPr>
          </a:p>
        </p:txBody>
      </p:sp>
      <p:pic>
        <p:nvPicPr>
          <p:cNvPr id="9" name="Picture 8" descr="shutterstock_394793860-1024x784.jpg"/>
          <p:cNvPicPr>
            <a:picLocks noChangeAspect="1"/>
          </p:cNvPicPr>
          <p:nvPr/>
        </p:nvPicPr>
        <p:blipFill>
          <a:blip r:embed="rId3"/>
          <a:stretch>
            <a:fillRect/>
          </a:stretch>
        </p:blipFill>
        <p:spPr>
          <a:xfrm>
            <a:off x="1600200" y="3505200"/>
            <a:ext cx="5562600" cy="32004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78682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dirty="0" smtClean="0">
                <a:solidFill>
                  <a:schemeClr val="tx2"/>
                </a:solidFill>
                <a:latin typeface="Times New Roman" pitchFamily="18" charset="0"/>
                <a:cs typeface="Times New Roman" pitchFamily="18" charset="0"/>
              </a:rPr>
              <a:t>Introduction</a:t>
            </a:r>
            <a:endParaRPr lang="en-US" altLang="en-US" dirty="0">
              <a:solidFill>
                <a:schemeClr val="tx2"/>
              </a:solidFill>
              <a:latin typeface="Times New Roman" pitchFamily="18" charset="0"/>
              <a:cs typeface="Times New Roman" pitchFamily="18" charset="0"/>
            </a:endParaRPr>
          </a:p>
        </p:txBody>
      </p:sp>
      <p:cxnSp>
        <p:nvCxnSpPr>
          <p:cNvPr id="8" name="Straight Connector 7"/>
          <p:cNvCxnSpPr/>
          <p:nvPr/>
        </p:nvCxnSpPr>
        <p:spPr>
          <a:xfrm>
            <a:off x="555625" y="13716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0" y="14478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pitchFamily="34" charset="0"/>
              <a:buChar char="•"/>
            </a:pPr>
            <a:r>
              <a:rPr lang="en-US" sz="2600" dirty="0" smtClean="0">
                <a:latin typeface="Times New Roman" pitchFamily="18" charset="0"/>
                <a:cs typeface="Times New Roman" pitchFamily="18" charset="0"/>
              </a:rPr>
              <a:t>Web development refers to the building, creating, and maintaining of websites. It includes aspects such as web design, web publishing, web programming, and database management. </a:t>
            </a:r>
          </a:p>
          <a:p>
            <a:pPr lvl="1" eaLnBrk="1" hangingPunct="1">
              <a:buClr>
                <a:srgbClr val="0039A6"/>
              </a:buClr>
              <a:buFont typeface="Arial" pitchFamily="34" charset="0"/>
              <a:buChar char="•"/>
            </a:pPr>
            <a:r>
              <a:rPr lang="en-US" sz="2600" dirty="0" smtClean="0">
                <a:latin typeface="Times New Roman" pitchFamily="18" charset="0"/>
                <a:cs typeface="Times New Roman" pitchFamily="18" charset="0"/>
              </a:rPr>
              <a:t>It is the creation of an application that works over the internet i.e. websites.</a:t>
            </a:r>
          </a:p>
          <a:p>
            <a:pPr lvl="1" eaLnBrk="1" hangingPunct="1">
              <a:buClr>
                <a:srgbClr val="0039A6"/>
              </a:buClr>
              <a:buFont typeface="Arial" pitchFamily="34" charset="0"/>
              <a:buChar char="•"/>
            </a:pPr>
            <a:r>
              <a:rPr lang="en-US" sz="2600" dirty="0" smtClean="0">
                <a:latin typeface="Times New Roman" pitchFamily="18" charset="0"/>
                <a:cs typeface="Times New Roman" pitchFamily="18" charset="0"/>
              </a:rPr>
              <a:t>The term development is usually reserved for the actual construction of these things (that is to say, the programming of sites). The basic tools involved are programming languages called HTML (Hypertext Markup Language), CSS (Cascading Style Sheets), and JavaScript.</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chemeClr val="tx2"/>
                </a:solidFill>
                <a:latin typeface="Myriad Web Pro" charset="0"/>
              </a:rPr>
              <a:pPr algn="r" eaLnBrk="1" hangingPunct="1">
                <a:spcBef>
                  <a:spcPct val="0"/>
                </a:spcBef>
                <a:buFontTx/>
                <a:buNone/>
              </a:pPr>
              <a:t>4</a:t>
            </a:fld>
            <a:endParaRPr lang="en-US" altLang="en-US" sz="1400" dirty="0">
              <a:solidFill>
                <a:schemeClr val="tx2"/>
              </a:solidFill>
              <a:latin typeface="Myriad Web Pro"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a:spLocks/>
          </p:cNvSpPr>
          <p:nvPr/>
        </p:nvSpPr>
        <p:spPr bwMode="auto">
          <a:xfrm>
            <a:off x="6629400" y="6019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tx2"/>
              </a:solidFill>
              <a:latin typeface="Myriad Web Pro" charset="0"/>
            </a:endParaRPr>
          </a:p>
          <a:p>
            <a:pPr algn="r" eaLnBrk="1" hangingPunct="1">
              <a:spcBef>
                <a:spcPct val="0"/>
              </a:spcBef>
              <a:buFontTx/>
              <a:buNone/>
            </a:pPr>
            <a:fld id="{F3A21016-E51D-4AAE-8DF1-DF6B1BFA55A8}" type="slidenum">
              <a:rPr lang="en-US" altLang="en-US" sz="1400" smtClean="0">
                <a:solidFill>
                  <a:schemeClr val="tx2"/>
                </a:solidFill>
                <a:latin typeface="Myriad Web Pro" charset="0"/>
              </a:rPr>
              <a:pPr algn="r" eaLnBrk="1" hangingPunct="1">
                <a:spcBef>
                  <a:spcPct val="0"/>
                </a:spcBef>
                <a:buFontTx/>
                <a:buNone/>
              </a:pPr>
              <a:t>5</a:t>
            </a:fld>
            <a:endParaRPr lang="en-US" altLang="en-US" sz="1400" dirty="0">
              <a:solidFill>
                <a:schemeClr val="tx2"/>
              </a:solidFill>
              <a:latin typeface="Myriad Web Pro" charset="0"/>
            </a:endParaRPr>
          </a:p>
        </p:txBody>
      </p:sp>
      <p:pic>
        <p:nvPicPr>
          <p:cNvPr id="9" name="Picture 8" descr="Webdevelopment.jpg"/>
          <p:cNvPicPr>
            <a:picLocks noChangeAspect="1"/>
          </p:cNvPicPr>
          <p:nvPr/>
        </p:nvPicPr>
        <p:blipFill>
          <a:blip r:embed="rId3"/>
          <a:stretch>
            <a:fillRect/>
          </a:stretch>
        </p:blipFill>
        <p:spPr>
          <a:xfrm>
            <a:off x="914400" y="1828800"/>
            <a:ext cx="7887121" cy="382533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574675" y="15240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sz="2800" b="1" dirty="0" smtClean="0"/>
              <a:t>Web Development can be classified into two ways:</a:t>
            </a:r>
          </a:p>
          <a:p>
            <a:r>
              <a:rPr lang="en-US" sz="2800" b="1" dirty="0" smtClean="0"/>
              <a:t>Frontend Development: </a:t>
            </a:r>
            <a:r>
              <a:rPr lang="en-US" sz="2800" dirty="0" smtClean="0"/>
              <a:t>The part of a website that the user interacts directly is termed as front end. It is also referred to as the ‘client side’ of the application.</a:t>
            </a:r>
          </a:p>
          <a:p>
            <a:r>
              <a:rPr lang="en-US" sz="2800" b="1" dirty="0" smtClean="0">
                <a:latin typeface="Times New Roman" pitchFamily="18" charset="0"/>
                <a:cs typeface="Times New Roman" pitchFamily="18" charset="0"/>
              </a:rPr>
              <a:t>Backend Development: </a:t>
            </a:r>
            <a:r>
              <a:rPr lang="en-US" sz="2800" dirty="0" smtClean="0">
                <a:latin typeface="Times New Roman" pitchFamily="18" charset="0"/>
                <a:cs typeface="Times New Roman" pitchFamily="18" charset="0"/>
              </a:rPr>
              <a:t>Backend is the server side of a website. It is the part of the website that users cannot see and interact. It is the portion of software that does not come in direct contact with the users. It is used to store and arrange data.</a:t>
            </a:r>
          </a:p>
        </p:txBody>
      </p:sp>
      <p:sp>
        <p:nvSpPr>
          <p:cNvPr id="71686" name="Slide Number Placeholder 1"/>
          <p:cNvSpPr txBox="1">
            <a:spLocks/>
          </p:cNvSpPr>
          <p:nvPr/>
        </p:nvSpPr>
        <p:spPr bwMode="auto">
          <a:xfrm>
            <a:off x="6629400" y="6019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400" dirty="0" smtClean="0">
              <a:solidFill>
                <a:schemeClr val="tx2"/>
              </a:solidFill>
              <a:latin typeface="Myriad Web Pro" charset="0"/>
            </a:endParaRPr>
          </a:p>
          <a:p>
            <a:pPr algn="r" eaLnBrk="1" hangingPunct="1">
              <a:spcBef>
                <a:spcPct val="0"/>
              </a:spcBef>
              <a:buFontTx/>
              <a:buNone/>
            </a:pPr>
            <a:fld id="{F3A21016-E51D-4AAE-8DF1-DF6B1BFA55A8}" type="slidenum">
              <a:rPr lang="en-US" altLang="en-US" sz="1400" smtClean="0">
                <a:solidFill>
                  <a:schemeClr val="tx2"/>
                </a:solidFill>
                <a:latin typeface="Myriad Web Pro" charset="0"/>
              </a:rPr>
              <a:pPr algn="r" eaLnBrk="1" hangingPunct="1">
                <a:spcBef>
                  <a:spcPct val="0"/>
                </a:spcBef>
                <a:buFontTx/>
                <a:buNone/>
              </a:pPr>
              <a:t>6</a:t>
            </a:fld>
            <a:endParaRPr lang="en-US" altLang="en-US" sz="1400" dirty="0">
              <a:solidFill>
                <a:schemeClr val="tx2"/>
              </a:solidFill>
              <a:latin typeface="Myriad Web Pro" charset="0"/>
            </a:endParaRPr>
          </a:p>
        </p:txBody>
      </p:sp>
      <p:sp>
        <p:nvSpPr>
          <p:cNvPr id="7" name="TextBox 7"/>
          <p:cNvSpPr txBox="1">
            <a:spLocks noChangeArrowheads="1"/>
          </p:cNvSpPr>
          <p:nvPr/>
        </p:nvSpPr>
        <p:spPr bwMode="auto">
          <a:xfrm>
            <a:off x="381000" y="8014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Classification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chemeClr val="tx2"/>
                </a:solidFill>
                <a:latin typeface="Times New Roman"/>
                <a:cs typeface="Times New Roman"/>
              </a:rPr>
              <a:t>●●●</a:t>
            </a:r>
            <a:endParaRPr lang="en-US" altLang="en-US" sz="1400" dirty="0" smtClean="0">
              <a:solidFill>
                <a:schemeClr val="tx2"/>
              </a:solidFill>
              <a:latin typeface="Myriad Web Pro" charset="0"/>
            </a:endParaRPr>
          </a:p>
          <a:p>
            <a:pPr algn="r" eaLnBrk="1" hangingPunct="1">
              <a:spcBef>
                <a:spcPct val="0"/>
              </a:spcBef>
              <a:buFontTx/>
              <a:buNone/>
            </a:pPr>
            <a:fld id="{F3A21016-E51D-4AAE-8DF1-DF6B1BFA55A8}" type="slidenum">
              <a:rPr lang="en-US" altLang="en-US" sz="1400" smtClean="0">
                <a:solidFill>
                  <a:schemeClr val="tx2"/>
                </a:solidFill>
                <a:latin typeface="Myriad Web Pro" charset="0"/>
              </a:rPr>
              <a:pPr algn="r" eaLnBrk="1" hangingPunct="1">
                <a:spcBef>
                  <a:spcPct val="0"/>
                </a:spcBef>
                <a:buFontTx/>
                <a:buNone/>
              </a:pPr>
              <a:t>7</a:t>
            </a:fld>
            <a:endParaRPr lang="en-US" altLang="en-US" sz="1400" dirty="0">
              <a:solidFill>
                <a:schemeClr val="tx2"/>
              </a:solidFill>
              <a:latin typeface="Myriad Web Pro" charset="0"/>
            </a:endParaRPr>
          </a:p>
        </p:txBody>
      </p:sp>
      <p:sp>
        <p:nvSpPr>
          <p:cNvPr id="7" name="TextBox 7"/>
          <p:cNvSpPr txBox="1">
            <a:spLocks noChangeArrowheads="1"/>
          </p:cNvSpPr>
          <p:nvPr/>
        </p:nvSpPr>
        <p:spPr bwMode="auto">
          <a:xfrm>
            <a:off x="381000" y="7252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Frontend Roadmap</a:t>
            </a:r>
          </a:p>
        </p:txBody>
      </p:sp>
      <p:pic>
        <p:nvPicPr>
          <p:cNvPr id="6" name="Picture 5" descr="f.jpeg"/>
          <p:cNvPicPr>
            <a:picLocks noChangeAspect="1"/>
          </p:cNvPicPr>
          <p:nvPr/>
        </p:nvPicPr>
        <p:blipFill>
          <a:blip r:embed="rId3"/>
          <a:stretch>
            <a:fillRect/>
          </a:stretch>
        </p:blipFill>
        <p:spPr>
          <a:xfrm>
            <a:off x="990600" y="1905000"/>
            <a:ext cx="7772400" cy="38862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09600" y="14478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574675" y="15240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600" b="1" dirty="0" smtClean="0">
                <a:latin typeface="Times New Roman" pitchFamily="18" charset="0"/>
                <a:cs typeface="Times New Roman" pitchFamily="18" charset="0"/>
              </a:rPr>
              <a:t>HTML</a:t>
            </a:r>
            <a:r>
              <a:rPr lang="en-US" sz="2600" dirty="0" smtClean="0">
                <a:latin typeface="Times New Roman" pitchFamily="18" charset="0"/>
                <a:cs typeface="Times New Roman" pitchFamily="18" charset="0"/>
              </a:rPr>
              <a:t>: HTML stands for </a:t>
            </a:r>
            <a:r>
              <a:rPr lang="en-US" sz="2600" dirty="0" err="1" smtClean="0">
                <a:latin typeface="Times New Roman" pitchFamily="18" charset="0"/>
                <a:cs typeface="Times New Roman" pitchFamily="18" charset="0"/>
              </a:rPr>
              <a:t>HyperText</a:t>
            </a:r>
            <a:r>
              <a:rPr lang="en-US" sz="2600" dirty="0" smtClean="0">
                <a:latin typeface="Times New Roman" pitchFamily="18" charset="0"/>
                <a:cs typeface="Times New Roman" pitchFamily="18" charset="0"/>
              </a:rPr>
              <a:t> Markup Language. It is used to design the front end portion of web pages using markup language. It acts as a skeleton for a website since it is used to make the structure of a website.</a:t>
            </a:r>
          </a:p>
          <a:p>
            <a:r>
              <a:rPr lang="en-US" sz="2600" b="1" dirty="0" smtClean="0">
                <a:latin typeface="Times New Roman" pitchFamily="18" charset="0"/>
                <a:cs typeface="Times New Roman" pitchFamily="18" charset="0"/>
              </a:rPr>
              <a:t>CSS</a:t>
            </a:r>
            <a:r>
              <a:rPr lang="en-US" sz="2600" dirty="0" smtClean="0">
                <a:latin typeface="Times New Roman" pitchFamily="18" charset="0"/>
                <a:cs typeface="Times New Roman" pitchFamily="18" charset="0"/>
              </a:rPr>
              <a:t>: Cascading Style Sheets fondly referred to as CSS is a simply designed language intended to simplify the process of making web pages presentable. It is used to style our website.</a:t>
            </a:r>
          </a:p>
          <a:p>
            <a:r>
              <a:rPr lang="en-US" sz="2600" b="1" dirty="0" smtClean="0">
                <a:latin typeface="Times New Roman" pitchFamily="18" charset="0"/>
                <a:cs typeface="Times New Roman" pitchFamily="18" charset="0"/>
              </a:rPr>
              <a:t>JavaScript</a:t>
            </a:r>
            <a:r>
              <a:rPr lang="en-US" sz="2600" dirty="0" smtClean="0">
                <a:latin typeface="Times New Roman" pitchFamily="18" charset="0"/>
                <a:cs typeface="Times New Roman" pitchFamily="18" charset="0"/>
              </a:rPr>
              <a:t>: JavaScript is a scripting language used to provide a dynamic behavior to our website.</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chemeClr val="tx2"/>
                </a:solidFill>
                <a:latin typeface="Times New Roman"/>
                <a:cs typeface="Times New Roman"/>
              </a:rPr>
              <a:t>●●●</a:t>
            </a:r>
            <a:endParaRPr lang="en-US" altLang="en-US" sz="1400" dirty="0" smtClean="0">
              <a:solidFill>
                <a:schemeClr val="tx2"/>
              </a:solidFill>
              <a:latin typeface="Myriad Web Pro" charset="0"/>
            </a:endParaRPr>
          </a:p>
          <a:p>
            <a:pPr algn="r" eaLnBrk="1" hangingPunct="1">
              <a:spcBef>
                <a:spcPct val="0"/>
              </a:spcBef>
              <a:buFontTx/>
              <a:buNone/>
            </a:pPr>
            <a:fld id="{F3A21016-E51D-4AAE-8DF1-DF6B1BFA55A8}" type="slidenum">
              <a:rPr lang="en-US" altLang="en-US" sz="1400" smtClean="0">
                <a:solidFill>
                  <a:schemeClr val="tx2"/>
                </a:solidFill>
                <a:latin typeface="Myriad Web Pro" charset="0"/>
              </a:rPr>
              <a:pPr algn="r" eaLnBrk="1" hangingPunct="1">
                <a:spcBef>
                  <a:spcPct val="0"/>
                </a:spcBef>
                <a:buFontTx/>
                <a:buNone/>
              </a:pPr>
              <a:t>8</a:t>
            </a:fld>
            <a:endParaRPr lang="en-US" altLang="en-US" sz="1400" dirty="0">
              <a:solidFill>
                <a:schemeClr val="tx2"/>
              </a:solidFill>
              <a:latin typeface="Myriad Web Pro" charset="0"/>
            </a:endParaRPr>
          </a:p>
        </p:txBody>
      </p:sp>
      <p:sp>
        <p:nvSpPr>
          <p:cNvPr id="7" name="TextBox 7"/>
          <p:cNvSpPr txBox="1">
            <a:spLocks noChangeArrowheads="1"/>
          </p:cNvSpPr>
          <p:nvPr/>
        </p:nvSpPr>
        <p:spPr bwMode="auto">
          <a:xfrm>
            <a:off x="381000" y="7252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Frontend Roadmap</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44525" y="1524000"/>
            <a:ext cx="8042275"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574675" y="1600200"/>
            <a:ext cx="84169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600" b="1" dirty="0" smtClean="0">
                <a:latin typeface="Times New Roman" pitchFamily="18" charset="0"/>
                <a:cs typeface="Times New Roman" pitchFamily="18" charset="0"/>
              </a:rPr>
              <a:t>Bootstrap</a:t>
            </a:r>
            <a:r>
              <a:rPr lang="en-US" sz="2600" dirty="0" smtClean="0">
                <a:latin typeface="Times New Roman" pitchFamily="18" charset="0"/>
                <a:cs typeface="Times New Roman" pitchFamily="18" charset="0"/>
              </a:rPr>
              <a:t>: Bootstrap is a free and open-source tool collection for creating responsive websites and web applications. </a:t>
            </a:r>
          </a:p>
          <a:p>
            <a:pPr>
              <a:buNone/>
            </a:pPr>
            <a:r>
              <a:rPr lang="en-US" sz="2600" dirty="0" smtClean="0">
                <a:latin typeface="Times New Roman" pitchFamily="18" charset="0"/>
                <a:cs typeface="Times New Roman" pitchFamily="18" charset="0"/>
              </a:rPr>
              <a:t>     It is the most popular CSS framework for developing responsive, mobile-first websites. Nowadays, the websites are perfect for all the browsers (IE, Firefox, and Chrome) and for all sizes of screens (Desktop, Tablets, </a:t>
            </a:r>
            <a:r>
              <a:rPr lang="en-US" sz="2600" dirty="0" err="1" smtClean="0">
                <a:latin typeface="Times New Roman" pitchFamily="18" charset="0"/>
                <a:cs typeface="Times New Roman" pitchFamily="18" charset="0"/>
              </a:rPr>
              <a:t>Phablets</a:t>
            </a:r>
            <a:r>
              <a:rPr lang="en-US" sz="2600" dirty="0" smtClean="0">
                <a:latin typeface="Times New Roman" pitchFamily="18" charset="0"/>
                <a:cs typeface="Times New Roman" pitchFamily="18" charset="0"/>
              </a:rPr>
              <a:t>, and Phones).</a:t>
            </a:r>
          </a:p>
          <a:p>
            <a:r>
              <a:rPr lang="en-US" sz="2600" dirty="0" smtClean="0">
                <a:latin typeface="Times New Roman" pitchFamily="18" charset="0"/>
                <a:cs typeface="Times New Roman" pitchFamily="18" charset="0"/>
              </a:rPr>
              <a:t>Bootstrap 4</a:t>
            </a:r>
          </a:p>
          <a:p>
            <a:r>
              <a:rPr lang="en-US" sz="2600" dirty="0" smtClean="0">
                <a:latin typeface="Times New Roman" pitchFamily="18" charset="0"/>
                <a:cs typeface="Times New Roman" pitchFamily="18" charset="0"/>
              </a:rPr>
              <a:t>Bootstrap 5</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400" dirty="0" smtClean="0">
                <a:solidFill>
                  <a:schemeClr val="tx2"/>
                </a:solidFill>
                <a:latin typeface="Times New Roman"/>
                <a:cs typeface="Times New Roman"/>
              </a:rPr>
              <a:t>●●●</a:t>
            </a:r>
            <a:endParaRPr lang="en-US" altLang="en-US" sz="1400" dirty="0" smtClean="0">
              <a:solidFill>
                <a:schemeClr val="tx2"/>
              </a:solidFill>
              <a:latin typeface="Myriad Web Pro" charset="0"/>
            </a:endParaRPr>
          </a:p>
          <a:p>
            <a:pPr algn="r" eaLnBrk="1" hangingPunct="1">
              <a:spcBef>
                <a:spcPct val="0"/>
              </a:spcBef>
              <a:buFontTx/>
              <a:buNone/>
            </a:pPr>
            <a:fld id="{F3A21016-E51D-4AAE-8DF1-DF6B1BFA55A8}" type="slidenum">
              <a:rPr lang="en-US" altLang="en-US" sz="1400" smtClean="0">
                <a:solidFill>
                  <a:schemeClr val="tx2"/>
                </a:solidFill>
                <a:latin typeface="Myriad Web Pro" charset="0"/>
              </a:rPr>
              <a:pPr algn="r" eaLnBrk="1" hangingPunct="1">
                <a:spcBef>
                  <a:spcPct val="0"/>
                </a:spcBef>
                <a:buFontTx/>
                <a:buNone/>
              </a:pPr>
              <a:t>9</a:t>
            </a:fld>
            <a:endParaRPr lang="en-US" altLang="en-US" sz="1400" dirty="0">
              <a:solidFill>
                <a:schemeClr val="tx2"/>
              </a:solidFill>
              <a:latin typeface="Myriad Web Pro" charset="0"/>
            </a:endParaRPr>
          </a:p>
        </p:txBody>
      </p:sp>
      <p:sp>
        <p:nvSpPr>
          <p:cNvPr id="7" name="TextBox 7"/>
          <p:cNvSpPr txBox="1">
            <a:spLocks noChangeArrowheads="1"/>
          </p:cNvSpPr>
          <p:nvPr/>
        </p:nvSpPr>
        <p:spPr bwMode="auto">
          <a:xfrm>
            <a:off x="381000" y="801469"/>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3600" dirty="0" smtClean="0">
                <a:solidFill>
                  <a:schemeClr val="tx2"/>
                </a:solidFill>
                <a:latin typeface="Times New Roman" pitchFamily="18" charset="0"/>
                <a:cs typeface="Times New Roman" pitchFamily="18" charset="0"/>
              </a:rPr>
              <a:t>Frontend Roadmap</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eme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eme28">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me28">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29">
  <a:themeElements>
    <a:clrScheme name="Custom 7">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at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18521</TotalTime>
  <Words>485</Words>
  <Application>Microsoft Office PowerPoint</Application>
  <PresentationFormat>On-screen Show (4:3)</PresentationFormat>
  <Paragraphs>262</Paragraphs>
  <Slides>19</Slides>
  <Notes>17</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7_SEPDPO</vt:lpstr>
      <vt:lpstr>Theme38</vt:lpstr>
      <vt:lpstr>Theme28</vt:lpstr>
      <vt:lpstr>1_Theme28</vt:lpstr>
      <vt:lpstr>Theme29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864</cp:revision>
  <cp:lastPrinted>2014-09-05T11:57:32Z</cp:lastPrinted>
  <dcterms:created xsi:type="dcterms:W3CDTF">2014-04-08T13:15:54Z</dcterms:created>
  <dcterms:modified xsi:type="dcterms:W3CDTF">2022-10-20T15:29:59Z</dcterms:modified>
</cp:coreProperties>
</file>