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341257630" r:id="rId1"/>
  </p:sldMasterIdLst>
  <p:notesMasterIdLst>
    <p:notesMasterId r:id="rId27"/>
  </p:notesMasterIdLst>
  <p:sldIdLst>
    <p:sldId id="288" r:id="rId2"/>
    <p:sldId id="277" r:id="rId3"/>
    <p:sldId id="281" r:id="rId4"/>
    <p:sldId id="278" r:id="rId5"/>
    <p:sldId id="279" r:id="rId6"/>
    <p:sldId id="280"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82" r:id="rId24"/>
    <p:sldId id="284" r:id="rId25"/>
    <p:sldId id="287" r:id="rId26"/>
  </p:sldIdLst>
  <p:sldSz cx="9753600" cy="73152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1344" y="-96"/>
      </p:cViewPr>
      <p:guideLst>
        <p:guide orient="horz" pos="2304"/>
        <p:guide pos="307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06D9DB-1050-4BD3-9100-276D927733C8}" type="datetimeFigureOut">
              <a:rPr lang="en-US" smtClean="0"/>
              <a:t>10/13/2022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AB7875-F294-4BEF-84AF-2C56A9149B5D}" type="slidenum">
              <a:rPr lang="en-US" smtClean="0"/>
              <a:t>‹#›</a:t>
            </a:fld>
            <a:endParaRPr lang="en-US"/>
          </a:p>
        </p:txBody>
      </p:sp>
    </p:spTree>
    <p:extLst>
      <p:ext uri="{BB962C8B-B14F-4D97-AF65-F5344CB8AC3E}">
        <p14:creationId xmlns:p14="http://schemas.microsoft.com/office/powerpoint/2010/main" val="21944140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C72EDED-AAB0-413F-9A10-EE6D060E3242}" type="slidenum">
              <a:rPr lang="en-US" smtClean="0"/>
              <a:pPr fontAlgn="base">
                <a:spcBef>
                  <a:spcPct val="0"/>
                </a:spcBef>
                <a:spcAft>
                  <a:spcPct val="0"/>
                </a:spcAft>
                <a:defRPr/>
              </a:pPr>
              <a:t>1</a:t>
            </a:fld>
            <a:endParaRPr lang="en-US" smtClean="0"/>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122" name="Rectangle 1026"/>
          <p:cNvSpPr>
            <a:spLocks noChangeArrowheads="1"/>
          </p:cNvSpPr>
          <p:nvPr/>
        </p:nvSpPr>
        <p:spPr bwMode="hidden">
          <a:xfrm>
            <a:off x="243840" y="3413760"/>
            <a:ext cx="9347200" cy="1430867"/>
          </a:xfrm>
          <a:prstGeom prst="rect">
            <a:avLst/>
          </a:prstGeom>
          <a:gradFill rotWithShape="0">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7530" tIns="48765" rIns="97530" bIns="48765" anchor="ctr"/>
          <a:lstStyle/>
          <a:p>
            <a:pPr algn="ctr"/>
            <a:endParaRPr kumimoji="1" lang="en-US"/>
          </a:p>
        </p:txBody>
      </p:sp>
      <p:pic>
        <p:nvPicPr>
          <p:cNvPr id="5123" name="Picture 1027" descr="ANABNR2"/>
          <p:cNvPicPr>
            <a:picLocks noChangeAspect="1" noChangeArrowheads="1"/>
          </p:cNvPicPr>
          <p:nvPr/>
        </p:nvPicPr>
        <p:blipFill>
          <a:blip r:embed="rId2">
            <a:extLst>
              <a:ext uri="{28A0092B-C50C-407E-A947-70E740481C1C}">
                <a14:useLocalDpi xmlns:a14="http://schemas.microsoft.com/office/drawing/2010/main" val="0"/>
              </a:ext>
            </a:extLst>
          </a:blip>
          <a:srcRect l="-900" t="-1314" r="-2" b="-36961"/>
          <a:stretch>
            <a:fillRect/>
          </a:stretch>
        </p:blipFill>
        <p:spPr bwMode="auto">
          <a:xfrm>
            <a:off x="568960" y="3413761"/>
            <a:ext cx="9022080" cy="1236133"/>
          </a:xfrm>
          <a:prstGeom prst="rect">
            <a:avLst/>
          </a:prstGeom>
          <a:noFill/>
          <a:extLst>
            <a:ext uri="{909E8E84-426E-40DD-AFC4-6F175D3DCCD1}">
              <a14:hiddenFill xmlns:a14="http://schemas.microsoft.com/office/drawing/2010/main">
                <a:solidFill>
                  <a:srgbClr val="FFFFFF"/>
                </a:solidFill>
              </a14:hiddenFill>
            </a:ext>
          </a:extLst>
        </p:spPr>
      </p:pic>
      <p:sp>
        <p:nvSpPr>
          <p:cNvPr id="5124" name="Rectangle 1028"/>
          <p:cNvSpPr>
            <a:spLocks noChangeArrowheads="1"/>
          </p:cNvSpPr>
          <p:nvPr/>
        </p:nvSpPr>
        <p:spPr bwMode="hidden">
          <a:xfrm>
            <a:off x="848361" y="3088640"/>
            <a:ext cx="325120" cy="1056640"/>
          </a:xfrm>
          <a:prstGeom prst="rect">
            <a:avLst/>
          </a:prstGeom>
          <a:solidFill>
            <a:schemeClr val="accent2">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7530" tIns="48765" rIns="97530" bIns="48765" anchor="ctr"/>
          <a:lstStyle/>
          <a:p>
            <a:pPr algn="ctr"/>
            <a:endParaRPr kumimoji="1" lang="en-US"/>
          </a:p>
        </p:txBody>
      </p:sp>
      <p:sp>
        <p:nvSpPr>
          <p:cNvPr id="5125" name="Rectangle 1029"/>
          <p:cNvSpPr>
            <a:spLocks noGrp="1" noChangeArrowheads="1"/>
          </p:cNvSpPr>
          <p:nvPr>
            <p:ph type="ctrTitle"/>
          </p:nvPr>
        </p:nvSpPr>
        <p:spPr>
          <a:xfrm>
            <a:off x="1219200" y="2113280"/>
            <a:ext cx="8290560" cy="1219200"/>
          </a:xfrm>
        </p:spPr>
        <p:txBody>
          <a:bodyPr/>
          <a:lstStyle>
            <a:lvl1pPr>
              <a:defRPr/>
            </a:lvl1pPr>
          </a:lstStyle>
          <a:p>
            <a:pPr lvl="0"/>
            <a:r>
              <a:rPr lang="en-US" noProof="0" smtClean="0"/>
              <a:t>Click to edit Master title style</a:t>
            </a:r>
          </a:p>
        </p:txBody>
      </p:sp>
      <p:sp>
        <p:nvSpPr>
          <p:cNvPr id="5126" name="Rectangle 1030"/>
          <p:cNvSpPr>
            <a:spLocks noGrp="1" noChangeArrowheads="1"/>
          </p:cNvSpPr>
          <p:nvPr>
            <p:ph type="subTitle" idx="1"/>
          </p:nvPr>
        </p:nvSpPr>
        <p:spPr>
          <a:xfrm>
            <a:off x="2174240" y="4641427"/>
            <a:ext cx="6827520" cy="1463040"/>
          </a:xfrm>
        </p:spPr>
        <p:txBody>
          <a:bodyPr/>
          <a:lstStyle>
            <a:lvl1pPr marL="0" indent="0">
              <a:buFont typeface="Wingdings" pitchFamily="2" charset="2"/>
              <a:buNone/>
              <a:defRPr/>
            </a:lvl1pPr>
          </a:lstStyle>
          <a:p>
            <a:pPr lvl="0"/>
            <a:r>
              <a:rPr lang="en-US" noProof="0" smtClean="0"/>
              <a:t>Click to edit Master subtitle style</a:t>
            </a:r>
          </a:p>
        </p:txBody>
      </p:sp>
      <p:sp>
        <p:nvSpPr>
          <p:cNvPr id="5127" name="Rectangle 1031"/>
          <p:cNvSpPr>
            <a:spLocks noGrp="1" noChangeArrowheads="1"/>
          </p:cNvSpPr>
          <p:nvPr>
            <p:ph type="dt" sz="half" idx="2"/>
          </p:nvPr>
        </p:nvSpPr>
        <p:spPr>
          <a:xfrm>
            <a:off x="731520" y="6746240"/>
            <a:ext cx="2032000" cy="487680"/>
          </a:xfrm>
        </p:spPr>
        <p:txBody>
          <a:bodyPr/>
          <a:lstStyle>
            <a:lvl1pPr>
              <a:defRPr/>
            </a:lvl1pPr>
          </a:lstStyle>
          <a:p>
            <a:endParaRPr lang="en-US"/>
          </a:p>
        </p:txBody>
      </p:sp>
      <p:sp>
        <p:nvSpPr>
          <p:cNvPr id="5128" name="Rectangle 1032"/>
          <p:cNvSpPr>
            <a:spLocks noGrp="1" noChangeArrowheads="1"/>
          </p:cNvSpPr>
          <p:nvPr>
            <p:ph type="ftr" sz="quarter" idx="3"/>
          </p:nvPr>
        </p:nvSpPr>
        <p:spPr>
          <a:xfrm>
            <a:off x="3332480" y="6746240"/>
            <a:ext cx="3088640" cy="487680"/>
          </a:xfrm>
        </p:spPr>
        <p:txBody>
          <a:bodyPr/>
          <a:lstStyle>
            <a:lvl1pPr>
              <a:defRPr/>
            </a:lvl1pPr>
          </a:lstStyle>
          <a:p>
            <a:endParaRPr lang="en-US"/>
          </a:p>
        </p:txBody>
      </p:sp>
      <p:sp>
        <p:nvSpPr>
          <p:cNvPr id="5129" name="Rectangle 1033"/>
          <p:cNvSpPr>
            <a:spLocks noGrp="1" noChangeArrowheads="1"/>
          </p:cNvSpPr>
          <p:nvPr>
            <p:ph type="sldNum" sz="quarter" idx="4"/>
          </p:nvPr>
        </p:nvSpPr>
        <p:spPr>
          <a:xfrm>
            <a:off x="6990080" y="6746240"/>
            <a:ext cx="2032000" cy="487680"/>
          </a:xfrm>
        </p:spPr>
        <p:txBody>
          <a:bodyPr/>
          <a:lstStyle>
            <a:lvl1pPr>
              <a:defRPr sz="1500"/>
            </a:lvl1pPr>
          </a:lstStyle>
          <a:p>
            <a:fld id="{C7201BED-2977-4447-B279-D8D5D6FA1C0F}"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9248029-423A-4692-99CA-BABBFD3B701A}" type="slidenum">
              <a:rPr lang="en-US"/>
              <a:pPr/>
              <a:t>‹#›</a:t>
            </a:fld>
            <a:endParaRPr lang="en-US" sz="1500"/>
          </a:p>
        </p:txBody>
      </p:sp>
    </p:spTree>
    <p:extLst>
      <p:ext uri="{BB962C8B-B14F-4D97-AF65-F5344CB8AC3E}">
        <p14:creationId xmlns:p14="http://schemas.microsoft.com/office/powerpoint/2010/main" val="2977232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55840" y="894080"/>
            <a:ext cx="2072640" cy="57370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37920" y="894080"/>
            <a:ext cx="6055360" cy="57370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B4BB099-7E33-49BC-BA32-4390CE5992AC}" type="slidenum">
              <a:rPr lang="en-US"/>
              <a:pPr/>
              <a:t>‹#›</a:t>
            </a:fld>
            <a:endParaRPr lang="en-US" sz="1500"/>
          </a:p>
        </p:txBody>
      </p:sp>
    </p:spTree>
    <p:extLst>
      <p:ext uri="{BB962C8B-B14F-4D97-AF65-F5344CB8AC3E}">
        <p14:creationId xmlns:p14="http://schemas.microsoft.com/office/powerpoint/2010/main" val="34025807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37920" y="894080"/>
            <a:ext cx="8290560" cy="1219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37920" y="2241973"/>
            <a:ext cx="4064000" cy="4389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364480" y="2241973"/>
            <a:ext cx="4064000" cy="4389120"/>
          </a:xfrm>
        </p:spPr>
        <p:txBody>
          <a:bodyPr/>
          <a:lstStyle/>
          <a:p>
            <a:r>
              <a:rPr lang="en-US" smtClean="0"/>
              <a:t>Click icon to add clip art</a:t>
            </a:r>
            <a:endParaRPr lang="en-US"/>
          </a:p>
        </p:txBody>
      </p:sp>
      <p:sp>
        <p:nvSpPr>
          <p:cNvPr id="5" name="Date Placeholder 4"/>
          <p:cNvSpPr>
            <a:spLocks noGrp="1"/>
          </p:cNvSpPr>
          <p:nvPr>
            <p:ph type="dt" sz="half" idx="10"/>
          </p:nvPr>
        </p:nvSpPr>
        <p:spPr>
          <a:xfrm>
            <a:off x="1137920" y="6841067"/>
            <a:ext cx="2032000" cy="487680"/>
          </a:xfrm>
        </p:spPr>
        <p:txBody>
          <a:bodyPr/>
          <a:lstStyle>
            <a:lvl1pPr>
              <a:defRPr/>
            </a:lvl1pPr>
          </a:lstStyle>
          <a:p>
            <a:endParaRPr lang="en-US"/>
          </a:p>
        </p:txBody>
      </p:sp>
      <p:sp>
        <p:nvSpPr>
          <p:cNvPr id="6" name="Footer Placeholder 5"/>
          <p:cNvSpPr>
            <a:spLocks noGrp="1"/>
          </p:cNvSpPr>
          <p:nvPr>
            <p:ph type="ftr" sz="quarter" idx="11"/>
          </p:nvPr>
        </p:nvSpPr>
        <p:spPr>
          <a:xfrm>
            <a:off x="3657600" y="6841067"/>
            <a:ext cx="3088640" cy="487680"/>
          </a:xfrm>
        </p:spPr>
        <p:txBody>
          <a:bodyPr/>
          <a:lstStyle>
            <a:lvl1pPr>
              <a:defRPr/>
            </a:lvl1pPr>
          </a:lstStyle>
          <a:p>
            <a:endParaRPr lang="en-US"/>
          </a:p>
        </p:txBody>
      </p:sp>
      <p:sp>
        <p:nvSpPr>
          <p:cNvPr id="7" name="Slide Number Placeholder 6"/>
          <p:cNvSpPr>
            <a:spLocks noGrp="1"/>
          </p:cNvSpPr>
          <p:nvPr>
            <p:ph type="sldNum" sz="quarter" idx="12"/>
          </p:nvPr>
        </p:nvSpPr>
        <p:spPr>
          <a:xfrm>
            <a:off x="8778240" y="6841067"/>
            <a:ext cx="975360" cy="487680"/>
          </a:xfrm>
        </p:spPr>
        <p:txBody>
          <a:bodyPr/>
          <a:lstStyle>
            <a:lvl1pPr>
              <a:defRPr/>
            </a:lvl1pPr>
          </a:lstStyle>
          <a:p>
            <a:fld id="{51F42304-9E2C-4558-8F58-EF37D741C415}" type="slidenum">
              <a:rPr lang="en-US"/>
              <a:pPr/>
              <a:t>‹#›</a:t>
            </a:fld>
            <a:endParaRPr lang="en-US" sz="1500"/>
          </a:p>
        </p:txBody>
      </p:sp>
    </p:spTree>
    <p:extLst>
      <p:ext uri="{BB962C8B-B14F-4D97-AF65-F5344CB8AC3E}">
        <p14:creationId xmlns:p14="http://schemas.microsoft.com/office/powerpoint/2010/main" val="32346759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60DBC48-8A34-4163-93B0-6545AFE43C37}" type="slidenum">
              <a:rPr lang="en-US"/>
              <a:pPr/>
              <a:t>‹#›</a:t>
            </a:fld>
            <a:endParaRPr lang="en-US" sz="1500"/>
          </a:p>
        </p:txBody>
      </p:sp>
    </p:spTree>
    <p:extLst>
      <p:ext uri="{BB962C8B-B14F-4D97-AF65-F5344CB8AC3E}">
        <p14:creationId xmlns:p14="http://schemas.microsoft.com/office/powerpoint/2010/main" val="2833744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70467" y="4700694"/>
            <a:ext cx="8290560" cy="1452880"/>
          </a:xfrm>
        </p:spPr>
        <p:txBody>
          <a:bodyPr anchor="t"/>
          <a:lstStyle>
            <a:lvl1pPr algn="l">
              <a:defRPr sz="4300" b="1" cap="all"/>
            </a:lvl1pPr>
          </a:lstStyle>
          <a:p>
            <a:r>
              <a:rPr lang="en-US" smtClean="0"/>
              <a:t>Click to edit Master title style</a:t>
            </a:r>
            <a:endParaRPr lang="en-US"/>
          </a:p>
        </p:txBody>
      </p:sp>
      <p:sp>
        <p:nvSpPr>
          <p:cNvPr id="3" name="Text Placeholder 2"/>
          <p:cNvSpPr>
            <a:spLocks noGrp="1"/>
          </p:cNvSpPr>
          <p:nvPr>
            <p:ph type="body" idx="1"/>
          </p:nvPr>
        </p:nvSpPr>
        <p:spPr>
          <a:xfrm>
            <a:off x="770467" y="3100495"/>
            <a:ext cx="8290560" cy="1600199"/>
          </a:xfrm>
        </p:spPr>
        <p:txBody>
          <a:bodyPr anchor="b"/>
          <a:lstStyle>
            <a:lvl1pPr marL="0" indent="0">
              <a:buNone/>
              <a:defRPr sz="2100"/>
            </a:lvl1pPr>
            <a:lvl2pPr marL="487650" indent="0">
              <a:buNone/>
              <a:defRPr sz="1900"/>
            </a:lvl2pPr>
            <a:lvl3pPr marL="975299" indent="0">
              <a:buNone/>
              <a:defRPr sz="1700"/>
            </a:lvl3pPr>
            <a:lvl4pPr marL="1462949" indent="0">
              <a:buNone/>
              <a:defRPr sz="1500"/>
            </a:lvl4pPr>
            <a:lvl5pPr marL="1950598" indent="0">
              <a:buNone/>
              <a:defRPr sz="1500"/>
            </a:lvl5pPr>
            <a:lvl6pPr marL="2438248" indent="0">
              <a:buNone/>
              <a:defRPr sz="1500"/>
            </a:lvl6pPr>
            <a:lvl7pPr marL="2925897" indent="0">
              <a:buNone/>
              <a:defRPr sz="1500"/>
            </a:lvl7pPr>
            <a:lvl8pPr marL="3413547" indent="0">
              <a:buNone/>
              <a:defRPr sz="1500"/>
            </a:lvl8pPr>
            <a:lvl9pPr marL="3901196" indent="0">
              <a:buNone/>
              <a:defRPr sz="15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3700D13-5ED7-4AB4-A58E-6F4DC31D77B9}" type="slidenum">
              <a:rPr lang="en-US"/>
              <a:pPr/>
              <a:t>‹#›</a:t>
            </a:fld>
            <a:endParaRPr lang="en-US" sz="1500"/>
          </a:p>
        </p:txBody>
      </p:sp>
    </p:spTree>
    <p:extLst>
      <p:ext uri="{BB962C8B-B14F-4D97-AF65-F5344CB8AC3E}">
        <p14:creationId xmlns:p14="http://schemas.microsoft.com/office/powerpoint/2010/main" val="632964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37920" y="2241973"/>
            <a:ext cx="4064000" cy="4389120"/>
          </a:xfrm>
        </p:spPr>
        <p:txBody>
          <a:bodyPr/>
          <a:lstStyle>
            <a:lvl1pPr>
              <a:defRPr sz="3000"/>
            </a:lvl1pPr>
            <a:lvl2pPr>
              <a:defRPr sz="26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64480" y="2241973"/>
            <a:ext cx="4064000" cy="4389120"/>
          </a:xfrm>
        </p:spPr>
        <p:txBody>
          <a:bodyPr/>
          <a:lstStyle>
            <a:lvl1pPr>
              <a:defRPr sz="3000"/>
            </a:lvl1pPr>
            <a:lvl2pPr>
              <a:defRPr sz="26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110B079-406B-4361-83AF-E35D9FE73C58}" type="slidenum">
              <a:rPr lang="en-US"/>
              <a:pPr/>
              <a:t>‹#›</a:t>
            </a:fld>
            <a:endParaRPr lang="en-US" sz="1500"/>
          </a:p>
        </p:txBody>
      </p:sp>
    </p:spTree>
    <p:extLst>
      <p:ext uri="{BB962C8B-B14F-4D97-AF65-F5344CB8AC3E}">
        <p14:creationId xmlns:p14="http://schemas.microsoft.com/office/powerpoint/2010/main" val="943045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87680" y="292947"/>
            <a:ext cx="8778240" cy="1219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87680" y="1637454"/>
            <a:ext cx="4309534" cy="682413"/>
          </a:xfrm>
        </p:spPr>
        <p:txBody>
          <a:bodyPr anchor="b"/>
          <a:lstStyle>
            <a:lvl1pPr marL="0" indent="0">
              <a:buNone/>
              <a:defRPr sz="2600" b="1"/>
            </a:lvl1pPr>
            <a:lvl2pPr marL="487650" indent="0">
              <a:buNone/>
              <a:defRPr sz="2100" b="1"/>
            </a:lvl2pPr>
            <a:lvl3pPr marL="975299" indent="0">
              <a:buNone/>
              <a:defRPr sz="1900" b="1"/>
            </a:lvl3pPr>
            <a:lvl4pPr marL="1462949" indent="0">
              <a:buNone/>
              <a:defRPr sz="1700" b="1"/>
            </a:lvl4pPr>
            <a:lvl5pPr marL="1950598" indent="0">
              <a:buNone/>
              <a:defRPr sz="1700" b="1"/>
            </a:lvl5pPr>
            <a:lvl6pPr marL="2438248" indent="0">
              <a:buNone/>
              <a:defRPr sz="1700" b="1"/>
            </a:lvl6pPr>
            <a:lvl7pPr marL="2925897" indent="0">
              <a:buNone/>
              <a:defRPr sz="1700" b="1"/>
            </a:lvl7pPr>
            <a:lvl8pPr marL="3413547" indent="0">
              <a:buNone/>
              <a:defRPr sz="1700" b="1"/>
            </a:lvl8pPr>
            <a:lvl9pPr marL="3901196" indent="0">
              <a:buNone/>
              <a:defRPr sz="1700" b="1"/>
            </a:lvl9pPr>
          </a:lstStyle>
          <a:p>
            <a:pPr lvl="0"/>
            <a:r>
              <a:rPr lang="en-US" smtClean="0"/>
              <a:t>Click to edit Master text styles</a:t>
            </a:r>
          </a:p>
        </p:txBody>
      </p:sp>
      <p:sp>
        <p:nvSpPr>
          <p:cNvPr id="4" name="Content Placeholder 3"/>
          <p:cNvSpPr>
            <a:spLocks noGrp="1"/>
          </p:cNvSpPr>
          <p:nvPr>
            <p:ph sz="half" idx="2"/>
          </p:nvPr>
        </p:nvSpPr>
        <p:spPr>
          <a:xfrm>
            <a:off x="487680" y="2319867"/>
            <a:ext cx="4309534" cy="4214707"/>
          </a:xfrm>
        </p:spPr>
        <p:txBody>
          <a:bodyPr/>
          <a:lstStyle>
            <a:lvl1pPr>
              <a:defRPr sz="26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954694" y="1637454"/>
            <a:ext cx="4311227" cy="682413"/>
          </a:xfrm>
        </p:spPr>
        <p:txBody>
          <a:bodyPr anchor="b"/>
          <a:lstStyle>
            <a:lvl1pPr marL="0" indent="0">
              <a:buNone/>
              <a:defRPr sz="2600" b="1"/>
            </a:lvl1pPr>
            <a:lvl2pPr marL="487650" indent="0">
              <a:buNone/>
              <a:defRPr sz="2100" b="1"/>
            </a:lvl2pPr>
            <a:lvl3pPr marL="975299" indent="0">
              <a:buNone/>
              <a:defRPr sz="1900" b="1"/>
            </a:lvl3pPr>
            <a:lvl4pPr marL="1462949" indent="0">
              <a:buNone/>
              <a:defRPr sz="1700" b="1"/>
            </a:lvl4pPr>
            <a:lvl5pPr marL="1950598" indent="0">
              <a:buNone/>
              <a:defRPr sz="1700" b="1"/>
            </a:lvl5pPr>
            <a:lvl6pPr marL="2438248" indent="0">
              <a:buNone/>
              <a:defRPr sz="1700" b="1"/>
            </a:lvl6pPr>
            <a:lvl7pPr marL="2925897" indent="0">
              <a:buNone/>
              <a:defRPr sz="1700" b="1"/>
            </a:lvl7pPr>
            <a:lvl8pPr marL="3413547" indent="0">
              <a:buNone/>
              <a:defRPr sz="1700" b="1"/>
            </a:lvl8pPr>
            <a:lvl9pPr marL="3901196" indent="0">
              <a:buNone/>
              <a:defRPr sz="1700" b="1"/>
            </a:lvl9pPr>
          </a:lstStyle>
          <a:p>
            <a:pPr lvl="0"/>
            <a:r>
              <a:rPr lang="en-US" smtClean="0"/>
              <a:t>Click to edit Master text styles</a:t>
            </a:r>
          </a:p>
        </p:txBody>
      </p:sp>
      <p:sp>
        <p:nvSpPr>
          <p:cNvPr id="6" name="Content Placeholder 5"/>
          <p:cNvSpPr>
            <a:spLocks noGrp="1"/>
          </p:cNvSpPr>
          <p:nvPr>
            <p:ph sz="quarter" idx="4"/>
          </p:nvPr>
        </p:nvSpPr>
        <p:spPr>
          <a:xfrm>
            <a:off x="4954694" y="2319867"/>
            <a:ext cx="4311227" cy="4214707"/>
          </a:xfrm>
        </p:spPr>
        <p:txBody>
          <a:bodyPr/>
          <a:lstStyle>
            <a:lvl1pPr>
              <a:defRPr sz="26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7FB57A8B-1D2B-4CD5-BB2B-AF22B002579B}" type="slidenum">
              <a:rPr lang="en-US"/>
              <a:pPr/>
              <a:t>‹#›</a:t>
            </a:fld>
            <a:endParaRPr lang="en-US" sz="1500"/>
          </a:p>
        </p:txBody>
      </p:sp>
    </p:spTree>
    <p:extLst>
      <p:ext uri="{BB962C8B-B14F-4D97-AF65-F5344CB8AC3E}">
        <p14:creationId xmlns:p14="http://schemas.microsoft.com/office/powerpoint/2010/main" val="2737452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38B86F33-962C-4E06-A51B-B0DAE95B694D}" type="slidenum">
              <a:rPr lang="en-US"/>
              <a:pPr/>
              <a:t>‹#›</a:t>
            </a:fld>
            <a:endParaRPr lang="en-US" sz="1500"/>
          </a:p>
        </p:txBody>
      </p:sp>
    </p:spTree>
    <p:extLst>
      <p:ext uri="{BB962C8B-B14F-4D97-AF65-F5344CB8AC3E}">
        <p14:creationId xmlns:p14="http://schemas.microsoft.com/office/powerpoint/2010/main" val="1943927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A1D2AC97-A88C-44FC-B684-E7DC22079515}" type="slidenum">
              <a:rPr lang="en-US"/>
              <a:pPr/>
              <a:t>‹#›</a:t>
            </a:fld>
            <a:endParaRPr lang="en-US" sz="1500"/>
          </a:p>
        </p:txBody>
      </p:sp>
    </p:spTree>
    <p:extLst>
      <p:ext uri="{BB962C8B-B14F-4D97-AF65-F5344CB8AC3E}">
        <p14:creationId xmlns:p14="http://schemas.microsoft.com/office/powerpoint/2010/main" val="495593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7681" y="291253"/>
            <a:ext cx="3208867" cy="1239520"/>
          </a:xfrm>
        </p:spPr>
        <p:txBody>
          <a:bodyPr/>
          <a:lstStyle>
            <a:lvl1pPr algn="l">
              <a:defRPr sz="2100" b="1"/>
            </a:lvl1pPr>
          </a:lstStyle>
          <a:p>
            <a:r>
              <a:rPr lang="en-US" smtClean="0"/>
              <a:t>Click to edit Master title style</a:t>
            </a:r>
            <a:endParaRPr lang="en-US"/>
          </a:p>
        </p:txBody>
      </p:sp>
      <p:sp>
        <p:nvSpPr>
          <p:cNvPr id="3" name="Content Placeholder 2"/>
          <p:cNvSpPr>
            <a:spLocks noGrp="1"/>
          </p:cNvSpPr>
          <p:nvPr>
            <p:ph idx="1"/>
          </p:nvPr>
        </p:nvSpPr>
        <p:spPr>
          <a:xfrm>
            <a:off x="3813387" y="291254"/>
            <a:ext cx="5452533" cy="6243321"/>
          </a:xfrm>
        </p:spPr>
        <p:txBody>
          <a:bodyPr/>
          <a:lstStyle>
            <a:lvl1pPr>
              <a:defRPr sz="3400"/>
            </a:lvl1pPr>
            <a:lvl2pPr>
              <a:defRPr sz="3000"/>
            </a:lvl2pPr>
            <a:lvl3pPr>
              <a:defRPr sz="26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87681" y="1530774"/>
            <a:ext cx="3208867" cy="5003801"/>
          </a:xfrm>
        </p:spPr>
        <p:txBody>
          <a:bodyPr/>
          <a:lstStyle>
            <a:lvl1pPr marL="0" indent="0">
              <a:buNone/>
              <a:defRPr sz="1500"/>
            </a:lvl1pPr>
            <a:lvl2pPr marL="487650" indent="0">
              <a:buNone/>
              <a:defRPr sz="1300"/>
            </a:lvl2pPr>
            <a:lvl3pPr marL="975299" indent="0">
              <a:buNone/>
              <a:defRPr sz="1100"/>
            </a:lvl3pPr>
            <a:lvl4pPr marL="1462949" indent="0">
              <a:buNone/>
              <a:defRPr sz="1000"/>
            </a:lvl4pPr>
            <a:lvl5pPr marL="1950598" indent="0">
              <a:buNone/>
              <a:defRPr sz="1000"/>
            </a:lvl5pPr>
            <a:lvl6pPr marL="2438248" indent="0">
              <a:buNone/>
              <a:defRPr sz="1000"/>
            </a:lvl6pPr>
            <a:lvl7pPr marL="2925897" indent="0">
              <a:buNone/>
              <a:defRPr sz="1000"/>
            </a:lvl7pPr>
            <a:lvl8pPr marL="3413547" indent="0">
              <a:buNone/>
              <a:defRPr sz="1000"/>
            </a:lvl8pPr>
            <a:lvl9pPr marL="3901196"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78DDBC4-7F29-4D83-A228-3709E2E0D12C}" type="slidenum">
              <a:rPr lang="en-US"/>
              <a:pPr/>
              <a:t>‹#›</a:t>
            </a:fld>
            <a:endParaRPr lang="en-US" sz="1500"/>
          </a:p>
        </p:txBody>
      </p:sp>
    </p:spTree>
    <p:extLst>
      <p:ext uri="{BB962C8B-B14F-4D97-AF65-F5344CB8AC3E}">
        <p14:creationId xmlns:p14="http://schemas.microsoft.com/office/powerpoint/2010/main" val="1134793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11774" y="5120640"/>
            <a:ext cx="5852160" cy="604521"/>
          </a:xfrm>
        </p:spPr>
        <p:txBody>
          <a:bodyPr/>
          <a:lstStyle>
            <a:lvl1pPr algn="l">
              <a:defRPr sz="2100" b="1"/>
            </a:lvl1pPr>
          </a:lstStyle>
          <a:p>
            <a:r>
              <a:rPr lang="en-US" smtClean="0"/>
              <a:t>Click to edit Master title style</a:t>
            </a:r>
            <a:endParaRPr lang="en-US"/>
          </a:p>
        </p:txBody>
      </p:sp>
      <p:sp>
        <p:nvSpPr>
          <p:cNvPr id="3" name="Picture Placeholder 2"/>
          <p:cNvSpPr>
            <a:spLocks noGrp="1"/>
          </p:cNvSpPr>
          <p:nvPr>
            <p:ph type="pic" idx="1"/>
          </p:nvPr>
        </p:nvSpPr>
        <p:spPr>
          <a:xfrm>
            <a:off x="1911774" y="653627"/>
            <a:ext cx="5852160" cy="4389120"/>
          </a:xfrm>
        </p:spPr>
        <p:txBody>
          <a:bodyPr/>
          <a:lstStyle>
            <a:lvl1pPr marL="0" indent="0">
              <a:buNone/>
              <a:defRPr sz="3400"/>
            </a:lvl1pPr>
            <a:lvl2pPr marL="487650" indent="0">
              <a:buNone/>
              <a:defRPr sz="3000"/>
            </a:lvl2pPr>
            <a:lvl3pPr marL="975299" indent="0">
              <a:buNone/>
              <a:defRPr sz="2600"/>
            </a:lvl3pPr>
            <a:lvl4pPr marL="1462949" indent="0">
              <a:buNone/>
              <a:defRPr sz="2100"/>
            </a:lvl4pPr>
            <a:lvl5pPr marL="1950598" indent="0">
              <a:buNone/>
              <a:defRPr sz="2100"/>
            </a:lvl5pPr>
            <a:lvl6pPr marL="2438248" indent="0">
              <a:buNone/>
              <a:defRPr sz="2100"/>
            </a:lvl6pPr>
            <a:lvl7pPr marL="2925897" indent="0">
              <a:buNone/>
              <a:defRPr sz="2100"/>
            </a:lvl7pPr>
            <a:lvl8pPr marL="3413547" indent="0">
              <a:buNone/>
              <a:defRPr sz="2100"/>
            </a:lvl8pPr>
            <a:lvl9pPr marL="3901196" indent="0">
              <a:buNone/>
              <a:defRPr sz="2100"/>
            </a:lvl9pPr>
          </a:lstStyle>
          <a:p>
            <a:r>
              <a:rPr lang="en-US" smtClean="0"/>
              <a:t>Click icon to add picture</a:t>
            </a:r>
            <a:endParaRPr lang="en-US"/>
          </a:p>
        </p:txBody>
      </p:sp>
      <p:sp>
        <p:nvSpPr>
          <p:cNvPr id="4" name="Text Placeholder 3"/>
          <p:cNvSpPr>
            <a:spLocks noGrp="1"/>
          </p:cNvSpPr>
          <p:nvPr>
            <p:ph type="body" sz="half" idx="2"/>
          </p:nvPr>
        </p:nvSpPr>
        <p:spPr>
          <a:xfrm>
            <a:off x="1911774" y="5725161"/>
            <a:ext cx="5852160" cy="858519"/>
          </a:xfrm>
        </p:spPr>
        <p:txBody>
          <a:bodyPr/>
          <a:lstStyle>
            <a:lvl1pPr marL="0" indent="0">
              <a:buNone/>
              <a:defRPr sz="1500"/>
            </a:lvl1pPr>
            <a:lvl2pPr marL="487650" indent="0">
              <a:buNone/>
              <a:defRPr sz="1300"/>
            </a:lvl2pPr>
            <a:lvl3pPr marL="975299" indent="0">
              <a:buNone/>
              <a:defRPr sz="1100"/>
            </a:lvl3pPr>
            <a:lvl4pPr marL="1462949" indent="0">
              <a:buNone/>
              <a:defRPr sz="1000"/>
            </a:lvl4pPr>
            <a:lvl5pPr marL="1950598" indent="0">
              <a:buNone/>
              <a:defRPr sz="1000"/>
            </a:lvl5pPr>
            <a:lvl6pPr marL="2438248" indent="0">
              <a:buNone/>
              <a:defRPr sz="1000"/>
            </a:lvl6pPr>
            <a:lvl7pPr marL="2925897" indent="0">
              <a:buNone/>
              <a:defRPr sz="1000"/>
            </a:lvl7pPr>
            <a:lvl8pPr marL="3413547" indent="0">
              <a:buNone/>
              <a:defRPr sz="1000"/>
            </a:lvl8pPr>
            <a:lvl9pPr marL="3901196"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0A4CFD6-408C-45A5-B01B-4651C2590103}" type="slidenum">
              <a:rPr lang="en-US"/>
              <a:pPr/>
              <a:t>‹#›</a:t>
            </a:fld>
            <a:endParaRPr lang="en-US" sz="1500"/>
          </a:p>
        </p:txBody>
      </p:sp>
    </p:spTree>
    <p:extLst>
      <p:ext uri="{BB962C8B-B14F-4D97-AF65-F5344CB8AC3E}">
        <p14:creationId xmlns:p14="http://schemas.microsoft.com/office/powerpoint/2010/main" val="2208767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ChangeArrowheads="1"/>
          </p:cNvSpPr>
          <p:nvPr/>
        </p:nvSpPr>
        <p:spPr bwMode="hidden">
          <a:xfrm>
            <a:off x="162560" y="0"/>
            <a:ext cx="1544320" cy="731520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7530" tIns="48765" rIns="97530" bIns="48765" anchor="ctr"/>
          <a:lstStyle/>
          <a:p>
            <a:pPr algn="ctr"/>
            <a:endParaRPr kumimoji="1" lang="en-US"/>
          </a:p>
        </p:txBody>
      </p:sp>
      <p:sp>
        <p:nvSpPr>
          <p:cNvPr id="4099" name="Rectangle 3"/>
          <p:cNvSpPr>
            <a:spLocks noChangeArrowheads="1"/>
          </p:cNvSpPr>
          <p:nvPr/>
        </p:nvSpPr>
        <p:spPr bwMode="hidden">
          <a:xfrm>
            <a:off x="1788160" y="0"/>
            <a:ext cx="7965440" cy="1300480"/>
          </a:xfrm>
          <a:prstGeom prst="rect">
            <a:avLst/>
          </a:prstGeom>
          <a:gradFill rotWithShape="0">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7530" tIns="48765" rIns="97530" bIns="48765" anchor="ctr"/>
          <a:lstStyle/>
          <a:p>
            <a:pPr algn="ctr"/>
            <a:endParaRPr kumimoji="1" lang="en-US"/>
          </a:p>
        </p:txBody>
      </p:sp>
      <p:sp>
        <p:nvSpPr>
          <p:cNvPr id="4100" name="Rectangle 4" descr="Stationery"/>
          <p:cNvSpPr>
            <a:spLocks noChangeArrowheads="1"/>
          </p:cNvSpPr>
          <p:nvPr/>
        </p:nvSpPr>
        <p:spPr bwMode="auto">
          <a:xfrm>
            <a:off x="487680" y="0"/>
            <a:ext cx="1300480" cy="812800"/>
          </a:xfrm>
          <a:prstGeom prst="rect">
            <a:avLst/>
          </a:prstGeom>
          <a:blipFill dpi="0" rotWithShape="0">
            <a:blip r:embed="rId15"/>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7530" tIns="48765" rIns="97530" bIns="48765" anchor="ctr"/>
          <a:lstStyle/>
          <a:p>
            <a:pPr algn="ctr"/>
            <a:endParaRPr kumimoji="1" lang="en-US"/>
          </a:p>
        </p:txBody>
      </p:sp>
      <p:sp>
        <p:nvSpPr>
          <p:cNvPr id="4101" name="Rectangle 5" descr="Stationery"/>
          <p:cNvSpPr>
            <a:spLocks noChangeArrowheads="1"/>
          </p:cNvSpPr>
          <p:nvPr/>
        </p:nvSpPr>
        <p:spPr bwMode="auto">
          <a:xfrm>
            <a:off x="0" y="0"/>
            <a:ext cx="487680" cy="7315200"/>
          </a:xfrm>
          <a:prstGeom prst="rect">
            <a:avLst/>
          </a:prstGeom>
          <a:blipFill dpi="0" rotWithShape="0">
            <a:blip r:embed="rId15"/>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7530" tIns="48765" rIns="97530" bIns="48765" anchor="ctr"/>
          <a:lstStyle/>
          <a:p>
            <a:pPr algn="ctr"/>
            <a:endParaRPr kumimoji="1" lang="en-US"/>
          </a:p>
        </p:txBody>
      </p:sp>
      <p:sp>
        <p:nvSpPr>
          <p:cNvPr id="4102" name="Rectangle 6"/>
          <p:cNvSpPr>
            <a:spLocks noGrp="1" noChangeArrowheads="1"/>
          </p:cNvSpPr>
          <p:nvPr>
            <p:ph type="title"/>
          </p:nvPr>
        </p:nvSpPr>
        <p:spPr bwMode="auto">
          <a:xfrm>
            <a:off x="1137920" y="894080"/>
            <a:ext cx="829056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7530" tIns="48765" rIns="97530" bIns="48765" numCol="1" anchor="b" anchorCtr="0" compatLnSpc="1">
            <a:prstTxWarp prst="textNoShape">
              <a:avLst/>
            </a:prstTxWarp>
          </a:bodyPr>
          <a:lstStyle/>
          <a:p>
            <a:pPr lvl="0"/>
            <a:r>
              <a:rPr lang="en-US" smtClean="0"/>
              <a:t>Click to edit Master title style</a:t>
            </a:r>
          </a:p>
        </p:txBody>
      </p:sp>
      <p:sp>
        <p:nvSpPr>
          <p:cNvPr id="4103" name="Rectangle 7"/>
          <p:cNvSpPr>
            <a:spLocks noGrp="1" noChangeArrowheads="1"/>
          </p:cNvSpPr>
          <p:nvPr>
            <p:ph type="dt" sz="half" idx="2"/>
          </p:nvPr>
        </p:nvSpPr>
        <p:spPr bwMode="auto">
          <a:xfrm>
            <a:off x="1137920" y="6841067"/>
            <a:ext cx="2032000" cy="487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7530" tIns="48765" rIns="97530" bIns="48765" numCol="1" anchor="b" anchorCtr="0" compatLnSpc="1">
            <a:prstTxWarp prst="textNoShape">
              <a:avLst/>
            </a:prstTxWarp>
          </a:bodyPr>
          <a:lstStyle>
            <a:lvl1pPr>
              <a:defRPr sz="1500">
                <a:solidFill>
                  <a:schemeClr val="tx2"/>
                </a:solidFill>
              </a:defRPr>
            </a:lvl1pPr>
          </a:lstStyle>
          <a:p>
            <a:endParaRPr lang="en-US"/>
          </a:p>
        </p:txBody>
      </p:sp>
      <p:sp>
        <p:nvSpPr>
          <p:cNvPr id="4104" name="Rectangle 8"/>
          <p:cNvSpPr>
            <a:spLocks noGrp="1" noChangeArrowheads="1"/>
          </p:cNvSpPr>
          <p:nvPr>
            <p:ph type="ftr" sz="quarter" idx="3"/>
          </p:nvPr>
        </p:nvSpPr>
        <p:spPr bwMode="auto">
          <a:xfrm>
            <a:off x="3657600" y="6841067"/>
            <a:ext cx="3088640" cy="487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7530" tIns="48765" rIns="97530" bIns="48765" numCol="1" anchor="b" anchorCtr="0" compatLnSpc="1">
            <a:prstTxWarp prst="textNoShape">
              <a:avLst/>
            </a:prstTxWarp>
          </a:bodyPr>
          <a:lstStyle>
            <a:lvl1pPr algn="ctr">
              <a:defRPr sz="1500">
                <a:solidFill>
                  <a:schemeClr val="tx2"/>
                </a:solidFill>
              </a:defRPr>
            </a:lvl1pPr>
          </a:lstStyle>
          <a:p>
            <a:endParaRPr lang="en-US"/>
          </a:p>
        </p:txBody>
      </p:sp>
      <p:pic>
        <p:nvPicPr>
          <p:cNvPr id="4105" name="Picture 9" descr="anabnr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310641" y="0"/>
            <a:ext cx="8442960" cy="804334"/>
          </a:xfrm>
          <a:prstGeom prst="rect">
            <a:avLst/>
          </a:prstGeom>
          <a:noFill/>
          <a:extLst>
            <a:ext uri="{909E8E84-426E-40DD-AFC4-6F175D3DCCD1}">
              <a14:hiddenFill xmlns:a14="http://schemas.microsoft.com/office/drawing/2010/main">
                <a:solidFill>
                  <a:srgbClr val="FFFFFF"/>
                </a:solidFill>
              </a14:hiddenFill>
            </a:ext>
          </a:extLst>
        </p:spPr>
      </p:pic>
      <p:sp>
        <p:nvSpPr>
          <p:cNvPr id="4106" name="Rectangle 10"/>
          <p:cNvSpPr>
            <a:spLocks noChangeArrowheads="1"/>
          </p:cNvSpPr>
          <p:nvPr/>
        </p:nvSpPr>
        <p:spPr bwMode="auto">
          <a:xfrm>
            <a:off x="325120" y="487680"/>
            <a:ext cx="2682240" cy="325120"/>
          </a:xfrm>
          <a:prstGeom prst="rect">
            <a:avLst/>
          </a:prstGeom>
          <a:solidFill>
            <a:schemeClr val="accent2">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7530" tIns="48765" rIns="97530" bIns="48765" anchor="ctr"/>
          <a:lstStyle/>
          <a:p>
            <a:pPr algn="ctr"/>
            <a:endParaRPr kumimoji="1" lang="en-US"/>
          </a:p>
        </p:txBody>
      </p:sp>
      <p:sp>
        <p:nvSpPr>
          <p:cNvPr id="4107" name="Rectangle 11"/>
          <p:cNvSpPr>
            <a:spLocks noGrp="1" noChangeArrowheads="1"/>
          </p:cNvSpPr>
          <p:nvPr>
            <p:ph type="sldNum" sz="quarter" idx="4"/>
          </p:nvPr>
        </p:nvSpPr>
        <p:spPr bwMode="auto">
          <a:xfrm>
            <a:off x="8778240" y="6841067"/>
            <a:ext cx="975360" cy="487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7530" tIns="48765" rIns="97530" bIns="48765" numCol="1" anchor="b" anchorCtr="0" compatLnSpc="1">
            <a:prstTxWarp prst="textNoShape">
              <a:avLst/>
            </a:prstTxWarp>
          </a:bodyPr>
          <a:lstStyle>
            <a:lvl1pPr algn="r">
              <a:defRPr>
                <a:solidFill>
                  <a:schemeClr val="tx2"/>
                </a:solidFill>
              </a:defRPr>
            </a:lvl1pPr>
          </a:lstStyle>
          <a:p>
            <a:fld id="{A8A6AE5E-E1BF-4506-AA81-9A5E722D50C0}" type="slidenum">
              <a:rPr lang="en-US"/>
              <a:pPr/>
              <a:t>‹#›</a:t>
            </a:fld>
            <a:endParaRPr lang="en-US" sz="1500"/>
          </a:p>
        </p:txBody>
      </p:sp>
      <p:sp>
        <p:nvSpPr>
          <p:cNvPr id="4108" name="Rectangle 12"/>
          <p:cNvSpPr>
            <a:spLocks noGrp="1" noChangeArrowheads="1"/>
          </p:cNvSpPr>
          <p:nvPr>
            <p:ph type="body" idx="1"/>
          </p:nvPr>
        </p:nvSpPr>
        <p:spPr bwMode="auto">
          <a:xfrm>
            <a:off x="1137920" y="2241973"/>
            <a:ext cx="8290560" cy="4389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7530" tIns="48765" rIns="97530" bIns="4876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341257631" r:id="rId1"/>
    <p:sldLayoutId id="2341257632" r:id="rId2"/>
    <p:sldLayoutId id="2341257633" r:id="rId3"/>
    <p:sldLayoutId id="2341257634" r:id="rId4"/>
    <p:sldLayoutId id="2341257635" r:id="rId5"/>
    <p:sldLayoutId id="2341257636" r:id="rId6"/>
    <p:sldLayoutId id="2341257637" r:id="rId7"/>
    <p:sldLayoutId id="2341257638" r:id="rId8"/>
    <p:sldLayoutId id="2341257639" r:id="rId9"/>
    <p:sldLayoutId id="2341257640" r:id="rId10"/>
    <p:sldLayoutId id="2341257641" r:id="rId11"/>
    <p:sldLayoutId id="2341257642" r:id="rId12"/>
    <p:sldLayoutId id="2341257643" r:id="rId13"/>
  </p:sldLayoutIdLst>
  <p:txStyles>
    <p:titleStyle>
      <a:lvl1pPr algn="l" rtl="0" eaLnBrk="1" fontAlgn="base" hangingPunct="1">
        <a:spcBef>
          <a:spcPct val="0"/>
        </a:spcBef>
        <a:spcAft>
          <a:spcPct val="0"/>
        </a:spcAft>
        <a:defRPr sz="4700">
          <a:solidFill>
            <a:schemeClr val="tx2"/>
          </a:solidFill>
          <a:latin typeface="+mj-lt"/>
          <a:ea typeface="+mj-ea"/>
          <a:cs typeface="+mj-cs"/>
        </a:defRPr>
      </a:lvl1pPr>
      <a:lvl2pPr algn="l" rtl="0" eaLnBrk="1" fontAlgn="base" hangingPunct="1">
        <a:spcBef>
          <a:spcPct val="0"/>
        </a:spcBef>
        <a:spcAft>
          <a:spcPct val="0"/>
        </a:spcAft>
        <a:defRPr sz="4700">
          <a:solidFill>
            <a:schemeClr val="tx2"/>
          </a:solidFill>
          <a:latin typeface="Times New Roman" charset="0"/>
        </a:defRPr>
      </a:lvl2pPr>
      <a:lvl3pPr algn="l" rtl="0" eaLnBrk="1" fontAlgn="base" hangingPunct="1">
        <a:spcBef>
          <a:spcPct val="0"/>
        </a:spcBef>
        <a:spcAft>
          <a:spcPct val="0"/>
        </a:spcAft>
        <a:defRPr sz="4700">
          <a:solidFill>
            <a:schemeClr val="tx2"/>
          </a:solidFill>
          <a:latin typeface="Times New Roman" charset="0"/>
        </a:defRPr>
      </a:lvl3pPr>
      <a:lvl4pPr algn="l" rtl="0" eaLnBrk="1" fontAlgn="base" hangingPunct="1">
        <a:spcBef>
          <a:spcPct val="0"/>
        </a:spcBef>
        <a:spcAft>
          <a:spcPct val="0"/>
        </a:spcAft>
        <a:defRPr sz="4700">
          <a:solidFill>
            <a:schemeClr val="tx2"/>
          </a:solidFill>
          <a:latin typeface="Times New Roman" charset="0"/>
        </a:defRPr>
      </a:lvl4pPr>
      <a:lvl5pPr algn="l" rtl="0" eaLnBrk="1" fontAlgn="base" hangingPunct="1">
        <a:spcBef>
          <a:spcPct val="0"/>
        </a:spcBef>
        <a:spcAft>
          <a:spcPct val="0"/>
        </a:spcAft>
        <a:defRPr sz="4700">
          <a:solidFill>
            <a:schemeClr val="tx2"/>
          </a:solidFill>
          <a:latin typeface="Times New Roman" charset="0"/>
        </a:defRPr>
      </a:lvl5pPr>
      <a:lvl6pPr marL="487650" algn="l" rtl="0" eaLnBrk="1" fontAlgn="base" hangingPunct="1">
        <a:spcBef>
          <a:spcPct val="0"/>
        </a:spcBef>
        <a:spcAft>
          <a:spcPct val="0"/>
        </a:spcAft>
        <a:defRPr sz="4700">
          <a:solidFill>
            <a:schemeClr val="tx2"/>
          </a:solidFill>
          <a:latin typeface="Times New Roman" charset="0"/>
        </a:defRPr>
      </a:lvl6pPr>
      <a:lvl7pPr marL="975299" algn="l" rtl="0" eaLnBrk="1" fontAlgn="base" hangingPunct="1">
        <a:spcBef>
          <a:spcPct val="0"/>
        </a:spcBef>
        <a:spcAft>
          <a:spcPct val="0"/>
        </a:spcAft>
        <a:defRPr sz="4700">
          <a:solidFill>
            <a:schemeClr val="tx2"/>
          </a:solidFill>
          <a:latin typeface="Times New Roman" charset="0"/>
        </a:defRPr>
      </a:lvl7pPr>
      <a:lvl8pPr marL="1462949" algn="l" rtl="0" eaLnBrk="1" fontAlgn="base" hangingPunct="1">
        <a:spcBef>
          <a:spcPct val="0"/>
        </a:spcBef>
        <a:spcAft>
          <a:spcPct val="0"/>
        </a:spcAft>
        <a:defRPr sz="4700">
          <a:solidFill>
            <a:schemeClr val="tx2"/>
          </a:solidFill>
          <a:latin typeface="Times New Roman" charset="0"/>
        </a:defRPr>
      </a:lvl8pPr>
      <a:lvl9pPr marL="1950598" algn="l" rtl="0" eaLnBrk="1" fontAlgn="base" hangingPunct="1">
        <a:spcBef>
          <a:spcPct val="0"/>
        </a:spcBef>
        <a:spcAft>
          <a:spcPct val="0"/>
        </a:spcAft>
        <a:defRPr sz="4700">
          <a:solidFill>
            <a:schemeClr val="tx2"/>
          </a:solidFill>
          <a:latin typeface="Times New Roman" charset="0"/>
        </a:defRPr>
      </a:lvl9pPr>
    </p:titleStyle>
    <p:bodyStyle>
      <a:lvl1pPr marL="487650" indent="-487650" algn="l" rtl="0" eaLnBrk="1" fontAlgn="base" hangingPunct="1">
        <a:spcBef>
          <a:spcPct val="20000"/>
        </a:spcBef>
        <a:spcAft>
          <a:spcPct val="0"/>
        </a:spcAft>
        <a:buClr>
          <a:srgbClr val="A50021"/>
        </a:buClr>
        <a:buSzPct val="75000"/>
        <a:buFont typeface="Wingdings" pitchFamily="2" charset="2"/>
        <a:buChar char="n"/>
        <a:defRPr sz="3400">
          <a:solidFill>
            <a:schemeClr val="tx1"/>
          </a:solidFill>
          <a:latin typeface="+mn-lt"/>
          <a:ea typeface="+mn-ea"/>
          <a:cs typeface="+mn-cs"/>
        </a:defRPr>
      </a:lvl1pPr>
      <a:lvl2pPr marL="1095519" indent="-485957" algn="l" rtl="0" eaLnBrk="1" fontAlgn="base" hangingPunct="1">
        <a:spcBef>
          <a:spcPct val="20000"/>
        </a:spcBef>
        <a:spcAft>
          <a:spcPct val="0"/>
        </a:spcAft>
        <a:buClr>
          <a:schemeClr val="accent2"/>
        </a:buClr>
        <a:buSzPct val="75000"/>
        <a:buFont typeface="Wingdings" pitchFamily="2" charset="2"/>
        <a:buChar char="n"/>
        <a:defRPr sz="3000">
          <a:solidFill>
            <a:schemeClr val="tx1"/>
          </a:solidFill>
          <a:latin typeface="+mn-lt"/>
        </a:defRPr>
      </a:lvl2pPr>
      <a:lvl3pPr marL="1461256" indent="-243825" algn="l" rtl="0" eaLnBrk="1" fontAlgn="base" hangingPunct="1">
        <a:spcBef>
          <a:spcPct val="20000"/>
        </a:spcBef>
        <a:spcAft>
          <a:spcPct val="0"/>
        </a:spcAft>
        <a:buClr>
          <a:srgbClr val="666699"/>
        </a:buClr>
        <a:buSzPct val="70000"/>
        <a:buFont typeface="Wingdings" pitchFamily="2" charset="2"/>
        <a:buChar char="n"/>
        <a:defRPr sz="2600">
          <a:solidFill>
            <a:schemeClr val="tx1"/>
          </a:solidFill>
          <a:latin typeface="+mn-lt"/>
        </a:defRPr>
      </a:lvl3pPr>
      <a:lvl4pPr marL="1826993" indent="-243825" algn="l" rtl="0" eaLnBrk="1" fontAlgn="base" hangingPunct="1">
        <a:spcBef>
          <a:spcPct val="20000"/>
        </a:spcBef>
        <a:spcAft>
          <a:spcPct val="0"/>
        </a:spcAft>
        <a:buSzPct val="60000"/>
        <a:buFont typeface="Wingdings" pitchFamily="2" charset="2"/>
        <a:buChar char="n"/>
        <a:defRPr sz="2100">
          <a:solidFill>
            <a:schemeClr val="tx1"/>
          </a:solidFill>
          <a:latin typeface="+mn-lt"/>
        </a:defRPr>
      </a:lvl4pPr>
      <a:lvl5pPr marL="2194423" indent="-243825" algn="l" rtl="0" eaLnBrk="1" fontAlgn="base" hangingPunct="1">
        <a:spcBef>
          <a:spcPct val="20000"/>
        </a:spcBef>
        <a:spcAft>
          <a:spcPct val="0"/>
        </a:spcAft>
        <a:buClr>
          <a:schemeClr val="hlink"/>
        </a:buClr>
        <a:buSzPct val="55000"/>
        <a:buFont typeface="Wingdings" pitchFamily="2" charset="2"/>
        <a:buChar char="n"/>
        <a:defRPr sz="2100">
          <a:solidFill>
            <a:schemeClr val="tx1"/>
          </a:solidFill>
          <a:latin typeface="+mn-lt"/>
        </a:defRPr>
      </a:lvl5pPr>
      <a:lvl6pPr marL="2682072" indent="-243825" algn="l" rtl="0" eaLnBrk="1" fontAlgn="base" hangingPunct="1">
        <a:spcBef>
          <a:spcPct val="20000"/>
        </a:spcBef>
        <a:spcAft>
          <a:spcPct val="0"/>
        </a:spcAft>
        <a:buClr>
          <a:schemeClr val="hlink"/>
        </a:buClr>
        <a:buSzPct val="55000"/>
        <a:buFont typeface="Wingdings" pitchFamily="2" charset="2"/>
        <a:buChar char="n"/>
        <a:defRPr sz="2100">
          <a:solidFill>
            <a:schemeClr val="tx1"/>
          </a:solidFill>
          <a:latin typeface="+mn-lt"/>
        </a:defRPr>
      </a:lvl6pPr>
      <a:lvl7pPr marL="3169722" indent="-243825" algn="l" rtl="0" eaLnBrk="1" fontAlgn="base" hangingPunct="1">
        <a:spcBef>
          <a:spcPct val="20000"/>
        </a:spcBef>
        <a:spcAft>
          <a:spcPct val="0"/>
        </a:spcAft>
        <a:buClr>
          <a:schemeClr val="hlink"/>
        </a:buClr>
        <a:buSzPct val="55000"/>
        <a:buFont typeface="Wingdings" pitchFamily="2" charset="2"/>
        <a:buChar char="n"/>
        <a:defRPr sz="2100">
          <a:solidFill>
            <a:schemeClr val="tx1"/>
          </a:solidFill>
          <a:latin typeface="+mn-lt"/>
        </a:defRPr>
      </a:lvl7pPr>
      <a:lvl8pPr marL="3657371" indent="-243825" algn="l" rtl="0" eaLnBrk="1" fontAlgn="base" hangingPunct="1">
        <a:spcBef>
          <a:spcPct val="20000"/>
        </a:spcBef>
        <a:spcAft>
          <a:spcPct val="0"/>
        </a:spcAft>
        <a:buClr>
          <a:schemeClr val="hlink"/>
        </a:buClr>
        <a:buSzPct val="55000"/>
        <a:buFont typeface="Wingdings" pitchFamily="2" charset="2"/>
        <a:buChar char="n"/>
        <a:defRPr sz="2100">
          <a:solidFill>
            <a:schemeClr val="tx1"/>
          </a:solidFill>
          <a:latin typeface="+mn-lt"/>
        </a:defRPr>
      </a:lvl8pPr>
      <a:lvl9pPr marL="4145021" indent="-243825" algn="l" rtl="0" eaLnBrk="1" fontAlgn="base" hangingPunct="1">
        <a:spcBef>
          <a:spcPct val="20000"/>
        </a:spcBef>
        <a:spcAft>
          <a:spcPct val="0"/>
        </a:spcAft>
        <a:buClr>
          <a:schemeClr val="hlink"/>
        </a:buClr>
        <a:buSzPct val="55000"/>
        <a:buFont typeface="Wingdings" pitchFamily="2" charset="2"/>
        <a:buChar char="n"/>
        <a:defRPr sz="2100">
          <a:solidFill>
            <a:schemeClr val="tx1"/>
          </a:solidFill>
          <a:latin typeface="+mn-lt"/>
        </a:defRPr>
      </a:lvl9pPr>
    </p:bodyStyle>
    <p:otherStyle>
      <a:defPPr>
        <a:defRPr lang="en-US"/>
      </a:defPPr>
      <a:lvl1pPr marL="0" algn="l" defTabSz="975299" rtl="0" eaLnBrk="1" latinLnBrk="0" hangingPunct="1">
        <a:defRPr sz="1900" kern="1200">
          <a:solidFill>
            <a:schemeClr val="tx1"/>
          </a:solidFill>
          <a:latin typeface="+mn-lt"/>
          <a:ea typeface="+mn-ea"/>
          <a:cs typeface="+mn-cs"/>
        </a:defRPr>
      </a:lvl1pPr>
      <a:lvl2pPr marL="487650" algn="l" defTabSz="975299" rtl="0" eaLnBrk="1" latinLnBrk="0" hangingPunct="1">
        <a:defRPr sz="1900" kern="1200">
          <a:solidFill>
            <a:schemeClr val="tx1"/>
          </a:solidFill>
          <a:latin typeface="+mn-lt"/>
          <a:ea typeface="+mn-ea"/>
          <a:cs typeface="+mn-cs"/>
        </a:defRPr>
      </a:lvl2pPr>
      <a:lvl3pPr marL="975299" algn="l" defTabSz="975299" rtl="0" eaLnBrk="1" latinLnBrk="0" hangingPunct="1">
        <a:defRPr sz="1900" kern="1200">
          <a:solidFill>
            <a:schemeClr val="tx1"/>
          </a:solidFill>
          <a:latin typeface="+mn-lt"/>
          <a:ea typeface="+mn-ea"/>
          <a:cs typeface="+mn-cs"/>
        </a:defRPr>
      </a:lvl3pPr>
      <a:lvl4pPr marL="1462949" algn="l" defTabSz="975299" rtl="0" eaLnBrk="1" latinLnBrk="0" hangingPunct="1">
        <a:defRPr sz="1900" kern="1200">
          <a:solidFill>
            <a:schemeClr val="tx1"/>
          </a:solidFill>
          <a:latin typeface="+mn-lt"/>
          <a:ea typeface="+mn-ea"/>
          <a:cs typeface="+mn-cs"/>
        </a:defRPr>
      </a:lvl4pPr>
      <a:lvl5pPr marL="1950598" algn="l" defTabSz="975299" rtl="0" eaLnBrk="1" latinLnBrk="0" hangingPunct="1">
        <a:defRPr sz="1900" kern="1200">
          <a:solidFill>
            <a:schemeClr val="tx1"/>
          </a:solidFill>
          <a:latin typeface="+mn-lt"/>
          <a:ea typeface="+mn-ea"/>
          <a:cs typeface="+mn-cs"/>
        </a:defRPr>
      </a:lvl5pPr>
      <a:lvl6pPr marL="2438248" algn="l" defTabSz="975299" rtl="0" eaLnBrk="1" latinLnBrk="0" hangingPunct="1">
        <a:defRPr sz="1900" kern="1200">
          <a:solidFill>
            <a:schemeClr val="tx1"/>
          </a:solidFill>
          <a:latin typeface="+mn-lt"/>
          <a:ea typeface="+mn-ea"/>
          <a:cs typeface="+mn-cs"/>
        </a:defRPr>
      </a:lvl6pPr>
      <a:lvl7pPr marL="2925897" algn="l" defTabSz="975299" rtl="0" eaLnBrk="1" latinLnBrk="0" hangingPunct="1">
        <a:defRPr sz="1900" kern="1200">
          <a:solidFill>
            <a:schemeClr val="tx1"/>
          </a:solidFill>
          <a:latin typeface="+mn-lt"/>
          <a:ea typeface="+mn-ea"/>
          <a:cs typeface="+mn-cs"/>
        </a:defRPr>
      </a:lvl7pPr>
      <a:lvl8pPr marL="3413547" algn="l" defTabSz="975299" rtl="0" eaLnBrk="1" latinLnBrk="0" hangingPunct="1">
        <a:defRPr sz="1900" kern="1200">
          <a:solidFill>
            <a:schemeClr val="tx1"/>
          </a:solidFill>
          <a:latin typeface="+mn-lt"/>
          <a:ea typeface="+mn-ea"/>
          <a:cs typeface="+mn-cs"/>
        </a:defRPr>
      </a:lvl8pPr>
      <a:lvl9pPr marL="3901196" algn="l" defTabSz="975299"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logo1"/>
          <p:cNvPicPr>
            <a:picLocks noChangeAspect="1" noChangeArrowheads="1"/>
          </p:cNvPicPr>
          <p:nvPr/>
        </p:nvPicPr>
        <p:blipFill>
          <a:blip r:embed="rId3" cstate="print"/>
          <a:srcRect/>
          <a:stretch>
            <a:fillRect/>
          </a:stretch>
        </p:blipFill>
        <p:spPr bwMode="auto">
          <a:xfrm>
            <a:off x="0" y="441378"/>
            <a:ext cx="1219200" cy="1219200"/>
          </a:xfrm>
          <a:prstGeom prst="rect">
            <a:avLst/>
          </a:prstGeom>
          <a:noFill/>
          <a:ln w="9525">
            <a:noFill/>
            <a:miter lim="800000"/>
            <a:headEnd/>
            <a:tailEnd/>
          </a:ln>
        </p:spPr>
      </p:pic>
      <p:pic>
        <p:nvPicPr>
          <p:cNvPr id="16387" name="Picture 3" descr="strip1"/>
          <p:cNvPicPr>
            <a:picLocks noChangeAspect="1" noChangeArrowheads="1"/>
          </p:cNvPicPr>
          <p:nvPr/>
        </p:nvPicPr>
        <p:blipFill>
          <a:blip r:embed="rId4" cstate="print"/>
          <a:srcRect/>
          <a:stretch>
            <a:fillRect/>
          </a:stretch>
        </p:blipFill>
        <p:spPr bwMode="auto">
          <a:xfrm>
            <a:off x="1137920" y="1010338"/>
            <a:ext cx="8128000" cy="81280"/>
          </a:xfrm>
          <a:prstGeom prst="rect">
            <a:avLst/>
          </a:prstGeom>
          <a:noFill/>
          <a:ln w="9525">
            <a:noFill/>
            <a:miter lim="800000"/>
            <a:headEnd/>
            <a:tailEnd/>
          </a:ln>
        </p:spPr>
      </p:pic>
      <p:sp>
        <p:nvSpPr>
          <p:cNvPr id="3076" name="Rectangle 5"/>
          <p:cNvSpPr>
            <a:spLocks noChangeArrowheads="1"/>
          </p:cNvSpPr>
          <p:nvPr/>
        </p:nvSpPr>
        <p:spPr bwMode="auto">
          <a:xfrm>
            <a:off x="1420416" y="57200"/>
            <a:ext cx="7493158" cy="844894"/>
          </a:xfrm>
          <a:prstGeom prst="rect">
            <a:avLst/>
          </a:prstGeom>
          <a:solidFill>
            <a:srgbClr val="FFFFFF"/>
          </a:solidFill>
          <a:ln w="9525">
            <a:noFill/>
            <a:miter lim="800000"/>
            <a:headEnd/>
            <a:tailEnd/>
          </a:ln>
        </p:spPr>
        <p:txBody>
          <a:bodyPr lIns="97530" tIns="48765" rIns="97530" bIns="48765" anchor="ctr"/>
          <a:lstStyle/>
          <a:p>
            <a:pPr algn="ctr" eaLnBrk="0" hangingPunct="0">
              <a:defRPr/>
            </a:pPr>
            <a:r>
              <a:rPr lang="en-US" sz="3000" b="1" dirty="0">
                <a:solidFill>
                  <a:srgbClr val="00B0F0"/>
                </a:solidFill>
                <a:latin typeface="Verdana" pitchFamily="34" charset="0"/>
              </a:rPr>
              <a:t>StudyMafia</a:t>
            </a:r>
            <a:r>
              <a:rPr lang="en-US" sz="3000" b="1" dirty="0">
                <a:solidFill>
                  <a:schemeClr val="tx2">
                    <a:lumMod val="75000"/>
                  </a:schemeClr>
                </a:solidFill>
                <a:latin typeface="Verdana" pitchFamily="34" charset="0"/>
              </a:rPr>
              <a:t>.Org</a:t>
            </a:r>
            <a:endParaRPr lang="en-US" sz="3000" b="1" dirty="0">
              <a:solidFill>
                <a:schemeClr val="tx2">
                  <a:lumMod val="75000"/>
                </a:schemeClr>
              </a:solidFill>
              <a:latin typeface="Tahoma" pitchFamily="34" charset="0"/>
            </a:endParaRPr>
          </a:p>
        </p:txBody>
      </p:sp>
      <p:sp>
        <p:nvSpPr>
          <p:cNvPr id="16389" name="Text Box 9"/>
          <p:cNvSpPr txBox="1">
            <a:spLocks noChangeArrowheads="1"/>
          </p:cNvSpPr>
          <p:nvPr/>
        </p:nvSpPr>
        <p:spPr bwMode="auto">
          <a:xfrm>
            <a:off x="916360" y="5808238"/>
            <a:ext cx="8213713" cy="806369"/>
          </a:xfrm>
          <a:prstGeom prst="rect">
            <a:avLst/>
          </a:prstGeom>
          <a:noFill/>
          <a:ln w="9525">
            <a:noFill/>
            <a:miter lim="800000"/>
            <a:headEnd/>
            <a:tailEnd/>
          </a:ln>
        </p:spPr>
        <p:txBody>
          <a:bodyPr wrap="square" lIns="97530" tIns="48765" rIns="97530" bIns="48765">
            <a:spAutoFit/>
          </a:bodyPr>
          <a:lstStyle/>
          <a:p>
            <a:pPr eaLnBrk="0" hangingPunct="0">
              <a:spcBef>
                <a:spcPct val="50000"/>
              </a:spcBef>
            </a:pPr>
            <a:r>
              <a:rPr lang="en-US" sz="2300" b="1" dirty="0">
                <a:solidFill>
                  <a:srgbClr val="FFFFFF"/>
                </a:solidFill>
                <a:latin typeface="Times New Roman" pitchFamily="18" charset="0"/>
                <a:cs typeface="Times New Roman" pitchFamily="18" charset="0"/>
              </a:rPr>
              <a:t>Submitted To:	</a:t>
            </a:r>
            <a:r>
              <a:rPr lang="en-US" sz="2300" b="1" dirty="0">
                <a:solidFill>
                  <a:srgbClr val="FFFFFF"/>
                </a:solidFill>
                <a:latin typeface="Times New Roman" pitchFamily="18" charset="0"/>
                <a:cs typeface="Times New Roman" pitchFamily="18" charset="0"/>
              </a:rPr>
              <a:t> </a:t>
            </a:r>
            <a:r>
              <a:rPr lang="en-US" sz="2300" b="1" dirty="0" smtClean="0">
                <a:solidFill>
                  <a:srgbClr val="FFFFFF"/>
                </a:solidFill>
                <a:latin typeface="Times New Roman" pitchFamily="18" charset="0"/>
                <a:cs typeface="Times New Roman" pitchFamily="18" charset="0"/>
              </a:rPr>
              <a:t>             		              </a:t>
            </a:r>
            <a:r>
              <a:rPr lang="en-US" sz="2300" b="1" dirty="0" smtClean="0">
                <a:solidFill>
                  <a:srgbClr val="FFFFFF"/>
                </a:solidFill>
                <a:latin typeface="Times New Roman" pitchFamily="18" charset="0"/>
                <a:cs typeface="Times New Roman" pitchFamily="18" charset="0"/>
              </a:rPr>
              <a:t>Submitted </a:t>
            </a:r>
            <a:r>
              <a:rPr lang="en-US" sz="2300" b="1" dirty="0">
                <a:solidFill>
                  <a:srgbClr val="FFFFFF"/>
                </a:solidFill>
                <a:latin typeface="Times New Roman" pitchFamily="18" charset="0"/>
                <a:cs typeface="Times New Roman" pitchFamily="18" charset="0"/>
              </a:rPr>
              <a:t>By:</a:t>
            </a:r>
          </a:p>
          <a:p>
            <a:pPr eaLnBrk="0" hangingPunct="0"/>
            <a:r>
              <a:rPr lang="en-US" sz="2300" b="1" dirty="0">
                <a:solidFill>
                  <a:srgbClr val="FFFFFF"/>
                </a:solidFill>
                <a:latin typeface="Times New Roman" pitchFamily="18" charset="0"/>
                <a:cs typeface="Times New Roman" pitchFamily="18" charset="0"/>
              </a:rPr>
              <a:t>S</a:t>
            </a:r>
            <a:r>
              <a:rPr lang="en-US" sz="2300" b="1" dirty="0" smtClean="0">
                <a:solidFill>
                  <a:srgbClr val="FFFFFF"/>
                </a:solidFill>
                <a:latin typeface="Times New Roman" pitchFamily="18" charset="0"/>
                <a:cs typeface="Times New Roman" pitchFamily="18" charset="0"/>
              </a:rPr>
              <a:t>tudymafia.org                                                  </a:t>
            </a:r>
            <a:r>
              <a:rPr lang="en-US" sz="2300" b="1" dirty="0" smtClean="0">
                <a:solidFill>
                  <a:srgbClr val="FFFFFF"/>
                </a:solidFill>
                <a:latin typeface="Times New Roman" pitchFamily="18" charset="0"/>
                <a:cs typeface="Times New Roman" pitchFamily="18" charset="0"/>
              </a:rPr>
              <a:t>S</a:t>
            </a:r>
            <a:r>
              <a:rPr lang="en-US" sz="2300" b="1" dirty="0" smtClean="0">
                <a:solidFill>
                  <a:srgbClr val="FFFFFF"/>
                </a:solidFill>
                <a:latin typeface="Times New Roman" pitchFamily="18" charset="0"/>
                <a:cs typeface="Times New Roman" pitchFamily="18" charset="0"/>
              </a:rPr>
              <a:t>tudymafia.org               </a:t>
            </a:r>
            <a:endParaRPr lang="en-US" sz="2300" b="1" dirty="0">
              <a:solidFill>
                <a:srgbClr val="FFFFFF"/>
              </a:solidFill>
              <a:latin typeface="Times New Roman" pitchFamily="18" charset="0"/>
              <a:cs typeface="Times New Roman" pitchFamily="18" charset="0"/>
            </a:endParaRPr>
          </a:p>
        </p:txBody>
      </p:sp>
      <p:sp>
        <p:nvSpPr>
          <p:cNvPr id="8" name="Rectangle 7"/>
          <p:cNvSpPr/>
          <p:nvPr/>
        </p:nvSpPr>
        <p:spPr>
          <a:xfrm>
            <a:off x="2286178" y="1967813"/>
            <a:ext cx="5225714" cy="837146"/>
          </a:xfrm>
          <a:prstGeom prst="rect">
            <a:avLst/>
          </a:prstGeom>
          <a:noFill/>
        </p:spPr>
        <p:txBody>
          <a:bodyPr wrap="none" lIns="97530" tIns="48765" rIns="97530" bIns="48765">
            <a:spAutoFit/>
          </a:bodyPr>
          <a:lstStyle/>
          <a:p>
            <a:pPr algn="ctr" eaLnBrk="0" hangingPunct="0">
              <a:defRPr/>
            </a:pPr>
            <a:r>
              <a:rPr lang="en-US" sz="4800" b="1" dirty="0">
                <a:solidFill>
                  <a:srgbClr val="FFFF00"/>
                </a:solidFill>
              </a:rPr>
              <a:t>Postoperative Care</a:t>
            </a:r>
            <a:endParaRPr lang="en-US" sz="5400" spc="320" dirty="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endParaRPr>
          </a:p>
        </p:txBody>
      </p:sp>
    </p:spTree>
    <p:extLst>
      <p:ext uri="{BB962C8B-B14F-4D97-AF65-F5344CB8AC3E}">
        <p14:creationId xmlns:p14="http://schemas.microsoft.com/office/powerpoint/2010/main" val="3871822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753600" cy="7315200"/>
          <a:chOff x="0" y="0"/>
          <a:chExt cx="9753600" cy="7315200"/>
        </a:xfrm>
      </p:grpSpPr>
      <p:pic>
        <p:nvPicPr>
          <p:cNvPr id="2" name="Picture 1"/>
          <p:cNvPicPr>
            <a:picLocks noChangeAspect="1"/>
          </p:cNvPicPr>
          <p:nvPr/>
        </p:nvPicPr>
        <p:blipFill>
          <a:blip r:embed="rId2"/>
          <a:stretch>
            <a:fillRect/>
          </a:stretch>
        </p:blipFill>
        <p:spPr>
          <a:xfrm>
            <a:off x="0" y="0"/>
            <a:ext cx="9753600" cy="73152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753600" cy="7315200"/>
          <a:chOff x="0" y="0"/>
          <a:chExt cx="9753600" cy="7315200"/>
        </a:xfrm>
      </p:grpSpPr>
      <p:pic>
        <p:nvPicPr>
          <p:cNvPr id="2" name="Picture 1"/>
          <p:cNvPicPr>
            <a:picLocks noChangeAspect="1"/>
          </p:cNvPicPr>
          <p:nvPr/>
        </p:nvPicPr>
        <p:blipFill>
          <a:blip r:embed="rId2"/>
          <a:stretch>
            <a:fillRect/>
          </a:stretch>
        </p:blipFill>
        <p:spPr>
          <a:xfrm>
            <a:off x="0" y="0"/>
            <a:ext cx="9753600" cy="73152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753600" cy="7315200"/>
          <a:chOff x="0" y="0"/>
          <a:chExt cx="9753600" cy="7315200"/>
        </a:xfrm>
      </p:grpSpPr>
      <p:pic>
        <p:nvPicPr>
          <p:cNvPr id="2" name="Picture 1"/>
          <p:cNvPicPr>
            <a:picLocks noChangeAspect="1"/>
          </p:cNvPicPr>
          <p:nvPr/>
        </p:nvPicPr>
        <p:blipFill>
          <a:blip r:embed="rId2"/>
          <a:stretch>
            <a:fillRect/>
          </a:stretch>
        </p:blipFill>
        <p:spPr>
          <a:xfrm>
            <a:off x="0" y="0"/>
            <a:ext cx="9753600" cy="73152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753600" cy="7315200"/>
          <a:chOff x="0" y="0"/>
          <a:chExt cx="9753600" cy="7315200"/>
        </a:xfrm>
      </p:grpSpPr>
      <p:pic>
        <p:nvPicPr>
          <p:cNvPr id="2" name="Picture 1"/>
          <p:cNvPicPr>
            <a:picLocks noChangeAspect="1"/>
          </p:cNvPicPr>
          <p:nvPr/>
        </p:nvPicPr>
        <p:blipFill>
          <a:blip r:embed="rId2"/>
          <a:stretch>
            <a:fillRect/>
          </a:stretch>
        </p:blipFill>
        <p:spPr>
          <a:xfrm>
            <a:off x="0" y="0"/>
            <a:ext cx="9753600" cy="73152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753600" cy="7315200"/>
          <a:chOff x="0" y="0"/>
          <a:chExt cx="9753600" cy="7315200"/>
        </a:xfrm>
      </p:grpSpPr>
      <p:pic>
        <p:nvPicPr>
          <p:cNvPr id="2" name="Picture 1"/>
          <p:cNvPicPr>
            <a:picLocks noChangeAspect="1"/>
          </p:cNvPicPr>
          <p:nvPr/>
        </p:nvPicPr>
        <p:blipFill>
          <a:blip r:embed="rId2"/>
          <a:stretch>
            <a:fillRect/>
          </a:stretch>
        </p:blipFill>
        <p:spPr>
          <a:xfrm>
            <a:off x="0" y="0"/>
            <a:ext cx="9753600" cy="73152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753600" cy="7315200"/>
          <a:chOff x="0" y="0"/>
          <a:chExt cx="9753600" cy="7315200"/>
        </a:xfrm>
      </p:grpSpPr>
      <p:pic>
        <p:nvPicPr>
          <p:cNvPr id="2" name="Picture 1"/>
          <p:cNvPicPr>
            <a:picLocks noChangeAspect="1"/>
          </p:cNvPicPr>
          <p:nvPr/>
        </p:nvPicPr>
        <p:blipFill>
          <a:blip r:embed="rId2"/>
          <a:stretch>
            <a:fillRect/>
          </a:stretch>
        </p:blipFill>
        <p:spPr>
          <a:xfrm>
            <a:off x="0" y="0"/>
            <a:ext cx="9753600" cy="73152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753600" cy="7315200"/>
          <a:chOff x="0" y="0"/>
          <a:chExt cx="9753600" cy="7315200"/>
        </a:xfrm>
      </p:grpSpPr>
      <p:pic>
        <p:nvPicPr>
          <p:cNvPr id="2" name="Picture 1"/>
          <p:cNvPicPr>
            <a:picLocks noChangeAspect="1"/>
          </p:cNvPicPr>
          <p:nvPr/>
        </p:nvPicPr>
        <p:blipFill>
          <a:blip r:embed="rId2"/>
          <a:stretch>
            <a:fillRect/>
          </a:stretch>
        </p:blipFill>
        <p:spPr>
          <a:xfrm>
            <a:off x="0" y="0"/>
            <a:ext cx="9753600" cy="73152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753600" cy="7315200"/>
          <a:chOff x="0" y="0"/>
          <a:chExt cx="9753600" cy="7315200"/>
        </a:xfrm>
      </p:grpSpPr>
      <p:pic>
        <p:nvPicPr>
          <p:cNvPr id="2" name="Picture 1"/>
          <p:cNvPicPr>
            <a:picLocks noChangeAspect="1"/>
          </p:cNvPicPr>
          <p:nvPr/>
        </p:nvPicPr>
        <p:blipFill>
          <a:blip r:embed="rId2"/>
          <a:stretch>
            <a:fillRect/>
          </a:stretch>
        </p:blipFill>
        <p:spPr>
          <a:xfrm>
            <a:off x="0" y="0"/>
            <a:ext cx="9753600" cy="73152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753600" cy="7315200"/>
          <a:chOff x="0" y="0"/>
          <a:chExt cx="9753600" cy="7315200"/>
        </a:xfrm>
      </p:grpSpPr>
      <p:pic>
        <p:nvPicPr>
          <p:cNvPr id="2" name="Picture 1"/>
          <p:cNvPicPr>
            <a:picLocks noChangeAspect="1"/>
          </p:cNvPicPr>
          <p:nvPr/>
        </p:nvPicPr>
        <p:blipFill>
          <a:blip r:embed="rId2"/>
          <a:stretch>
            <a:fillRect/>
          </a:stretch>
        </p:blipFill>
        <p:spPr>
          <a:xfrm>
            <a:off x="0" y="0"/>
            <a:ext cx="9753600" cy="73152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753600" cy="7315200"/>
          <a:chOff x="0" y="0"/>
          <a:chExt cx="9753600" cy="7315200"/>
        </a:xfrm>
      </p:grpSpPr>
      <p:pic>
        <p:nvPicPr>
          <p:cNvPr id="2" name="Picture 1"/>
          <p:cNvPicPr>
            <a:picLocks noChangeAspect="1"/>
          </p:cNvPicPr>
          <p:nvPr/>
        </p:nvPicPr>
        <p:blipFill>
          <a:blip r:embed="rId2"/>
          <a:stretch>
            <a:fillRect/>
          </a:stretch>
        </p:blipFill>
        <p:spPr>
          <a:xfrm>
            <a:off x="0" y="0"/>
            <a:ext cx="9753600" cy="73152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72544" y="849288"/>
            <a:ext cx="4207690" cy="769441"/>
          </a:xfrm>
          <a:prstGeom prst="rect">
            <a:avLst/>
          </a:prstGeom>
        </p:spPr>
        <p:txBody>
          <a:bodyPr wrap="none">
            <a:spAutoFit/>
          </a:bodyPr>
          <a:lstStyle/>
          <a:p>
            <a:r>
              <a:rPr lang="en-US" sz="4400" b="1" dirty="0" smtClean="0"/>
              <a:t>Table of Content</a:t>
            </a:r>
            <a:endParaRPr lang="en-US" sz="4400" b="1" dirty="0"/>
          </a:p>
        </p:txBody>
      </p:sp>
      <p:sp>
        <p:nvSpPr>
          <p:cNvPr id="3" name="Rectangle 2"/>
          <p:cNvSpPr/>
          <p:nvPr/>
        </p:nvSpPr>
        <p:spPr>
          <a:xfrm>
            <a:off x="988368" y="1713384"/>
            <a:ext cx="8549208" cy="3970318"/>
          </a:xfrm>
          <a:prstGeom prst="rect">
            <a:avLst/>
          </a:prstGeom>
        </p:spPr>
        <p:txBody>
          <a:bodyPr wrap="square">
            <a:spAutoFit/>
          </a:bodyPr>
          <a:lstStyle/>
          <a:p>
            <a:pPr marL="342900" indent="-342900">
              <a:buFont typeface="Arial" pitchFamily="34" charset="0"/>
              <a:buChar char="•"/>
            </a:pPr>
            <a:r>
              <a:rPr lang="en-US" sz="2800" dirty="0" smtClean="0"/>
              <a:t>Introduction</a:t>
            </a:r>
          </a:p>
          <a:p>
            <a:pPr marL="342900" indent="-342900">
              <a:buFont typeface="Arial" pitchFamily="34" charset="0"/>
              <a:buChar char="•"/>
            </a:pPr>
            <a:r>
              <a:rPr lang="en-US" sz="2800" dirty="0"/>
              <a:t>What is Postoperative Care</a:t>
            </a:r>
            <a:r>
              <a:rPr lang="en-US" sz="2800" dirty="0" smtClean="0"/>
              <a:t>?</a:t>
            </a:r>
          </a:p>
          <a:p>
            <a:pPr marL="342900" indent="-342900">
              <a:buFont typeface="Arial" pitchFamily="34" charset="0"/>
              <a:buChar char="•"/>
            </a:pPr>
            <a:r>
              <a:rPr lang="en-US" sz="2800" dirty="0"/>
              <a:t>Types of postoperative care </a:t>
            </a:r>
            <a:endParaRPr lang="en-US" sz="2800" dirty="0" smtClean="0"/>
          </a:p>
          <a:p>
            <a:pPr marL="342900" indent="-342900">
              <a:buFont typeface="Arial" pitchFamily="34" charset="0"/>
              <a:buChar char="•"/>
            </a:pPr>
            <a:r>
              <a:rPr lang="en-US" sz="2800" dirty="0"/>
              <a:t>Benefits of postoperative </a:t>
            </a:r>
            <a:r>
              <a:rPr lang="en-US" sz="2800" dirty="0" smtClean="0"/>
              <a:t>care by </a:t>
            </a:r>
            <a:r>
              <a:rPr lang="en-US" sz="2800" dirty="0"/>
              <a:t>a caregiver </a:t>
            </a:r>
            <a:endParaRPr lang="en-US" sz="2800" dirty="0" smtClean="0"/>
          </a:p>
          <a:p>
            <a:pPr marL="342900" indent="-342900">
              <a:buFont typeface="Arial" pitchFamily="34" charset="0"/>
              <a:buChar char="•"/>
            </a:pPr>
            <a:r>
              <a:rPr lang="en-US" sz="2800" dirty="0" smtClean="0"/>
              <a:t>Purpose</a:t>
            </a:r>
          </a:p>
          <a:p>
            <a:pPr marL="342900" indent="-342900">
              <a:buFont typeface="Arial" pitchFamily="34" charset="0"/>
              <a:buChar char="•"/>
            </a:pPr>
            <a:r>
              <a:rPr lang="en-US" sz="2800" dirty="0" smtClean="0"/>
              <a:t>Scope</a:t>
            </a:r>
          </a:p>
          <a:p>
            <a:pPr marL="342900" indent="-342900">
              <a:buFont typeface="Arial" pitchFamily="34" charset="0"/>
              <a:buChar char="•"/>
            </a:pPr>
            <a:r>
              <a:rPr lang="en-US" sz="2800" dirty="0" smtClean="0"/>
              <a:t>Phases of Post OP Care</a:t>
            </a:r>
          </a:p>
          <a:p>
            <a:pPr marL="342900" indent="-342900">
              <a:buFont typeface="Arial" pitchFamily="34" charset="0"/>
              <a:buChar char="•"/>
            </a:pPr>
            <a:r>
              <a:rPr lang="en-US" sz="2800" dirty="0" smtClean="0"/>
              <a:t>Keep Monitoring Vitals</a:t>
            </a:r>
          </a:p>
          <a:p>
            <a:pPr marL="342900" indent="-342900">
              <a:buFont typeface="Arial" pitchFamily="34" charset="0"/>
              <a:buChar char="•"/>
            </a:pPr>
            <a:r>
              <a:rPr lang="en-US" sz="2800" dirty="0" smtClean="0"/>
              <a:t>Conclusion</a:t>
            </a:r>
          </a:p>
        </p:txBody>
      </p:sp>
    </p:spTree>
    <p:extLst>
      <p:ext uri="{BB962C8B-B14F-4D97-AF65-F5344CB8AC3E}">
        <p14:creationId xmlns:p14="http://schemas.microsoft.com/office/powerpoint/2010/main" val="35817929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753600" cy="7315200"/>
          <a:chOff x="0" y="0"/>
          <a:chExt cx="9753600" cy="7315200"/>
        </a:xfrm>
      </p:grpSpPr>
      <p:pic>
        <p:nvPicPr>
          <p:cNvPr id="2" name="Picture 1"/>
          <p:cNvPicPr>
            <a:picLocks noChangeAspect="1"/>
          </p:cNvPicPr>
          <p:nvPr/>
        </p:nvPicPr>
        <p:blipFill>
          <a:blip r:embed="rId2"/>
          <a:stretch>
            <a:fillRect/>
          </a:stretch>
        </p:blipFill>
        <p:spPr>
          <a:xfrm>
            <a:off x="0" y="0"/>
            <a:ext cx="9753600" cy="73152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753600" cy="7315200"/>
          <a:chOff x="0" y="0"/>
          <a:chExt cx="9753600" cy="7315200"/>
        </a:xfrm>
      </p:grpSpPr>
      <p:pic>
        <p:nvPicPr>
          <p:cNvPr id="2" name="Picture 1"/>
          <p:cNvPicPr>
            <a:picLocks noChangeAspect="1"/>
          </p:cNvPicPr>
          <p:nvPr/>
        </p:nvPicPr>
        <p:blipFill>
          <a:blip r:embed="rId2"/>
          <a:stretch>
            <a:fillRect/>
          </a:stretch>
        </p:blipFill>
        <p:spPr>
          <a:xfrm>
            <a:off x="0" y="0"/>
            <a:ext cx="9753600" cy="73152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753600" cy="7315200"/>
          <a:chOff x="0" y="0"/>
          <a:chExt cx="9753600" cy="7315200"/>
        </a:xfrm>
      </p:grpSpPr>
      <p:pic>
        <p:nvPicPr>
          <p:cNvPr id="2" name="Picture 1"/>
          <p:cNvPicPr>
            <a:picLocks noChangeAspect="1"/>
          </p:cNvPicPr>
          <p:nvPr/>
        </p:nvPicPr>
        <p:blipFill>
          <a:blip r:embed="rId2"/>
          <a:stretch>
            <a:fillRect/>
          </a:stretch>
        </p:blipFill>
        <p:spPr>
          <a:xfrm>
            <a:off x="0" y="0"/>
            <a:ext cx="9753600" cy="73152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44352" y="1929408"/>
            <a:ext cx="8568952" cy="3046988"/>
          </a:xfrm>
          <a:prstGeom prst="rect">
            <a:avLst/>
          </a:prstGeom>
        </p:spPr>
        <p:txBody>
          <a:bodyPr wrap="square">
            <a:spAutoFit/>
          </a:bodyPr>
          <a:lstStyle/>
          <a:p>
            <a:pPr marL="342900" indent="-342900">
              <a:buFont typeface="Arial" pitchFamily="34" charset="0"/>
              <a:buChar char="•"/>
            </a:pPr>
            <a:r>
              <a:rPr lang="en-US" sz="2400" dirty="0"/>
              <a:t>To conclude, it can be extremely difficult for elders to look after themselves or for the family members after a surgery and things only become worse if the senior is living alone</a:t>
            </a:r>
            <a:r>
              <a:rPr lang="en-US" sz="2400" dirty="0" smtClean="0"/>
              <a:t>.</a:t>
            </a:r>
          </a:p>
          <a:p>
            <a:pPr marL="342900" indent="-342900">
              <a:buFont typeface="Arial" pitchFamily="34" charset="0"/>
              <a:buChar char="•"/>
            </a:pPr>
            <a:r>
              <a:rPr lang="en-US" sz="2400" dirty="0" smtClean="0"/>
              <a:t>Considering </a:t>
            </a:r>
            <a:r>
              <a:rPr lang="en-US" sz="2400" dirty="0"/>
              <a:t>all these complications and potential side effects, it is wise to hire a nurse from </a:t>
            </a:r>
            <a:r>
              <a:rPr lang="en-US" sz="2400" b="1" dirty="0"/>
              <a:t>home healthcare service</a:t>
            </a:r>
            <a:r>
              <a:rPr lang="en-US" sz="2400" dirty="0"/>
              <a:t> providers or there are a few assisted living facilities or the luxury senior living homes that are offering short-term postoperative care services.</a:t>
            </a:r>
          </a:p>
        </p:txBody>
      </p:sp>
      <p:sp>
        <p:nvSpPr>
          <p:cNvPr id="3" name="Rectangle 2"/>
          <p:cNvSpPr/>
          <p:nvPr/>
        </p:nvSpPr>
        <p:spPr>
          <a:xfrm>
            <a:off x="3220616" y="993304"/>
            <a:ext cx="2390398" cy="646331"/>
          </a:xfrm>
          <a:prstGeom prst="rect">
            <a:avLst/>
          </a:prstGeom>
        </p:spPr>
        <p:txBody>
          <a:bodyPr wrap="none">
            <a:spAutoFit/>
          </a:bodyPr>
          <a:lstStyle/>
          <a:p>
            <a:r>
              <a:rPr lang="en-US" sz="3600" b="1" dirty="0"/>
              <a:t>Conclusion</a:t>
            </a:r>
            <a:endParaRPr lang="en-US" sz="3600" dirty="0"/>
          </a:p>
        </p:txBody>
      </p:sp>
    </p:spTree>
    <p:extLst>
      <p:ext uri="{BB962C8B-B14F-4D97-AF65-F5344CB8AC3E}">
        <p14:creationId xmlns:p14="http://schemas.microsoft.com/office/powerpoint/2010/main" val="13087732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sz="quarter" idx="1"/>
          </p:nvPr>
        </p:nvSpPr>
        <p:spPr/>
        <p:txBody>
          <a:bodyPr/>
          <a:lstStyle/>
          <a:p>
            <a:pPr lvl="1"/>
            <a:r>
              <a:rPr lang="en-US" dirty="0" smtClean="0">
                <a:solidFill>
                  <a:schemeClr val="accent1">
                    <a:lumMod val="10000"/>
                  </a:schemeClr>
                </a:solidFill>
              </a:rPr>
              <a:t>Google.com</a:t>
            </a:r>
          </a:p>
          <a:p>
            <a:pPr lvl="1"/>
            <a:r>
              <a:rPr lang="en-US" dirty="0" smtClean="0">
                <a:solidFill>
                  <a:schemeClr val="accent1">
                    <a:lumMod val="10000"/>
                  </a:schemeClr>
                </a:solidFill>
              </a:rPr>
              <a:t>Wikipedia.org</a:t>
            </a:r>
          </a:p>
          <a:p>
            <a:pPr lvl="1"/>
            <a:r>
              <a:rPr lang="en-US" dirty="0" smtClean="0">
                <a:solidFill>
                  <a:schemeClr val="accent1">
                    <a:lumMod val="10000"/>
                  </a:schemeClr>
                </a:solidFill>
              </a:rPr>
              <a:t>Studymafia.org</a:t>
            </a:r>
          </a:p>
          <a:p>
            <a:pPr lvl="1"/>
            <a:r>
              <a:rPr lang="en-US" smtClean="0">
                <a:solidFill>
                  <a:schemeClr val="accent1">
                    <a:lumMod val="10000"/>
                  </a:schemeClr>
                </a:solidFill>
              </a:rPr>
              <a:t>Slidespanda.com</a:t>
            </a:r>
            <a:endParaRPr lang="en-US" dirty="0" smtClean="0">
              <a:solidFill>
                <a:schemeClr val="accent1">
                  <a:lumMod val="10000"/>
                </a:schemeClr>
              </a:solidFill>
            </a:endParaRPr>
          </a:p>
        </p:txBody>
      </p:sp>
    </p:spTree>
    <p:extLst>
      <p:ext uri="{BB962C8B-B14F-4D97-AF65-F5344CB8AC3E}">
        <p14:creationId xmlns:p14="http://schemas.microsoft.com/office/powerpoint/2010/main" val="8561373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2384" y="2289448"/>
            <a:ext cx="8048888" cy="3096344"/>
          </a:xfrm>
          <a:solidFill>
            <a:srgbClr val="FFFFFF"/>
          </a:solidFill>
        </p:spPr>
        <p:txBody>
          <a:bodyPr/>
          <a:lstStyle/>
          <a:p>
            <a:pPr algn="ctr"/>
            <a:r>
              <a:rPr lang="en-US" sz="5800" b="1" dirty="0">
                <a:solidFill>
                  <a:srgbClr val="FF0000"/>
                </a:solidFill>
              </a:rPr>
              <a:t>Thanks</a:t>
            </a:r>
            <a:br>
              <a:rPr lang="en-US" sz="5800" b="1" dirty="0">
                <a:solidFill>
                  <a:srgbClr val="FF0000"/>
                </a:solidFill>
              </a:rPr>
            </a:br>
            <a:r>
              <a:rPr lang="en-US" sz="5800" b="1" dirty="0">
                <a:solidFill>
                  <a:srgbClr val="FF0000"/>
                </a:solidFill>
              </a:rPr>
              <a:t>To </a:t>
            </a:r>
            <a:r>
              <a:rPr lang="en-US" sz="5800" b="1" dirty="0">
                <a:solidFill>
                  <a:schemeClr val="bg2">
                    <a:lumMod val="50000"/>
                  </a:schemeClr>
                </a:solidFill>
              </a:rPr>
              <a:t/>
            </a:r>
            <a:br>
              <a:rPr lang="en-US" sz="5800" b="1" dirty="0">
                <a:solidFill>
                  <a:schemeClr val="bg2">
                    <a:lumMod val="50000"/>
                  </a:schemeClr>
                </a:solidFill>
              </a:rPr>
            </a:br>
            <a:r>
              <a:rPr lang="en-US" sz="5800" b="1" dirty="0">
                <a:solidFill>
                  <a:srgbClr val="00B0F0"/>
                </a:solidFill>
              </a:rPr>
              <a:t>StudyMafia.org</a:t>
            </a:r>
            <a:endParaRPr lang="en-US" sz="5800" b="1" dirty="0">
              <a:solidFill>
                <a:srgbClr val="00B0F0"/>
              </a:solidFill>
            </a:endParaRPr>
          </a:p>
        </p:txBody>
      </p:sp>
    </p:spTree>
    <p:extLst>
      <p:ext uri="{BB962C8B-B14F-4D97-AF65-F5344CB8AC3E}">
        <p14:creationId xmlns:p14="http://schemas.microsoft.com/office/powerpoint/2010/main" val="3195614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72544" y="849288"/>
            <a:ext cx="4698722" cy="769441"/>
          </a:xfrm>
          <a:prstGeom prst="rect">
            <a:avLst/>
          </a:prstGeom>
        </p:spPr>
        <p:txBody>
          <a:bodyPr wrap="none">
            <a:spAutoFit/>
          </a:bodyPr>
          <a:lstStyle/>
          <a:p>
            <a:r>
              <a:rPr lang="en-US" sz="4400" b="1" dirty="0"/>
              <a:t>INTRODUCTION</a:t>
            </a:r>
          </a:p>
        </p:txBody>
      </p:sp>
      <p:sp>
        <p:nvSpPr>
          <p:cNvPr id="3" name="Rectangle 2"/>
          <p:cNvSpPr/>
          <p:nvPr/>
        </p:nvSpPr>
        <p:spPr>
          <a:xfrm>
            <a:off x="988368" y="1713384"/>
            <a:ext cx="8549208" cy="4893647"/>
          </a:xfrm>
          <a:prstGeom prst="rect">
            <a:avLst/>
          </a:prstGeom>
        </p:spPr>
        <p:txBody>
          <a:bodyPr wrap="square">
            <a:spAutoFit/>
          </a:bodyPr>
          <a:lstStyle/>
          <a:p>
            <a:pPr marL="342900" indent="-342900">
              <a:buFont typeface="Arial" pitchFamily="34" charset="0"/>
              <a:buChar char="•"/>
            </a:pPr>
            <a:r>
              <a:rPr lang="en-US" sz="2400" dirty="0"/>
              <a:t>The care of the surgical patient requires an accurate understanding of the pathophysiological changes that occur </a:t>
            </a:r>
            <a:r>
              <a:rPr lang="en-US" sz="2400" dirty="0" err="1"/>
              <a:t>perioperatively</a:t>
            </a:r>
            <a:r>
              <a:rPr lang="en-US" sz="2400" dirty="0"/>
              <a:t>. During this period, the body attempts to maintain systemic homeostasis despite multiple </a:t>
            </a:r>
            <a:r>
              <a:rPr lang="en-US" sz="2400" dirty="0" err="1"/>
              <a:t>iatrogenically</a:t>
            </a:r>
            <a:r>
              <a:rPr lang="en-US" sz="2400" dirty="0"/>
              <a:t> induced alterations. </a:t>
            </a:r>
            <a:endParaRPr lang="en-US" sz="2400" dirty="0" smtClean="0"/>
          </a:p>
          <a:p>
            <a:pPr marL="342900" indent="-342900">
              <a:buFont typeface="Arial" pitchFamily="34" charset="0"/>
              <a:buChar char="•"/>
            </a:pPr>
            <a:r>
              <a:rPr lang="en-US" sz="2400" dirty="0" smtClean="0"/>
              <a:t>Given </a:t>
            </a:r>
            <a:r>
              <a:rPr lang="en-US" sz="2400" dirty="0"/>
              <a:t>the proper environment and appropriate interventions, the body should eventually correct for these derangements. The surgeon's goal during the postoperative period is two fold. </a:t>
            </a:r>
            <a:endParaRPr lang="en-US" sz="2400" dirty="0" smtClean="0"/>
          </a:p>
          <a:p>
            <a:pPr marL="342900" indent="-342900">
              <a:buFont typeface="Arial" pitchFamily="34" charset="0"/>
              <a:buChar char="•"/>
            </a:pPr>
            <a:r>
              <a:rPr lang="en-US" sz="2400" dirty="0" smtClean="0"/>
              <a:t>First</a:t>
            </a:r>
            <a:r>
              <a:rPr lang="en-US" sz="2400" dirty="0"/>
              <a:t>, he or she must provide appropriate support that allows for maintenance of homeostasis and prevention of potential complications. Second, he or she must recognize unfavorable trends in the course of recovery and respond expeditiously to prevent further compromise. </a:t>
            </a:r>
          </a:p>
        </p:txBody>
      </p:sp>
    </p:spTree>
    <p:extLst>
      <p:ext uri="{BB962C8B-B14F-4D97-AF65-F5344CB8AC3E}">
        <p14:creationId xmlns:p14="http://schemas.microsoft.com/office/powerpoint/2010/main" val="2510266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12504" y="921296"/>
            <a:ext cx="5831725" cy="646331"/>
          </a:xfrm>
          <a:prstGeom prst="rect">
            <a:avLst/>
          </a:prstGeom>
        </p:spPr>
        <p:txBody>
          <a:bodyPr wrap="none">
            <a:spAutoFit/>
          </a:bodyPr>
          <a:lstStyle/>
          <a:p>
            <a:r>
              <a:rPr lang="en-US" sz="3600" b="1" dirty="0"/>
              <a:t>What is Postoperative Care?</a:t>
            </a:r>
          </a:p>
        </p:txBody>
      </p:sp>
      <p:sp>
        <p:nvSpPr>
          <p:cNvPr id="3" name="Rectangle 2"/>
          <p:cNvSpPr/>
          <p:nvPr/>
        </p:nvSpPr>
        <p:spPr>
          <a:xfrm>
            <a:off x="844352" y="1949440"/>
            <a:ext cx="5688632" cy="5262979"/>
          </a:xfrm>
          <a:prstGeom prst="rect">
            <a:avLst/>
          </a:prstGeom>
        </p:spPr>
        <p:txBody>
          <a:bodyPr wrap="square">
            <a:spAutoFit/>
          </a:bodyPr>
          <a:lstStyle/>
          <a:p>
            <a:pPr marL="285750" indent="-285750">
              <a:buFont typeface="Arial" pitchFamily="34" charset="0"/>
              <a:buChar char="•"/>
            </a:pPr>
            <a:r>
              <a:rPr lang="en-US" sz="2400" dirty="0"/>
              <a:t>Postoperative care is the care you receive after a surgical procedure. The type of postoperative care you need depends on the type of surgery you have, as well as your health history. It often includes pain management and wound care. </a:t>
            </a:r>
          </a:p>
          <a:p>
            <a:pPr marL="285750" indent="-285750">
              <a:buFont typeface="Arial" pitchFamily="34" charset="0"/>
              <a:buChar char="•"/>
            </a:pPr>
            <a:r>
              <a:rPr lang="en-US" sz="2400" dirty="0"/>
              <a:t>Postoperative care begins immediately after surgery. It lasts for the duration of your hospital stay and may continue after you’ve been discharged. As part of your postoperative care, your healthcare provider should teach you about the potential side effects and complications of your procedure.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2984" y="2820270"/>
            <a:ext cx="2955156" cy="2541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4848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12504" y="993304"/>
            <a:ext cx="5682068" cy="646331"/>
          </a:xfrm>
          <a:prstGeom prst="rect">
            <a:avLst/>
          </a:prstGeom>
        </p:spPr>
        <p:txBody>
          <a:bodyPr wrap="none">
            <a:spAutoFit/>
          </a:bodyPr>
          <a:lstStyle/>
          <a:p>
            <a:r>
              <a:rPr lang="en-US" sz="3600" b="1" dirty="0"/>
              <a:t>Types of postoperative care </a:t>
            </a:r>
            <a:endParaRPr lang="en-US" sz="3600" dirty="0"/>
          </a:p>
        </p:txBody>
      </p:sp>
      <p:sp>
        <p:nvSpPr>
          <p:cNvPr id="3" name="Rectangle 2"/>
          <p:cNvSpPr/>
          <p:nvPr/>
        </p:nvSpPr>
        <p:spPr>
          <a:xfrm>
            <a:off x="916360" y="2001416"/>
            <a:ext cx="8280920" cy="4893647"/>
          </a:xfrm>
          <a:prstGeom prst="rect">
            <a:avLst/>
          </a:prstGeom>
        </p:spPr>
        <p:txBody>
          <a:bodyPr wrap="square">
            <a:spAutoFit/>
          </a:bodyPr>
          <a:lstStyle/>
          <a:p>
            <a:pPr marL="342900" indent="-342900">
              <a:buFont typeface="Arial" pitchFamily="34" charset="0"/>
              <a:buChar char="•"/>
            </a:pPr>
            <a:r>
              <a:rPr lang="en-US" sz="2400" b="1" dirty="0"/>
              <a:t>Postoperative care at hospita</a:t>
            </a:r>
            <a:r>
              <a:rPr lang="en-US" sz="2400" dirty="0"/>
              <a:t>l-</a:t>
            </a:r>
          </a:p>
          <a:p>
            <a:r>
              <a:rPr lang="en-US" sz="2400" dirty="0"/>
              <a:t>Based on the type of surgery the senior had, he or she might need to stay at hospital for a certain period of time. During this time, the trained nurses and other medical professionals take the right kind of care as instructed by the surgeon or the consultant</a:t>
            </a:r>
            <a:r>
              <a:rPr lang="en-US" sz="2400" dirty="0" smtClean="0"/>
              <a:t>.</a:t>
            </a:r>
          </a:p>
          <a:p>
            <a:pPr marL="342900" indent="-342900">
              <a:buFont typeface="Arial" pitchFamily="34" charset="0"/>
              <a:buChar char="•"/>
            </a:pPr>
            <a:r>
              <a:rPr lang="en-US" sz="2400" b="1" dirty="0"/>
              <a:t>Postoperative care at home – </a:t>
            </a:r>
            <a:r>
              <a:rPr lang="en-US" sz="2400" dirty="0"/>
              <a:t> </a:t>
            </a:r>
          </a:p>
          <a:p>
            <a:r>
              <a:rPr lang="en-US" sz="2400" dirty="0"/>
              <a:t>Followed by the discharge, this type of care includes the diet instructions, watching out for the potential complications, taking medications as prescribed, involving in the instructed physical activities, and keeping up with the </a:t>
            </a:r>
            <a:r>
              <a:rPr lang="en-US" sz="2400" dirty="0" err="1"/>
              <a:t>followup</a:t>
            </a:r>
            <a:r>
              <a:rPr lang="en-US" sz="2400" dirty="0"/>
              <a:t> appointments is essential to reduce the distance between your loved one and the complete recovery. </a:t>
            </a:r>
          </a:p>
          <a:p>
            <a:pPr marL="342900" indent="-342900">
              <a:buFont typeface="Arial" pitchFamily="34" charset="0"/>
              <a:buChar char="•"/>
            </a:pPr>
            <a:endParaRPr lang="en-US" sz="2400" dirty="0"/>
          </a:p>
        </p:txBody>
      </p:sp>
    </p:spTree>
    <p:extLst>
      <p:ext uri="{BB962C8B-B14F-4D97-AF65-F5344CB8AC3E}">
        <p14:creationId xmlns:p14="http://schemas.microsoft.com/office/powerpoint/2010/main" val="38612016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12504" y="993304"/>
            <a:ext cx="6126677" cy="1200329"/>
          </a:xfrm>
          <a:prstGeom prst="rect">
            <a:avLst/>
          </a:prstGeom>
        </p:spPr>
        <p:txBody>
          <a:bodyPr wrap="none">
            <a:spAutoFit/>
          </a:bodyPr>
          <a:lstStyle/>
          <a:p>
            <a:pPr algn="ctr"/>
            <a:r>
              <a:rPr lang="en-US" sz="3600" b="1" dirty="0"/>
              <a:t>Benefits of postoperative care </a:t>
            </a:r>
            <a:endParaRPr lang="en-US" sz="3600" b="1" dirty="0" smtClean="0"/>
          </a:p>
          <a:p>
            <a:pPr algn="ctr"/>
            <a:r>
              <a:rPr lang="en-US" sz="3600" b="1" dirty="0" smtClean="0"/>
              <a:t>by </a:t>
            </a:r>
            <a:r>
              <a:rPr lang="en-US" sz="3600" b="1" dirty="0"/>
              <a:t>a caregiver </a:t>
            </a:r>
            <a:endParaRPr lang="en-US" sz="3600" dirty="0"/>
          </a:p>
        </p:txBody>
      </p:sp>
      <p:sp>
        <p:nvSpPr>
          <p:cNvPr id="3" name="Rectangle 2"/>
          <p:cNvSpPr/>
          <p:nvPr/>
        </p:nvSpPr>
        <p:spPr>
          <a:xfrm>
            <a:off x="864129" y="2433464"/>
            <a:ext cx="5236807" cy="4154984"/>
          </a:xfrm>
          <a:prstGeom prst="rect">
            <a:avLst/>
          </a:prstGeom>
        </p:spPr>
        <p:txBody>
          <a:bodyPr wrap="square">
            <a:spAutoFit/>
          </a:bodyPr>
          <a:lstStyle/>
          <a:p>
            <a:r>
              <a:rPr lang="en-US" sz="2400" dirty="0"/>
              <a:t>Here are the benefits of postoperative care by a caregiver.</a:t>
            </a:r>
          </a:p>
          <a:p>
            <a:pPr marL="342900" indent="-342900">
              <a:buFont typeface="Arial" pitchFamily="34" charset="0"/>
              <a:buChar char="•"/>
            </a:pPr>
            <a:r>
              <a:rPr lang="en-US" sz="2400" dirty="0" smtClean="0"/>
              <a:t>Speedy recovery</a:t>
            </a:r>
          </a:p>
          <a:p>
            <a:pPr marL="342900" indent="-342900">
              <a:buFont typeface="Arial" pitchFamily="34" charset="0"/>
              <a:buChar char="•"/>
            </a:pPr>
            <a:r>
              <a:rPr lang="en-US" sz="2400" dirty="0" smtClean="0"/>
              <a:t>Enhanced quality of life</a:t>
            </a:r>
          </a:p>
          <a:p>
            <a:pPr marL="342900" indent="-342900">
              <a:buFont typeface="Arial" pitchFamily="34" charset="0"/>
              <a:buChar char="•"/>
            </a:pPr>
            <a:r>
              <a:rPr lang="en-US" sz="2400" dirty="0" smtClean="0"/>
              <a:t>Reduced scope for any side effects or health complications</a:t>
            </a:r>
          </a:p>
          <a:p>
            <a:pPr marL="342900" indent="-342900">
              <a:buFont typeface="Arial" pitchFamily="34" charset="0"/>
              <a:buChar char="•"/>
            </a:pPr>
            <a:r>
              <a:rPr lang="en-US" sz="2400" dirty="0" smtClean="0"/>
              <a:t>Regaining control over personal and professional aspects of life</a:t>
            </a:r>
          </a:p>
          <a:p>
            <a:pPr marL="342900" indent="-342900">
              <a:buFont typeface="Arial" pitchFamily="34" charset="0"/>
              <a:buChar char="•"/>
            </a:pPr>
            <a:r>
              <a:rPr lang="en-US" sz="2400" dirty="0" smtClean="0"/>
              <a:t>A much-needed relief from the health conditions that hampered overall sense of life</a:t>
            </a:r>
            <a:endParaRPr lang="en-US" sz="24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6980" y="2577480"/>
            <a:ext cx="3556620" cy="3082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25327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753600" cy="7315200"/>
          <a:chOff x="0" y="0"/>
          <a:chExt cx="9753600" cy="7315200"/>
        </a:xfrm>
      </p:grpSpPr>
      <p:pic>
        <p:nvPicPr>
          <p:cNvPr id="2" name="Picture 1"/>
          <p:cNvPicPr>
            <a:picLocks noChangeAspect="1"/>
          </p:cNvPicPr>
          <p:nvPr/>
        </p:nvPicPr>
        <p:blipFill>
          <a:blip r:embed="rId2"/>
          <a:stretch>
            <a:fillRect/>
          </a:stretch>
        </p:blipFill>
        <p:spPr>
          <a:xfrm>
            <a:off x="0" y="0"/>
            <a:ext cx="9753600" cy="73152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753600" cy="7315200"/>
          <a:chOff x="0" y="0"/>
          <a:chExt cx="9753600" cy="7315200"/>
        </a:xfrm>
      </p:grpSpPr>
      <p:pic>
        <p:nvPicPr>
          <p:cNvPr id="2" name="Picture 1"/>
          <p:cNvPicPr>
            <a:picLocks noChangeAspect="1"/>
          </p:cNvPicPr>
          <p:nvPr/>
        </p:nvPicPr>
        <p:blipFill>
          <a:blip r:embed="rId2"/>
          <a:stretch>
            <a:fillRect/>
          </a:stretch>
        </p:blipFill>
        <p:spPr>
          <a:xfrm>
            <a:off x="0" y="0"/>
            <a:ext cx="9753600" cy="73152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753600" cy="7315200"/>
          <a:chOff x="0" y="0"/>
          <a:chExt cx="9753600" cy="7315200"/>
        </a:xfrm>
      </p:grpSpPr>
      <p:pic>
        <p:nvPicPr>
          <p:cNvPr id="2" name="Picture 1"/>
          <p:cNvPicPr>
            <a:picLocks noChangeAspect="1"/>
          </p:cNvPicPr>
          <p:nvPr/>
        </p:nvPicPr>
        <p:blipFill>
          <a:blip r:embed="rId2"/>
          <a:stretch>
            <a:fillRect/>
          </a:stretch>
        </p:blipFill>
        <p:spPr>
          <a:xfrm>
            <a:off x="0" y="0"/>
            <a:ext cx="9753600" cy="7315200"/>
          </a:xfrm>
          <a:prstGeom prst="rect">
            <a:avLst/>
          </a:prstGeom>
        </p:spPr>
      </p:pic>
    </p:spTree>
  </p:cSld>
  <p:clrMapOvr>
    <a:masterClrMapping/>
  </p:clrMapOvr>
</p:sld>
</file>

<file path=ppt/theme/theme1.xml><?xml version="1.0" encoding="utf-8"?>
<a:theme xmlns:a="http://schemas.openxmlformats.org/drawingml/2006/main" name="Theme29">
  <a:themeElements>
    <a:clrScheme name="Nature 1">
      <a:dk1>
        <a:srgbClr val="666699"/>
      </a:dk1>
      <a:lt1>
        <a:srgbClr val="FFFFCC"/>
      </a:lt1>
      <a:dk2>
        <a:srgbClr val="687FCA"/>
      </a:dk2>
      <a:lt2>
        <a:srgbClr val="192449"/>
      </a:lt2>
      <a:accent1>
        <a:srgbClr val="C9DDF1"/>
      </a:accent1>
      <a:accent2>
        <a:srgbClr val="FAC164"/>
      </a:accent2>
      <a:accent3>
        <a:srgbClr val="B9C0E1"/>
      </a:accent3>
      <a:accent4>
        <a:srgbClr val="DADAAE"/>
      </a:accent4>
      <a:accent5>
        <a:srgbClr val="E1EBF7"/>
      </a:accent5>
      <a:accent6>
        <a:srgbClr val="E3AF5A"/>
      </a:accent6>
      <a:hlink>
        <a:srgbClr val="B0AE6A"/>
      </a:hlink>
      <a:folHlink>
        <a:srgbClr val="C3E684"/>
      </a:folHlink>
    </a:clrScheme>
    <a:fontScheme name="Nat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Nature 1">
        <a:dk1>
          <a:srgbClr val="666699"/>
        </a:dk1>
        <a:lt1>
          <a:srgbClr val="FFFFCC"/>
        </a:lt1>
        <a:dk2>
          <a:srgbClr val="687FCA"/>
        </a:dk2>
        <a:lt2>
          <a:srgbClr val="192449"/>
        </a:lt2>
        <a:accent1>
          <a:srgbClr val="C9DDF1"/>
        </a:accent1>
        <a:accent2>
          <a:srgbClr val="FAC164"/>
        </a:accent2>
        <a:accent3>
          <a:srgbClr val="B9C0E1"/>
        </a:accent3>
        <a:accent4>
          <a:srgbClr val="DADAAE"/>
        </a:accent4>
        <a:accent5>
          <a:srgbClr val="E1EBF7"/>
        </a:accent5>
        <a:accent6>
          <a:srgbClr val="E3AF5A"/>
        </a:accent6>
        <a:hlink>
          <a:srgbClr val="B0AE6A"/>
        </a:hlink>
        <a:folHlink>
          <a:srgbClr val="C3E684"/>
        </a:folHlink>
      </a:clrScheme>
      <a:clrMap bg1="dk2" tx1="lt1" bg2="dk1" tx2="lt2" accent1="accent1" accent2="accent2" accent3="accent3" accent4="accent4" accent5="accent5" accent6="accent6" hlink="hlink" folHlink="folHlink"/>
    </a:extraClrScheme>
    <a:extraClrScheme>
      <a:clrScheme name="Nature 2">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B0AE6A"/>
        </a:hlink>
        <a:folHlink>
          <a:srgbClr val="C3E684"/>
        </a:folHlink>
      </a:clrScheme>
      <a:clrMap bg1="lt1" tx1="dk1" bg2="lt2" tx2="dk2" accent1="accent1" accent2="accent2" accent3="accent3" accent4="accent4" accent5="accent5" accent6="accent6" hlink="hlink" folHlink="folHlink"/>
    </a:extraClrScheme>
    <a:extraClrScheme>
      <a:clrScheme name="Nature 3">
        <a:dk1>
          <a:srgbClr val="333333"/>
        </a:dk1>
        <a:lt1>
          <a:srgbClr val="FFFFFF"/>
        </a:lt1>
        <a:dk2>
          <a:srgbClr val="000000"/>
        </a:dk2>
        <a:lt2>
          <a:srgbClr val="DDDDDD"/>
        </a:lt2>
        <a:accent1>
          <a:srgbClr val="DDDDDD"/>
        </a:accent1>
        <a:accent2>
          <a:srgbClr val="B2B2B2"/>
        </a:accent2>
        <a:accent3>
          <a:srgbClr val="FFFFFF"/>
        </a:accent3>
        <a:accent4>
          <a:srgbClr val="2A2A2A"/>
        </a:accent4>
        <a:accent5>
          <a:srgbClr val="EBEBEB"/>
        </a:accent5>
        <a:accent6>
          <a:srgbClr val="A1A1A1"/>
        </a:accent6>
        <a:hlink>
          <a:srgbClr val="808080"/>
        </a:hlink>
        <a:folHlink>
          <a:srgbClr val="5F5F5F"/>
        </a:folHlink>
      </a:clrScheme>
      <a:clrMap bg1="lt1" tx1="dk1" bg2="lt2" tx2="dk2" accent1="accent1" accent2="accent2" accent3="accent3" accent4="accent4" accent5="accent5" accent6="accent6" hlink="hlink" folHlink="folHlink"/>
    </a:extraClrScheme>
    <a:extraClrScheme>
      <a:clrScheme name="Nature 4">
        <a:dk1>
          <a:srgbClr val="8061A5"/>
        </a:dk1>
        <a:lt1>
          <a:srgbClr val="FFFFCC"/>
        </a:lt1>
        <a:dk2>
          <a:srgbClr val="967DB5"/>
        </a:dk2>
        <a:lt2>
          <a:srgbClr val="192449"/>
        </a:lt2>
        <a:accent1>
          <a:srgbClr val="D6C9F1"/>
        </a:accent1>
        <a:accent2>
          <a:srgbClr val="FAC164"/>
        </a:accent2>
        <a:accent3>
          <a:srgbClr val="C9BFD7"/>
        </a:accent3>
        <a:accent4>
          <a:srgbClr val="DADAAE"/>
        </a:accent4>
        <a:accent5>
          <a:srgbClr val="E8E1F7"/>
        </a:accent5>
        <a:accent6>
          <a:srgbClr val="E3AF5A"/>
        </a:accent6>
        <a:hlink>
          <a:srgbClr val="B0AE6A"/>
        </a:hlink>
        <a:folHlink>
          <a:srgbClr val="C3E684"/>
        </a:folHlink>
      </a:clrScheme>
      <a:clrMap bg1="dk2" tx1="lt1" bg2="dk1" tx2="lt2" accent1="accent1" accent2="accent2" accent3="accent3" accent4="accent4" accent5="accent5" accent6="accent6" hlink="hlink" folHlink="folHlink"/>
    </a:extraClrScheme>
    <a:extraClrScheme>
      <a:clrScheme name="Nature 5">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993333"/>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Theme29</Template>
  <TotalTime>2997</TotalTime>
  <Words>446</Words>
  <Application>Microsoft Office PowerPoint</Application>
  <PresentationFormat>Custom</PresentationFormat>
  <Paragraphs>44</Paragraphs>
  <Slides>25</Slides>
  <Notes>1</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Theme29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vt:lpstr>
      <vt:lpstr>Thanks To  StudyMafia.org</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 Presentation</dc:title>
  <dc:creator>Unknown Creator</dc:creator>
  <cp:lastModifiedBy>CRP</cp:lastModifiedBy>
  <cp:revision>4</cp:revision>
  <dcterms:created xsi:type="dcterms:W3CDTF">2022-05-11T03:55:55Z</dcterms:created>
  <dcterms:modified xsi:type="dcterms:W3CDTF">2022-10-13T15:39:27Z</dcterms:modified>
</cp:coreProperties>
</file>