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92" r:id="rId1"/>
    <p:sldMasterId id="2147485961" r:id="rId2"/>
  </p:sldMasterIdLst>
  <p:notesMasterIdLst>
    <p:notesMasterId r:id="rId19"/>
  </p:notesMasterIdLst>
  <p:handoutMasterIdLst>
    <p:handoutMasterId r:id="rId20"/>
  </p:handoutMasterIdLst>
  <p:sldIdLst>
    <p:sldId id="369" r:id="rId3"/>
    <p:sldId id="322" r:id="rId4"/>
    <p:sldId id="344" r:id="rId5"/>
    <p:sldId id="323" r:id="rId6"/>
    <p:sldId id="325" r:id="rId7"/>
    <p:sldId id="346" r:id="rId8"/>
    <p:sldId id="365" r:id="rId9"/>
    <p:sldId id="355" r:id="rId10"/>
    <p:sldId id="361" r:id="rId11"/>
    <p:sldId id="362" r:id="rId12"/>
    <p:sldId id="363" r:id="rId13"/>
    <p:sldId id="364" r:id="rId14"/>
    <p:sldId id="347" r:id="rId15"/>
    <p:sldId id="351" r:id="rId16"/>
    <p:sldId id="367" r:id="rId17"/>
    <p:sldId id="370" r:id="rId18"/>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39A6"/>
    <a:srgbClr val="006600"/>
    <a:srgbClr val="028432"/>
    <a:srgbClr val="E7E7D8"/>
    <a:srgbClr val="0536C6"/>
    <a:srgbClr val="923739"/>
    <a:srgbClr val="FF39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500" autoAdjust="0"/>
    <p:restoredTop sz="77728" autoAdjust="0"/>
  </p:normalViewPr>
  <p:slideViewPr>
    <p:cSldViewPr>
      <p:cViewPr>
        <p:scale>
          <a:sx n="55" d="100"/>
          <a:sy n="55" d="100"/>
        </p:scale>
        <p:origin x="-1716" y="-372"/>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Lst>
  </p:outlineViewPr>
  <p:notesTextViewPr>
    <p:cViewPr>
      <p:scale>
        <a:sx n="1" d="1"/>
        <a:sy n="1" d="1"/>
      </p:scale>
      <p:origin x="0" y="0"/>
    </p:cViewPr>
  </p:notesTextViewPr>
  <p:sorterViewPr>
    <p:cViewPr>
      <p:scale>
        <a:sx n="100" d="100"/>
        <a:sy n="100" d="100"/>
      </p:scale>
      <p:origin x="0" y="90"/>
    </p:cViewPr>
  </p:sorterViewPr>
  <p:notesViewPr>
    <p:cSldViewPr>
      <p:cViewPr>
        <p:scale>
          <a:sx n="120" d="100"/>
          <a:sy n="120" d="100"/>
        </p:scale>
        <p:origin x="-1542"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_rels/viewProps.xml.rels><?xml version="1.0" encoding="UTF-8" standalone="yes"?>
<Relationships xmlns="http://schemas.openxmlformats.org/package/2006/relationships"><Relationship Id="rId8" Type="http://schemas.openxmlformats.org/officeDocument/2006/relationships/slide" Target="slides/slide14.xml"/><Relationship Id="rId3" Type="http://schemas.openxmlformats.org/officeDocument/2006/relationships/slide" Target="slides/slide9.xml"/><Relationship Id="rId7" Type="http://schemas.openxmlformats.org/officeDocument/2006/relationships/slide" Target="slides/slide13.xml"/><Relationship Id="rId2" Type="http://schemas.openxmlformats.org/officeDocument/2006/relationships/slide" Target="slides/slide8.xml"/><Relationship Id="rId1" Type="http://schemas.openxmlformats.org/officeDocument/2006/relationships/slide" Target="slides/slide5.xml"/><Relationship Id="rId6" Type="http://schemas.openxmlformats.org/officeDocument/2006/relationships/slide" Target="slides/slide12.xml"/><Relationship Id="rId5" Type="http://schemas.openxmlformats.org/officeDocument/2006/relationships/slide" Target="slides/slide11.xml"/><Relationship Id="rId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hangingPunct="1">
              <a:defRPr sz="1200">
                <a:cs typeface="Arial" panose="020B0604020202020204" pitchFamily="34" charset="0"/>
              </a:defRPr>
            </a:lvl1pPr>
          </a:lstStyle>
          <a:p>
            <a:pPr>
              <a:defRPr/>
            </a:pPr>
            <a:fld id="{F399AABF-9665-440D-90EB-75FD43261E79}" type="datetimeFigureOut">
              <a:rPr lang="en-US"/>
              <a:pPr>
                <a:defRPr/>
              </a:pPr>
              <a:t>10/20/2022</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hangingPunct="1">
              <a:defRPr sz="120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0AD26005-350B-4663-8083-A0ECEF69C9D7}" type="slidenum">
              <a:rPr lang="en-US" altLang="en-US"/>
              <a:pPr>
                <a:defRPr/>
              </a:pPr>
              <a:t>‹#›</a:t>
            </a:fld>
            <a:endParaRPr lang="en-US" altLang="en-US" dirty="0"/>
          </a:p>
        </p:txBody>
      </p:sp>
    </p:spTree>
    <p:extLst>
      <p:ext uri="{BB962C8B-B14F-4D97-AF65-F5344CB8AC3E}">
        <p14:creationId xmlns:p14="http://schemas.microsoft.com/office/powerpoint/2010/main" val="2250553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cs typeface="+mn-cs"/>
              </a:defRPr>
            </a:lvl1pPr>
          </a:lstStyle>
          <a:p>
            <a:pPr>
              <a:defRPr/>
            </a:pPr>
            <a:fld id="{C4A6A58F-D608-4BEA-9705-1B2C4FF196D8}" type="datetimeFigureOut">
              <a:rPr lang="en-US"/>
              <a:pPr>
                <a:defRPr/>
              </a:pPr>
              <a:t>10/20/2022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01C3C041-5338-46DC-B5C2-45D7FFBDD6E7}" type="slidenum">
              <a:rPr lang="en-US" altLang="en-US"/>
              <a:pPr>
                <a:defRPr/>
              </a:pPr>
              <a:t>‹#›</a:t>
            </a:fld>
            <a:endParaRPr lang="en-US" altLang="en-US" dirty="0"/>
          </a:p>
        </p:txBody>
      </p:sp>
    </p:spTree>
    <p:extLst>
      <p:ext uri="{BB962C8B-B14F-4D97-AF65-F5344CB8AC3E}">
        <p14:creationId xmlns:p14="http://schemas.microsoft.com/office/powerpoint/2010/main" val="25529763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72EDED-AAB0-413F-9A10-EE6D060E3242}" type="slidenum">
              <a:rPr lang="en-US" smtClean="0"/>
              <a:pPr fontAlgn="base">
                <a:spcBef>
                  <a:spcPct val="0"/>
                </a:spcBef>
                <a:spcAft>
                  <a:spcPct val="0"/>
                </a:spcAft>
                <a:defRPr/>
              </a:pPr>
              <a:t>1</a:t>
            </a:fld>
            <a:endParaRPr lang="en-US" dirty="0"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10</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10/20/2022</a:t>
            </a:fld>
            <a:endParaRPr lang="en-US"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11</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10/20/2022</a:t>
            </a:fld>
            <a:endParaRPr lang="en-US" alt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12</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10/20/2022</a:t>
            </a:fld>
            <a:endParaRPr lang="en-US" alt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13</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10/20/2022</a:t>
            </a:fld>
            <a:endParaRPr lang="en-US" alt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14</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10/20/2022</a:t>
            </a:fld>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2</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10/20/2022</a:t>
            </a:fld>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3</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10/20/2022</a:t>
            </a:fld>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4</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10/20/2022</a:t>
            </a:fld>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5</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10/20/2022</a:t>
            </a:fld>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6</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10/20/2022</a:t>
            </a:fld>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7</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10/20/2022</a:t>
            </a:fld>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10/20/2022</a:t>
            </a:fld>
            <a:endParaRPr lang="en-US"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10/20/2022</a:t>
            </a:fld>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
        <p:nvSpPr>
          <p:cNvPr id="8"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0"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7"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extLst>
      <p:ext uri="{BB962C8B-B14F-4D97-AF65-F5344CB8AC3E}">
        <p14:creationId xmlns:p14="http://schemas.microsoft.com/office/powerpoint/2010/main" val="322715945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s">
    <p:spTree>
      <p:nvGrpSpPr>
        <p:cNvPr id="1" name=""/>
        <p:cNvGrpSpPr/>
        <p:nvPr/>
      </p:nvGrpSpPr>
      <p:grpSpPr>
        <a:xfrm>
          <a:off x="0" y="0"/>
          <a:ext cx="0" cy="0"/>
          <a:chOff x="0" y="0"/>
          <a:chExt cx="0" cy="0"/>
        </a:xfrm>
      </p:grpSpPr>
      <p:sp>
        <p:nvSpPr>
          <p:cNvPr id="4" name="Line 35"/>
          <p:cNvSpPr>
            <a:spLocks noChangeShapeType="1"/>
          </p:cNvSpPr>
          <p:nvPr/>
        </p:nvSpPr>
        <p:spPr bwMode="gray">
          <a:xfrm>
            <a:off x="392113" y="806450"/>
            <a:ext cx="8355012" cy="0"/>
          </a:xfrm>
          <a:prstGeom prst="line">
            <a:avLst/>
          </a:prstGeom>
          <a:noFill/>
          <a:ln w="19050">
            <a:solidFill>
              <a:schemeClr val="accent1"/>
            </a:solidFill>
            <a:round/>
            <a:headEnd/>
            <a:tailEnd/>
          </a:ln>
          <a:effectLst/>
        </p:spPr>
        <p:txBody>
          <a:bodyPr wrap="none" anchor="ctr"/>
          <a:lstStyle/>
          <a:p>
            <a:pPr>
              <a:lnSpc>
                <a:spcPct val="106000"/>
              </a:lnSpc>
              <a:spcBef>
                <a:spcPct val="50000"/>
              </a:spcBef>
              <a:buSzPct val="100000"/>
              <a:buFont typeface="Wingdings 2" pitchFamily="18" charset="2"/>
              <a:buNone/>
              <a:defRPr/>
            </a:pPr>
            <a:endParaRPr lang="en-US" sz="1100" dirty="0">
              <a:solidFill>
                <a:srgbClr val="000000"/>
              </a:solidFill>
              <a:effectLst>
                <a:outerShdw blurRad="38100" dist="38100" dir="2700000" algn="tl">
                  <a:srgbClr val="000000">
                    <a:alpha val="43137"/>
                  </a:srgbClr>
                </a:outerShdw>
              </a:effectLst>
              <a:latin typeface="Arial" charset="0"/>
            </a:endParaRPr>
          </a:p>
        </p:txBody>
      </p:sp>
      <p:sp>
        <p:nvSpPr>
          <p:cNvPr id="2" name="Title 1"/>
          <p:cNvSpPr>
            <a:spLocks noGrp="1"/>
          </p:cNvSpPr>
          <p:nvPr>
            <p:ph type="title"/>
          </p:nvPr>
        </p:nvSpPr>
        <p:spPr>
          <a:xfrm>
            <a:off x="393198" y="514359"/>
            <a:ext cx="8345487" cy="258763"/>
          </a:xfrm>
          <a:prstGeom prst="rect">
            <a:avLst/>
          </a:prstGeom>
        </p:spPr>
        <p:txBody>
          <a:bodyPr/>
          <a:lstStyle/>
          <a:p>
            <a:r>
              <a:rPr lang="en-US" smtClean="0"/>
              <a:t>Click to edit Master title style</a:t>
            </a:r>
            <a:endParaRPr lang="en-US" dirty="0"/>
          </a:p>
        </p:txBody>
      </p:sp>
      <p:sp>
        <p:nvSpPr>
          <p:cNvPr id="9" name="Text Placeholder 13"/>
          <p:cNvSpPr>
            <a:spLocks noGrp="1"/>
          </p:cNvSpPr>
          <p:nvPr>
            <p:ph type="body" sz="quarter" idx="10"/>
          </p:nvPr>
        </p:nvSpPr>
        <p:spPr>
          <a:xfrm>
            <a:off x="393192" y="1152144"/>
            <a:ext cx="4014216" cy="5138928"/>
          </a:xfrm>
          <a:prstGeom prst="rect">
            <a:avLst/>
          </a:prstGeom>
        </p:spPr>
        <p:txBody>
          <a:bodyPr/>
          <a:lstStyle>
            <a:lvl1pPr>
              <a:buFont typeface="Arial" pitchFamily="34" charset="0"/>
              <a:buNone/>
              <a:defRPr/>
            </a:lvl1pPr>
            <a:lvl2pPr>
              <a:defRPr/>
            </a:lvl2pPr>
            <a:lvl3pPr>
              <a:buNone/>
              <a:defRPr/>
            </a:lvl3pPr>
            <a:lvl4pPr>
              <a:defRPr/>
            </a:lvl4p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342720625"/>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lstStyle>
            <a:lvl1pPr>
              <a:defRPr sz="2800" b="1"/>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marL="342900" indent="-342900">
              <a:buClr>
                <a:schemeClr val="tx1"/>
              </a:buClr>
              <a:buSzPct val="70000"/>
              <a:buFont typeface="Wingdings" pitchFamily="2" charset="2"/>
              <a:buChar char="q"/>
              <a:defRPr sz="2400" b="1">
                <a:solidFill>
                  <a:srgbClr val="000000"/>
                </a:solidFill>
              </a:defRPr>
            </a:lvl1pPr>
            <a:lvl2pPr marL="742950" indent="-285750">
              <a:defRPr lang="en-US" sz="2000" kern="1200" dirty="0" smtClean="0">
                <a:solidFill>
                  <a:srgbClr val="000000"/>
                </a:solidFill>
                <a:latin typeface="+mn-lt"/>
                <a:ea typeface="+mn-ea"/>
                <a:cs typeface="+mn-cs"/>
              </a:defRPr>
            </a:lvl2pPr>
          </a:lstStyle>
          <a:p>
            <a:pPr lvl="0"/>
            <a:r>
              <a:rPr lang="en-US" dirty="0" smtClean="0"/>
              <a:t>Click to edit Master text styles</a:t>
            </a:r>
          </a:p>
          <a:p>
            <a:pPr lvl="1"/>
            <a:r>
              <a:rPr lang="en-US" dirty="0" smtClean="0"/>
              <a:t>Second level</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9EDE2762-D309-4A1B-90D4-EE2DB97D9608}" type="slidenum">
              <a:rPr lang="en-US" altLang="en-US"/>
              <a:pPr>
                <a:defRPr/>
              </a:pPr>
              <a:t>‹#›</a:t>
            </a:fld>
            <a:endParaRPr lang="en-US" altLang="en-US" dirty="0"/>
          </a:p>
        </p:txBody>
      </p:sp>
    </p:spTree>
    <p:extLst>
      <p:ext uri="{BB962C8B-B14F-4D97-AF65-F5344CB8AC3E}">
        <p14:creationId xmlns:p14="http://schemas.microsoft.com/office/powerpoint/2010/main" val="3843386315"/>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a:prstGeom prst="rect">
            <a:avLst/>
          </a:prstGeom>
        </p:spPr>
        <p:txBody>
          <a:bodyPr/>
          <a:lstStyle/>
          <a:p>
            <a:pPr lvl="0"/>
            <a:r>
              <a:rPr lang="en-US" noProof="0" dirty="0" smtClean="0"/>
              <a:t>Click icon to add table</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A6995B87-722D-46BC-9CC9-1ED5024E22B0}" type="slidenum">
              <a:rPr lang="en-US" altLang="en-US"/>
              <a:pPr>
                <a:defRPr/>
              </a:pPr>
              <a:t>‹#›</a:t>
            </a:fld>
            <a:endParaRPr lang="en-US" altLang="en-US" dirty="0"/>
          </a:p>
        </p:txBody>
      </p:sp>
    </p:spTree>
    <p:extLst>
      <p:ext uri="{BB962C8B-B14F-4D97-AF65-F5344CB8AC3E}">
        <p14:creationId xmlns:p14="http://schemas.microsoft.com/office/powerpoint/2010/main" val="3294138709"/>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2CBE984D-2DD5-4668-BAF8-1C9AC1A13DBC}" type="slidenum">
              <a:rPr lang="en-US" altLang="en-US"/>
              <a:pPr>
                <a:defRPr/>
              </a:pPr>
              <a:t>‹#›</a:t>
            </a:fld>
            <a:endParaRPr lang="en-US" altLang="en-US" dirty="0"/>
          </a:p>
        </p:txBody>
      </p:sp>
    </p:spTree>
    <p:extLst>
      <p:ext uri="{BB962C8B-B14F-4D97-AF65-F5344CB8AC3E}">
        <p14:creationId xmlns:p14="http://schemas.microsoft.com/office/powerpoint/2010/main" val="1234151765"/>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4"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486D207D-9E64-417F-AA84-D9CB1A523B53}" type="slidenum">
              <a:rPr lang="en-US" altLang="en-US"/>
              <a:pPr>
                <a:defRPr/>
              </a:pPr>
              <a:t>‹#›</a:t>
            </a:fld>
            <a:endParaRPr lang="en-US" altLang="en-US" dirty="0"/>
          </a:p>
        </p:txBody>
      </p:sp>
    </p:spTree>
    <p:extLst>
      <p:ext uri="{BB962C8B-B14F-4D97-AF65-F5344CB8AC3E}">
        <p14:creationId xmlns:p14="http://schemas.microsoft.com/office/powerpoint/2010/main" val="144735169"/>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C346C8A6-4EAA-425C-AD65-FB7185D13849}" type="slidenum">
              <a:rPr lang="en-US" altLang="en-US"/>
              <a:pPr>
                <a:defRPr/>
              </a:pPr>
              <a:t>‹#›</a:t>
            </a:fld>
            <a:endParaRPr lang="en-US" altLang="en-US" dirty="0"/>
          </a:p>
        </p:txBody>
      </p:sp>
    </p:spTree>
    <p:extLst>
      <p:ext uri="{BB962C8B-B14F-4D97-AF65-F5344CB8AC3E}">
        <p14:creationId xmlns:p14="http://schemas.microsoft.com/office/powerpoint/2010/main" val="631095137"/>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solidFill>
                  <a:schemeClr val="tx1"/>
                </a:solidFill>
                <a:effectLst/>
              </a:defRPr>
            </a:lvl1pPr>
          </a:lstStyle>
          <a:p>
            <a:r>
              <a:rPr lang="en-US" smtClean="0"/>
              <a:t>Click to edit Master title style</a:t>
            </a:r>
            <a:endParaRPr lang="en-US" dirty="0"/>
          </a:p>
        </p:txBody>
      </p:sp>
      <p:sp>
        <p:nvSpPr>
          <p:cNvPr id="6"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7"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extLst>
      <p:ext uri="{BB962C8B-B14F-4D97-AF65-F5344CB8AC3E}">
        <p14:creationId xmlns:p14="http://schemas.microsoft.com/office/powerpoint/2010/main" val="1324308178"/>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7" name="Rectangle 5"/>
          <p:cNvSpPr>
            <a:spLocks noGrp="1" noChangeArrowheads="1"/>
          </p:cNvSpPr>
          <p:nvPr>
            <p:ph type="ftr" sz="quarter" idx="12"/>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8" name="Rectangle 6"/>
          <p:cNvSpPr>
            <a:spLocks noGrp="1" noChangeArrowheads="1"/>
          </p:cNvSpPr>
          <p:nvPr>
            <p:ph type="sldNum" sz="quarter" idx="13"/>
          </p:nvPr>
        </p:nvSpPr>
        <p:spPr>
          <a:xfrm>
            <a:off x="6553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9" name="Rectangle 6"/>
          <p:cNvSpPr>
            <a:spLocks noGrp="1" noChangeArrowheads="1"/>
          </p:cNvSpPr>
          <p:nvPr>
            <p:ph type="sldNum" sz="quarter" idx="14"/>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2800">
                <a:solidFill>
                  <a:srgbClr val="0039A6"/>
                </a:solidFill>
                <a:effectLst>
                  <a:outerShdw blurRad="38100" dist="38100" dir="2700000" algn="tl">
                    <a:srgbClr val="C0C0C0"/>
                  </a:outerShdw>
                </a:effectLst>
                <a:latin typeface="Times New Roman" pitchFamily="18" charset="0"/>
                <a:cs typeface="Times New Roman" pitchFamily="18" charset="0"/>
              </a:defRPr>
            </a:lvl1pPr>
          </a:lstStyle>
          <a:p>
            <a:pPr>
              <a:defRPr/>
            </a:pPr>
            <a:fld id="{BF2DA97D-831A-48CD-A7A1-23EF5E790589}" type="slidenum">
              <a:rPr lang="en-US" altLang="en-US"/>
              <a:pPr>
                <a:defRPr/>
              </a:pPr>
              <a:t>‹#›</a:t>
            </a:fld>
            <a:endParaRPr lang="en-US" altLang="en-US" dirty="0"/>
          </a:p>
        </p:txBody>
      </p:sp>
    </p:spTree>
    <p:extLst>
      <p:ext uri="{BB962C8B-B14F-4D97-AF65-F5344CB8AC3E}">
        <p14:creationId xmlns:p14="http://schemas.microsoft.com/office/powerpoint/2010/main" val="3448071127"/>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8200"/>
          </a:xfrm>
          <a:prstGeom prst="rect">
            <a:avLst/>
          </a:prstGeom>
        </p:spPr>
        <p:txBody>
          <a:bodyPr/>
          <a:lstStyle/>
          <a:p>
            <a:r>
              <a:rPr lang="en-US" smtClean="0"/>
              <a:t>Click to edit Master title style</a:t>
            </a:r>
            <a:endParaRPr lang="en-US"/>
          </a:p>
        </p:txBody>
      </p:sp>
      <p:sp>
        <p:nvSpPr>
          <p:cNvPr id="3" name="Chart Placeholder 2"/>
          <p:cNvSpPr>
            <a:spLocks noGrp="1"/>
          </p:cNvSpPr>
          <p:nvPr>
            <p:ph type="chart" idx="1"/>
          </p:nvPr>
        </p:nvSpPr>
        <p:spPr>
          <a:xfrm>
            <a:off x="355600" y="1295400"/>
            <a:ext cx="8407400" cy="4724400"/>
          </a:xfrm>
          <a:prstGeom prst="rect">
            <a:avLst/>
          </a:prstGeom>
        </p:spPr>
        <p:txBody>
          <a:bodyPr/>
          <a:lstStyle/>
          <a:p>
            <a:pPr lvl="0"/>
            <a:endParaRPr lang="en-US" noProof="0" dirty="0" smtClean="0"/>
          </a:p>
        </p:txBody>
      </p:sp>
    </p:spTree>
    <p:extLst>
      <p:ext uri="{BB962C8B-B14F-4D97-AF65-F5344CB8AC3E}">
        <p14:creationId xmlns:p14="http://schemas.microsoft.com/office/powerpoint/2010/main" val="4257795324"/>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02754" name="Rectangle 2050"/>
          <p:cNvSpPr>
            <a:spLocks noGrp="1" noChangeArrowheads="1"/>
          </p:cNvSpPr>
          <p:nvPr>
            <p:ph type="ctrTitle"/>
          </p:nvPr>
        </p:nvSpPr>
        <p:spPr>
          <a:xfrm>
            <a:off x="914400" y="685800"/>
            <a:ext cx="7721600" cy="1143000"/>
          </a:xfrm>
        </p:spPr>
        <p:txBody>
          <a:bodyPr/>
          <a:lstStyle>
            <a:lvl1pPr>
              <a:defRPr/>
            </a:lvl1pPr>
          </a:lstStyle>
          <a:p>
            <a:pPr lvl="0"/>
            <a:r>
              <a:rPr lang="en-US" noProof="0" smtClean="0"/>
              <a:t>Click to edit Master title style</a:t>
            </a:r>
            <a:endParaRPr lang="en-US" noProof="0" smtClean="0"/>
          </a:p>
        </p:txBody>
      </p:sp>
      <p:sp>
        <p:nvSpPr>
          <p:cNvPr id="202755" name="Rectangle 2051"/>
          <p:cNvSpPr>
            <a:spLocks noGrp="1" noChangeArrowheads="1"/>
          </p:cNvSpPr>
          <p:nvPr>
            <p:ph type="subTitle" idx="1"/>
          </p:nvPr>
        </p:nvSpPr>
        <p:spPr>
          <a:xfrm>
            <a:off x="2133600" y="3886200"/>
            <a:ext cx="6400800" cy="1771650"/>
          </a:xfrm>
        </p:spPr>
        <p:txBody>
          <a:bodyPr/>
          <a:lstStyle>
            <a:lvl1pPr marL="0" indent="0">
              <a:buFont typeface="Monotype Sorts" pitchFamily="2" charset="2"/>
              <a:buNone/>
              <a:defRPr>
                <a:latin typeface="Arial Black" pitchFamily="34" charset="0"/>
              </a:defRPr>
            </a:lvl1pPr>
          </a:lstStyle>
          <a:p>
            <a:pPr lvl="0"/>
            <a:r>
              <a:rPr lang="en-US" noProof="0" smtClean="0"/>
              <a:t>Click to edit Master subtitle style</a:t>
            </a:r>
            <a:endParaRPr lang="en-US" noProof="0" smtClean="0"/>
          </a:p>
        </p:txBody>
      </p:sp>
      <p:sp>
        <p:nvSpPr>
          <p:cNvPr id="202756" name="Rectangle 2052"/>
          <p:cNvSpPr>
            <a:spLocks noGrp="1" noChangeArrowheads="1"/>
          </p:cNvSpPr>
          <p:nvPr>
            <p:ph type="dt" sz="half" idx="2"/>
          </p:nvPr>
        </p:nvSpPr>
        <p:spPr>
          <a:xfrm>
            <a:off x="711200" y="6229350"/>
            <a:ext cx="1930400" cy="514350"/>
          </a:xfrm>
        </p:spPr>
        <p:txBody>
          <a:bodyPr/>
          <a:lstStyle>
            <a:lvl1pPr>
              <a:defRPr>
                <a:solidFill>
                  <a:srgbClr val="5E574E"/>
                </a:solidFill>
              </a:defRPr>
            </a:lvl1pPr>
          </a:lstStyle>
          <a:p>
            <a:pPr>
              <a:defRPr/>
            </a:pPr>
            <a:fld id="{A78D1B0E-1CA7-49BF-805A-6AD8DBA2A8DD}" type="datetime1">
              <a:rPr lang="en-US" smtClean="0"/>
              <a:pPr>
                <a:defRPr/>
              </a:pPr>
              <a:t>10/20/2022</a:t>
            </a:fld>
            <a:endParaRPr lang="en-US" dirty="0"/>
          </a:p>
        </p:txBody>
      </p:sp>
      <p:sp>
        <p:nvSpPr>
          <p:cNvPr id="202757" name="Rectangle 2053"/>
          <p:cNvSpPr>
            <a:spLocks noGrp="1" noChangeArrowheads="1"/>
          </p:cNvSpPr>
          <p:nvPr>
            <p:ph type="ftr" sz="quarter" idx="3"/>
          </p:nvPr>
        </p:nvSpPr>
        <p:spPr bwMode="auto">
          <a:xfrm>
            <a:off x="3149600" y="6229350"/>
            <a:ext cx="2844800" cy="5143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spcBef>
                <a:spcPct val="50000"/>
              </a:spcBef>
              <a:defRPr sz="1400">
                <a:solidFill>
                  <a:srgbClr val="5E574E"/>
                </a:solidFill>
                <a:latin typeface="Arial" charset="0"/>
              </a:defRPr>
            </a:lvl1pPr>
          </a:lstStyle>
          <a:p>
            <a:pPr>
              <a:defRPr/>
            </a:pPr>
            <a:endParaRPr lang="en-US"/>
          </a:p>
        </p:txBody>
      </p:sp>
      <p:sp>
        <p:nvSpPr>
          <p:cNvPr id="202758" name="Rectangle 2054"/>
          <p:cNvSpPr>
            <a:spLocks noGrp="1" noChangeArrowheads="1"/>
          </p:cNvSpPr>
          <p:nvPr>
            <p:ph type="sldNum" sz="quarter" idx="4"/>
          </p:nvPr>
        </p:nvSpPr>
        <p:spPr>
          <a:xfrm>
            <a:off x="6604000" y="6229350"/>
            <a:ext cx="1828800" cy="514350"/>
          </a:xfrm>
        </p:spPr>
        <p:txBody>
          <a:bodyPr/>
          <a:lstStyle>
            <a:lvl1pPr>
              <a:defRPr>
                <a:solidFill>
                  <a:srgbClr val="5E574E"/>
                </a:solidFill>
              </a:defRPr>
            </a:lvl1pPr>
          </a:lstStyle>
          <a:p>
            <a:pPr>
              <a:defRPr/>
            </a:pPr>
            <a:fld id="{9925D46F-F8EB-421F-8E6A-9EF2EF270385}" type="slidenum">
              <a:rPr lang="en-US" altLang="en-US" smtClean="0"/>
              <a:pPr>
                <a:defRPr/>
              </a:pPr>
              <a:t>‹#›</a:t>
            </a:fld>
            <a:endParaRPr lang="en-US" altLang="en-US" dirty="0"/>
          </a:p>
        </p:txBody>
      </p:sp>
      <p:pic>
        <p:nvPicPr>
          <p:cNvPr id="202759" name="Picture 2055" descr="A:\paint.GIF"/>
          <p:cNvPicPr>
            <a:picLocks noChangeAspect="1" noChangeArrowheads="1"/>
          </p:cNvPicPr>
          <p:nvPr/>
        </p:nvPicPr>
        <p:blipFill>
          <a:blip r:embed="rId2">
            <a:clrChange>
              <a:clrFrom>
                <a:srgbClr val="C0C0C0"/>
              </a:clrFrom>
              <a:clrTo>
                <a:srgbClr val="C0C0C0">
                  <a:alpha val="0"/>
                </a:srgbClr>
              </a:clrTo>
            </a:clrChange>
            <a:extLst>
              <a:ext uri="{28A0092B-C50C-407E-A947-70E740481C1C}">
                <a14:useLocalDpi xmlns:a14="http://schemas.microsoft.com/office/drawing/2010/main" val="0"/>
              </a:ext>
            </a:extLst>
          </a:blip>
          <a:srcRect/>
          <a:stretch>
            <a:fillRect/>
          </a:stretch>
        </p:blipFill>
        <p:spPr bwMode="auto">
          <a:xfrm>
            <a:off x="914400" y="1828800"/>
            <a:ext cx="8229600" cy="384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asic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i="0" u="none">
                <a:solidFill>
                  <a:schemeClr val="bg2"/>
                </a:solidFill>
                <a:latin typeface="+mn-lt"/>
              </a:defRPr>
            </a:lvl2pPr>
            <a:lvl3pPr>
              <a:buClr>
                <a:schemeClr val="tx1"/>
              </a:buClr>
              <a:buSzPct val="100000"/>
              <a:buFont typeface="Arial" pitchFamily="34" charset="0"/>
              <a:buChar char="•"/>
              <a:defRPr sz="1800" i="0">
                <a:solidFill>
                  <a:schemeClr val="bg2"/>
                </a:solidFill>
              </a:defRPr>
            </a:lvl3pPr>
            <a:lvl4pPr>
              <a:buClr>
                <a:schemeClr val="tx1"/>
              </a:buClr>
              <a:buSzPct val="70000"/>
              <a:buFont typeface="Courier New" pitchFamily="49" charset="0"/>
              <a:buChar char="o"/>
              <a:defRPr sz="1800" i="0" baseline="0">
                <a:solidFill>
                  <a:schemeClr val="bg2"/>
                </a:solidFill>
              </a:defRPr>
            </a:lvl4pPr>
            <a:lvl5pPr>
              <a:buClr>
                <a:schemeClr val="tx1"/>
              </a:buClr>
              <a:buSzPct val="70000"/>
              <a:buFont typeface="Arial" pitchFamily="34" charset="0"/>
              <a:buChar char="•"/>
              <a:defRPr sz="1800" i="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496217565"/>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12D45AF-7B27-461D-8F9E-ECB43847A1EE}" type="datetime1">
              <a:rPr lang="en-US" smtClean="0"/>
              <a:pPr>
                <a:defRPr/>
              </a:pPr>
              <a:t>10/20/2022</a:t>
            </a:fld>
            <a:endParaRPr lang="en-US" dirty="0"/>
          </a:p>
        </p:txBody>
      </p:sp>
      <p:sp>
        <p:nvSpPr>
          <p:cNvPr id="5" name="Slide Number Placeholder 4"/>
          <p:cNvSpPr>
            <a:spLocks noGrp="1"/>
          </p:cNvSpPr>
          <p:nvPr>
            <p:ph type="sldNum" sz="quarter" idx="11"/>
          </p:nvPr>
        </p:nvSpPr>
        <p:spPr/>
        <p:txBody>
          <a:bodyPr/>
          <a:lstStyle>
            <a:lvl1pPr>
              <a:defRPr/>
            </a:lvl1pPr>
          </a:lstStyle>
          <a:p>
            <a:pPr>
              <a:defRPr/>
            </a:pPr>
            <a:fld id="{77736353-9378-4982-9402-0AF2F1B216E7}" type="slidenum">
              <a:rPr lang="en-US" altLang="en-US" smtClean="0"/>
              <a:pPr>
                <a:defRPr/>
              </a:pPr>
              <a:t>‹#›</a:t>
            </a:fld>
            <a:endParaRPr lang="en-US" altLang="en-US" dirty="0"/>
          </a:p>
        </p:txBody>
      </p:sp>
    </p:spTree>
    <p:extLst>
      <p:ext uri="{BB962C8B-B14F-4D97-AF65-F5344CB8AC3E}">
        <p14:creationId xmlns:p14="http://schemas.microsoft.com/office/powerpoint/2010/main" val="12296421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87909EC-F7EE-45C8-A7CD-634A095989AD}" type="datetime1">
              <a:rPr lang="en-US" smtClean="0"/>
              <a:pPr>
                <a:defRPr/>
              </a:pPr>
              <a:t>10/20/2022</a:t>
            </a:fld>
            <a:endParaRPr lang="en-US" dirty="0"/>
          </a:p>
        </p:txBody>
      </p:sp>
      <p:sp>
        <p:nvSpPr>
          <p:cNvPr id="5" name="Slide Number Placeholder 4"/>
          <p:cNvSpPr>
            <a:spLocks noGrp="1"/>
          </p:cNvSpPr>
          <p:nvPr>
            <p:ph type="sldNum" sz="quarter" idx="11"/>
          </p:nvPr>
        </p:nvSpPr>
        <p:spPr/>
        <p:txBody>
          <a:bodyPr/>
          <a:lstStyle>
            <a:lvl1pPr>
              <a:defRPr/>
            </a:lvl1pPr>
          </a:lstStyle>
          <a:p>
            <a:pPr>
              <a:defRPr/>
            </a:pPr>
            <a:fld id="{550AD3ED-6F7F-452F-BCFB-6676934D578C}" type="slidenum">
              <a:rPr lang="en-US" altLang="en-US" smtClean="0"/>
              <a:pPr>
                <a:defRPr/>
              </a:pPr>
              <a:t>‹#›</a:t>
            </a:fld>
            <a:endParaRPr lang="en-US" altLang="en-US" dirty="0"/>
          </a:p>
        </p:txBody>
      </p:sp>
    </p:spTree>
    <p:extLst>
      <p:ext uri="{BB962C8B-B14F-4D97-AF65-F5344CB8AC3E}">
        <p14:creationId xmlns:p14="http://schemas.microsoft.com/office/powerpoint/2010/main" val="24526423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885950"/>
            <a:ext cx="4013200" cy="4171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2800" y="1885950"/>
            <a:ext cx="4013200" cy="4171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C25DF207-C5C2-45B1-97A5-ECB1C5ABD953}" type="datetime1">
              <a:rPr lang="en-US" smtClean="0"/>
              <a:pPr>
                <a:defRPr/>
              </a:pPr>
              <a:t>10/20/2022</a:t>
            </a:fld>
            <a:endParaRPr lang="en-US" dirty="0"/>
          </a:p>
        </p:txBody>
      </p:sp>
      <p:sp>
        <p:nvSpPr>
          <p:cNvPr id="6" name="Slide Number Placeholder 5"/>
          <p:cNvSpPr>
            <a:spLocks noGrp="1"/>
          </p:cNvSpPr>
          <p:nvPr>
            <p:ph type="sldNum" sz="quarter" idx="11"/>
          </p:nvPr>
        </p:nvSpPr>
        <p:spPr/>
        <p:txBody>
          <a:bodyPr/>
          <a:lstStyle>
            <a:lvl1pPr>
              <a:defRPr/>
            </a:lvl1pPr>
          </a:lstStyle>
          <a:p>
            <a:pPr>
              <a:defRPr/>
            </a:pPr>
            <a:fld id="{CB71E9DA-E80A-48AB-A09B-BDE59DB3A2B3}" type="slidenum">
              <a:rPr lang="en-US" altLang="en-US" smtClean="0"/>
              <a:pPr>
                <a:defRPr/>
              </a:pPr>
              <a:t>‹#›</a:t>
            </a:fld>
            <a:endParaRPr lang="en-US" altLang="en-US" dirty="0"/>
          </a:p>
        </p:txBody>
      </p:sp>
    </p:spTree>
    <p:extLst>
      <p:ext uri="{BB962C8B-B14F-4D97-AF65-F5344CB8AC3E}">
        <p14:creationId xmlns:p14="http://schemas.microsoft.com/office/powerpoint/2010/main" val="427539476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fld id="{F2154FB3-E2CD-4E92-823B-4A2BB61FA6B3}" type="datetime1">
              <a:rPr lang="en-US" smtClean="0"/>
              <a:pPr>
                <a:defRPr/>
              </a:pPr>
              <a:t>10/20/2022</a:t>
            </a:fld>
            <a:endParaRPr lang="en-US" dirty="0"/>
          </a:p>
        </p:txBody>
      </p:sp>
      <p:sp>
        <p:nvSpPr>
          <p:cNvPr id="8" name="Slide Number Placeholder 7"/>
          <p:cNvSpPr>
            <a:spLocks noGrp="1"/>
          </p:cNvSpPr>
          <p:nvPr>
            <p:ph type="sldNum" sz="quarter" idx="11"/>
          </p:nvPr>
        </p:nvSpPr>
        <p:spPr/>
        <p:txBody>
          <a:bodyPr/>
          <a:lstStyle>
            <a:lvl1pPr>
              <a:defRPr/>
            </a:lvl1pPr>
          </a:lstStyle>
          <a:p>
            <a:pPr>
              <a:defRPr/>
            </a:pPr>
            <a:fld id="{7F8523A4-90B7-45FC-9FCF-4E076E7F1DBC}" type="slidenum">
              <a:rPr lang="en-US" altLang="en-US" smtClean="0"/>
              <a:pPr>
                <a:defRPr/>
              </a:pPr>
              <a:t>‹#›</a:t>
            </a:fld>
            <a:endParaRPr lang="en-US" altLang="en-US" dirty="0"/>
          </a:p>
        </p:txBody>
      </p:sp>
    </p:spTree>
    <p:extLst>
      <p:ext uri="{BB962C8B-B14F-4D97-AF65-F5344CB8AC3E}">
        <p14:creationId xmlns:p14="http://schemas.microsoft.com/office/powerpoint/2010/main" val="419288215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F7D3F16E-4B97-4909-98D2-025BA5FFAEBE}" type="datetime1">
              <a:rPr lang="en-US" smtClean="0"/>
              <a:pPr>
                <a:defRPr/>
              </a:pPr>
              <a:t>10/20/2022</a:t>
            </a:fld>
            <a:endParaRPr lang="en-US" dirty="0"/>
          </a:p>
        </p:txBody>
      </p:sp>
      <p:sp>
        <p:nvSpPr>
          <p:cNvPr id="4" name="Slide Number Placeholder 3"/>
          <p:cNvSpPr>
            <a:spLocks noGrp="1"/>
          </p:cNvSpPr>
          <p:nvPr>
            <p:ph type="sldNum" sz="quarter" idx="11"/>
          </p:nvPr>
        </p:nvSpPr>
        <p:spPr/>
        <p:txBody>
          <a:bodyPr/>
          <a:lstStyle>
            <a:lvl1pPr>
              <a:defRPr/>
            </a:lvl1pPr>
          </a:lstStyle>
          <a:p>
            <a:pPr>
              <a:defRPr/>
            </a:pPr>
            <a:fld id="{301EC4D1-1DCD-4FA5-BFA3-793664CF8445}" type="slidenum">
              <a:rPr lang="en-US" altLang="en-US" smtClean="0"/>
              <a:pPr>
                <a:defRPr/>
              </a:pPr>
              <a:t>‹#›</a:t>
            </a:fld>
            <a:endParaRPr lang="en-US" altLang="en-US" dirty="0"/>
          </a:p>
        </p:txBody>
      </p:sp>
    </p:spTree>
    <p:extLst>
      <p:ext uri="{BB962C8B-B14F-4D97-AF65-F5344CB8AC3E}">
        <p14:creationId xmlns:p14="http://schemas.microsoft.com/office/powerpoint/2010/main" val="383917885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B8CCF58E-6F33-49B9-B5D7-C3BF014A4DA4}" type="datetime1">
              <a:rPr lang="en-US" smtClean="0"/>
              <a:pPr>
                <a:defRPr/>
              </a:pPr>
              <a:t>10/20/2022</a:t>
            </a:fld>
            <a:endParaRPr lang="en-US" dirty="0"/>
          </a:p>
        </p:txBody>
      </p:sp>
      <p:sp>
        <p:nvSpPr>
          <p:cNvPr id="3" name="Slide Number Placeholder 2"/>
          <p:cNvSpPr>
            <a:spLocks noGrp="1"/>
          </p:cNvSpPr>
          <p:nvPr>
            <p:ph type="sldNum" sz="quarter" idx="11"/>
          </p:nvPr>
        </p:nvSpPr>
        <p:spPr/>
        <p:txBody>
          <a:bodyPr/>
          <a:lstStyle>
            <a:lvl1pPr>
              <a:defRPr/>
            </a:lvl1pPr>
          </a:lstStyle>
          <a:p>
            <a:pPr>
              <a:defRPr/>
            </a:pPr>
            <a:fld id="{25EFDEA3-971A-4A02-855D-7AD05D64FE7C}" type="slidenum">
              <a:rPr lang="en-US" altLang="en-US" smtClean="0"/>
              <a:pPr>
                <a:defRPr/>
              </a:pPr>
              <a:t>‹#›</a:t>
            </a:fld>
            <a:endParaRPr lang="en-US" altLang="en-US" dirty="0"/>
          </a:p>
        </p:txBody>
      </p:sp>
    </p:spTree>
    <p:extLst>
      <p:ext uri="{BB962C8B-B14F-4D97-AF65-F5344CB8AC3E}">
        <p14:creationId xmlns:p14="http://schemas.microsoft.com/office/powerpoint/2010/main" val="359234483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7DA025E1-216E-4DFE-84BA-C08DC9F0569A}" type="datetime1">
              <a:rPr lang="en-US" smtClean="0"/>
              <a:pPr>
                <a:defRPr/>
              </a:pPr>
              <a:t>10/20/2022</a:t>
            </a:fld>
            <a:endParaRPr lang="en-US" dirty="0"/>
          </a:p>
        </p:txBody>
      </p:sp>
      <p:sp>
        <p:nvSpPr>
          <p:cNvPr id="6" name="Slide Number Placeholder 5"/>
          <p:cNvSpPr>
            <a:spLocks noGrp="1"/>
          </p:cNvSpPr>
          <p:nvPr>
            <p:ph type="sldNum" sz="quarter" idx="11"/>
          </p:nvPr>
        </p:nvSpPr>
        <p:spPr/>
        <p:txBody>
          <a:bodyPr/>
          <a:lstStyle>
            <a:lvl1pPr>
              <a:defRPr/>
            </a:lvl1pPr>
          </a:lstStyle>
          <a:p>
            <a:pPr>
              <a:defRPr/>
            </a:pPr>
            <a:fld id="{90FB283F-61C8-48B9-8E9D-93955E60FC73}" type="slidenum">
              <a:rPr lang="en-US" altLang="en-US" smtClean="0"/>
              <a:pPr>
                <a:defRPr/>
              </a:pPr>
              <a:t>‹#›</a:t>
            </a:fld>
            <a:endParaRPr lang="en-US" altLang="en-US" dirty="0"/>
          </a:p>
        </p:txBody>
      </p:sp>
    </p:spTree>
    <p:extLst>
      <p:ext uri="{BB962C8B-B14F-4D97-AF65-F5344CB8AC3E}">
        <p14:creationId xmlns:p14="http://schemas.microsoft.com/office/powerpoint/2010/main" val="263919918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34DBBCE8-3780-4481-AF27-61BD67877911}" type="datetime1">
              <a:rPr lang="en-US" smtClean="0"/>
              <a:pPr>
                <a:defRPr/>
              </a:pPr>
              <a:t>10/20/2022</a:t>
            </a:fld>
            <a:endParaRPr lang="en-US" dirty="0"/>
          </a:p>
        </p:txBody>
      </p:sp>
      <p:sp>
        <p:nvSpPr>
          <p:cNvPr id="6" name="Slide Number Placeholder 5"/>
          <p:cNvSpPr>
            <a:spLocks noGrp="1"/>
          </p:cNvSpPr>
          <p:nvPr>
            <p:ph type="sldNum" sz="quarter" idx="11"/>
          </p:nvPr>
        </p:nvSpPr>
        <p:spPr/>
        <p:txBody>
          <a:bodyPr/>
          <a:lstStyle>
            <a:lvl1pPr>
              <a:defRPr/>
            </a:lvl1pPr>
          </a:lstStyle>
          <a:p>
            <a:pPr>
              <a:defRPr/>
            </a:pPr>
            <a:fld id="{30C91A3A-5883-4CE5-B7F5-7CA602EDE11F}" type="slidenum">
              <a:rPr lang="en-US" altLang="en-US" smtClean="0"/>
              <a:pPr>
                <a:defRPr/>
              </a:pPr>
              <a:t>‹#›</a:t>
            </a:fld>
            <a:endParaRPr lang="en-US" altLang="en-US" dirty="0"/>
          </a:p>
        </p:txBody>
      </p:sp>
    </p:spTree>
    <p:extLst>
      <p:ext uri="{BB962C8B-B14F-4D97-AF65-F5344CB8AC3E}">
        <p14:creationId xmlns:p14="http://schemas.microsoft.com/office/powerpoint/2010/main" val="125164864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771B6C3-FE1D-44F5-B38B-E27ADB3C1C84}" type="datetime1">
              <a:rPr lang="en-US" smtClean="0"/>
              <a:pPr>
                <a:defRPr/>
              </a:pPr>
              <a:t>10/20/2022</a:t>
            </a:fld>
            <a:endParaRPr lang="en-US" dirty="0"/>
          </a:p>
        </p:txBody>
      </p:sp>
      <p:sp>
        <p:nvSpPr>
          <p:cNvPr id="5" name="Slide Number Placeholder 4"/>
          <p:cNvSpPr>
            <a:spLocks noGrp="1"/>
          </p:cNvSpPr>
          <p:nvPr>
            <p:ph type="sldNum" sz="quarter" idx="11"/>
          </p:nvPr>
        </p:nvSpPr>
        <p:spPr/>
        <p:txBody>
          <a:bodyPr/>
          <a:lstStyle>
            <a:lvl1pPr>
              <a:defRPr/>
            </a:lvl1pPr>
          </a:lstStyle>
          <a:p>
            <a:pPr>
              <a:defRPr/>
            </a:pPr>
            <a:fld id="{ED4403C4-ED66-44F0-96DF-D6B0B2FAEB37}" type="slidenum">
              <a:rPr lang="en-US" altLang="en-US" smtClean="0"/>
              <a:pPr>
                <a:defRPr/>
              </a:pPr>
              <a:t>‹#›</a:t>
            </a:fld>
            <a:endParaRPr lang="en-US" altLang="en-US" dirty="0"/>
          </a:p>
        </p:txBody>
      </p:sp>
    </p:spTree>
    <p:extLst>
      <p:ext uri="{BB962C8B-B14F-4D97-AF65-F5344CB8AC3E}">
        <p14:creationId xmlns:p14="http://schemas.microsoft.com/office/powerpoint/2010/main" val="299243566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8600" y="228600"/>
            <a:ext cx="2057400" cy="5829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06400" y="228600"/>
            <a:ext cx="6019800" cy="5829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75AC2EE-C2F1-480C-956A-10BF6D73F939}" type="datetime1">
              <a:rPr lang="en-US" smtClean="0"/>
              <a:pPr>
                <a:defRPr/>
              </a:pPr>
              <a:t>10/20/2022</a:t>
            </a:fld>
            <a:endParaRPr lang="en-US" dirty="0"/>
          </a:p>
        </p:txBody>
      </p:sp>
      <p:sp>
        <p:nvSpPr>
          <p:cNvPr id="5" name="Slide Number Placeholder 4"/>
          <p:cNvSpPr>
            <a:spLocks noGrp="1"/>
          </p:cNvSpPr>
          <p:nvPr>
            <p:ph type="sldNum" sz="quarter" idx="11"/>
          </p:nvPr>
        </p:nvSpPr>
        <p:spPr/>
        <p:txBody>
          <a:bodyPr/>
          <a:lstStyle>
            <a:lvl1pPr>
              <a:defRPr/>
            </a:lvl1pPr>
          </a:lstStyle>
          <a:p>
            <a:pPr>
              <a:defRPr/>
            </a:pPr>
            <a:fld id="{40D7998E-B1C9-45C9-97F9-509677D8324A}" type="slidenum">
              <a:rPr lang="en-US" altLang="en-US" smtClean="0"/>
              <a:pPr>
                <a:defRPr/>
              </a:pPr>
              <a:t>‹#›</a:t>
            </a:fld>
            <a:endParaRPr lang="en-US" altLang="en-US" dirty="0"/>
          </a:p>
        </p:txBody>
      </p:sp>
    </p:spTree>
    <p:extLst>
      <p:ext uri="{BB962C8B-B14F-4D97-AF65-F5344CB8AC3E}">
        <p14:creationId xmlns:p14="http://schemas.microsoft.com/office/powerpoint/2010/main" val="1173774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2359465132"/>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06400" y="228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885950"/>
            <a:ext cx="4013200" cy="41719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22800" y="1885950"/>
            <a:ext cx="4013200" cy="4171950"/>
          </a:xfrm>
        </p:spPr>
        <p:txBody>
          <a:bodyPr/>
          <a:lstStyle/>
          <a:p>
            <a:r>
              <a:rPr lang="en-US" smtClean="0"/>
              <a:t>Click icon to add clip art</a:t>
            </a:r>
            <a:endParaRPr lang="en-US"/>
          </a:p>
        </p:txBody>
      </p:sp>
      <p:sp>
        <p:nvSpPr>
          <p:cNvPr id="5" name="Date Placeholder 4"/>
          <p:cNvSpPr>
            <a:spLocks noGrp="1"/>
          </p:cNvSpPr>
          <p:nvPr>
            <p:ph type="dt" sz="half" idx="10"/>
          </p:nvPr>
        </p:nvSpPr>
        <p:spPr>
          <a:xfrm>
            <a:off x="431800" y="6229350"/>
            <a:ext cx="1905000" cy="457200"/>
          </a:xfrm>
        </p:spPr>
        <p:txBody>
          <a:bodyPr/>
          <a:lstStyle>
            <a:lvl1pPr>
              <a:defRPr/>
            </a:lvl1pPr>
          </a:lstStyle>
          <a:p>
            <a:fld id="{B6AA3BAF-6CBD-4453-8AB6-E9C6EB6A1C9C}" type="datetimeFigureOut">
              <a:rPr lang="en-IN" smtClean="0"/>
              <a:t>20-10-2022</a:t>
            </a:fld>
            <a:endParaRPr lang="en-IN"/>
          </a:p>
        </p:txBody>
      </p:sp>
      <p:sp>
        <p:nvSpPr>
          <p:cNvPr id="6" name="Slide Number Placeholder 5"/>
          <p:cNvSpPr>
            <a:spLocks noGrp="1"/>
          </p:cNvSpPr>
          <p:nvPr>
            <p:ph type="sldNum" sz="quarter" idx="11"/>
          </p:nvPr>
        </p:nvSpPr>
        <p:spPr>
          <a:xfrm>
            <a:off x="6731000" y="6229350"/>
            <a:ext cx="1905000" cy="457200"/>
          </a:xfrm>
        </p:spPr>
        <p:txBody>
          <a:bodyPr/>
          <a:lstStyle>
            <a:lvl1pPr>
              <a:defRPr/>
            </a:lvl1pPr>
          </a:lstStyle>
          <a:p>
            <a:fld id="{63D2B8E7-7527-4A6E-B4E6-44D4C1998072}" type="slidenum">
              <a:rPr lang="en-IN" smtClean="0"/>
              <a:t>‹#›</a:t>
            </a:fld>
            <a:endParaRPr lang="en-IN"/>
          </a:p>
        </p:txBody>
      </p:sp>
    </p:spTree>
    <p:extLst>
      <p:ext uri="{BB962C8B-B14F-4D97-AF65-F5344CB8AC3E}">
        <p14:creationId xmlns:p14="http://schemas.microsoft.com/office/powerpoint/2010/main" val="716459524"/>
      </p:ext>
    </p:extLst>
  </p:cSld>
  <p:clrMapOvr>
    <a:masterClrMapping/>
  </p:clrMapOvr>
  <p:hf hdr="0" ftr="0" dt="0"/>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adg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Tree>
    <p:extLst>
      <p:ext uri="{BB962C8B-B14F-4D97-AF65-F5344CB8AC3E}">
        <p14:creationId xmlns:p14="http://schemas.microsoft.com/office/powerpoint/2010/main" val="3611688674"/>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asic Content Badg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1905000" y="5791200"/>
            <a:ext cx="67818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3390092624"/>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lnSpc>
                <a:spcPts val="3800"/>
              </a:lnSpc>
              <a:defRPr sz="3600" b="1" cap="all" baseline="0">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4"/>
            <a:ext cx="7772400" cy="1500187"/>
          </a:xfrm>
          <a:prstGeom prst="rect">
            <a:avLst/>
          </a:prstGeom>
        </p:spPr>
        <p:txBody>
          <a:bodyPr anchor="b"/>
          <a:lstStyle>
            <a:lvl1pPr marL="0" indent="0">
              <a:lnSpc>
                <a:spcPts val="2200"/>
              </a:lnSpc>
              <a:buNone/>
              <a:defRPr sz="200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2211136368"/>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1"/>
            <a:ext cx="5111751" cy="5518150"/>
          </a:xfrm>
          <a:prstGeom prst="rect">
            <a:avLst/>
          </a:prstGeom>
        </p:spPr>
        <p:txBody>
          <a:bodyPr anchor="ctr" anchorCtr="0"/>
          <a:lstStyle>
            <a:lvl1pPr>
              <a:buClr>
                <a:schemeClr val="tx1"/>
              </a:buClr>
              <a:buSzPct val="70000"/>
              <a:buFont typeface="Wingdings" pitchFamily="2" charset="2"/>
              <a:buChar char="q"/>
              <a:defRPr sz="2400" b="1">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a:solidFill>
                  <a:schemeClr val="bg2"/>
                </a:solidFill>
              </a:defRPr>
            </a:lvl4pPr>
            <a:lvl5pPr>
              <a:buClr>
                <a:schemeClr val="tx1"/>
              </a:buClr>
              <a:buSzPct val="70000"/>
              <a:buFont typeface="Arial"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435102"/>
            <a:ext cx="3008313" cy="4356099"/>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a:p>
            <a:pPr lvl="1"/>
            <a:r>
              <a:rPr lang="en-US" smtClean="0"/>
              <a:t>Second level</a:t>
            </a:r>
          </a:p>
        </p:txBody>
      </p:sp>
      <p:sp>
        <p:nvSpPr>
          <p:cNvPr id="7"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160295563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a:ln w="25400">
            <a:solidFill>
              <a:schemeClr val="bg1"/>
            </a:solidFill>
          </a:ln>
          <a:effectLst>
            <a:outerShdw blurRad="44450" dist="27940" dir="5400000" algn="ctr">
              <a:srgbClr val="000000">
                <a:alpha val="32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9"/>
            <a:ext cx="5486400" cy="804862"/>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24399492"/>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1981200"/>
            <a:ext cx="64008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11"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Tree>
    <p:extLst>
      <p:ext uri="{BB962C8B-B14F-4D97-AF65-F5344CB8AC3E}">
        <p14:creationId xmlns:p14="http://schemas.microsoft.com/office/powerpoint/2010/main" val="292452534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13" Type="http://schemas.openxmlformats.org/officeDocument/2006/relationships/slideLayout" Target="../slideLayouts/slideLayout31.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slideLayout" Target="../slideLayouts/slideLayout30.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5" Type="http://schemas.openxmlformats.org/officeDocument/2006/relationships/image" Target="../media/image2.png"/><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20"/>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5793" r:id="rId1"/>
    <p:sldLayoutId id="2147485794" r:id="rId2"/>
    <p:sldLayoutId id="2147485795" r:id="rId3"/>
    <p:sldLayoutId id="2147485796" r:id="rId4"/>
    <p:sldLayoutId id="2147485797" r:id="rId5"/>
    <p:sldLayoutId id="2147485798" r:id="rId6"/>
    <p:sldLayoutId id="2147485799" r:id="rId7"/>
    <p:sldLayoutId id="2147485800" r:id="rId8"/>
    <p:sldLayoutId id="2147485801" r:id="rId9"/>
    <p:sldLayoutId id="2147485809" r:id="rId10"/>
    <p:sldLayoutId id="2147485810" r:id="rId11"/>
    <p:sldLayoutId id="2147485811" r:id="rId12"/>
    <p:sldLayoutId id="2147485812" r:id="rId13"/>
    <p:sldLayoutId id="2147485813" r:id="rId14"/>
    <p:sldLayoutId id="2147485814" r:id="rId15"/>
    <p:sldLayoutId id="2147485802" r:id="rId16"/>
    <p:sldLayoutId id="2147485815" r:id="rId17"/>
    <p:sldLayoutId id="2147485803" r:id="rId18"/>
  </p:sldLayoutIdLst>
  <p:transition/>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Myriad Web Pro" charset="0"/>
        </a:defRPr>
      </a:lvl2pPr>
      <a:lvl3pPr algn="ctr" rtl="0" eaLnBrk="0" fontAlgn="base" hangingPunct="0">
        <a:spcBef>
          <a:spcPct val="0"/>
        </a:spcBef>
        <a:spcAft>
          <a:spcPct val="0"/>
        </a:spcAft>
        <a:defRPr sz="4400">
          <a:solidFill>
            <a:schemeClr val="tx1"/>
          </a:solidFill>
          <a:latin typeface="Myriad Web Pro" charset="0"/>
        </a:defRPr>
      </a:lvl3pPr>
      <a:lvl4pPr algn="ctr" rtl="0" eaLnBrk="0" fontAlgn="base" hangingPunct="0">
        <a:spcBef>
          <a:spcPct val="0"/>
        </a:spcBef>
        <a:spcAft>
          <a:spcPct val="0"/>
        </a:spcAft>
        <a:defRPr sz="4400">
          <a:solidFill>
            <a:schemeClr val="tx1"/>
          </a:solidFill>
          <a:latin typeface="Myriad Web Pro" charset="0"/>
        </a:defRPr>
      </a:lvl4pPr>
      <a:lvl5pPr algn="ctr" rtl="0" eaLnBrk="0" fontAlgn="base" hangingPunct="0">
        <a:spcBef>
          <a:spcPct val="0"/>
        </a:spcBef>
        <a:spcAft>
          <a:spcPct val="0"/>
        </a:spcAft>
        <a:defRPr sz="4400">
          <a:solidFill>
            <a:schemeClr val="tx1"/>
          </a:solidFill>
          <a:latin typeface="Myriad Web Pro" charset="0"/>
        </a:defRPr>
      </a:lvl5pPr>
      <a:lvl6pPr marL="457200" algn="ctr" rtl="0" fontAlgn="base">
        <a:spcBef>
          <a:spcPct val="0"/>
        </a:spcBef>
        <a:spcAft>
          <a:spcPct val="0"/>
        </a:spcAft>
        <a:defRPr sz="4400">
          <a:solidFill>
            <a:schemeClr val="tx1"/>
          </a:solidFill>
          <a:latin typeface="Myriad Web Pro" charset="0"/>
        </a:defRPr>
      </a:lvl6pPr>
      <a:lvl7pPr marL="914400" algn="ctr" rtl="0" fontAlgn="base">
        <a:spcBef>
          <a:spcPct val="0"/>
        </a:spcBef>
        <a:spcAft>
          <a:spcPct val="0"/>
        </a:spcAft>
        <a:defRPr sz="4400">
          <a:solidFill>
            <a:schemeClr val="tx1"/>
          </a:solidFill>
          <a:latin typeface="Myriad Web Pro" charset="0"/>
        </a:defRPr>
      </a:lvl7pPr>
      <a:lvl8pPr marL="1371600" algn="ctr" rtl="0" fontAlgn="base">
        <a:spcBef>
          <a:spcPct val="0"/>
        </a:spcBef>
        <a:spcAft>
          <a:spcPct val="0"/>
        </a:spcAft>
        <a:defRPr sz="4400">
          <a:solidFill>
            <a:schemeClr val="tx1"/>
          </a:solidFill>
          <a:latin typeface="Myriad Web Pro" charset="0"/>
        </a:defRPr>
      </a:lvl8pPr>
      <a:lvl9pPr marL="1828800" algn="ctr" rtl="0" fontAlgn="base">
        <a:spcBef>
          <a:spcPct val="0"/>
        </a:spcBef>
        <a:spcAft>
          <a:spcPct val="0"/>
        </a:spcAft>
        <a:defRPr sz="4400">
          <a:solidFill>
            <a:schemeClr val="tx1"/>
          </a:solidFill>
          <a:latin typeface="Myriad Web Pro"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89C4FF">
                <a:gamma/>
                <a:shade val="76078"/>
                <a:invGamma/>
              </a:srgbClr>
            </a:gs>
            <a:gs pos="50000">
              <a:srgbClr val="89C4FF"/>
            </a:gs>
            <a:gs pos="100000">
              <a:srgbClr val="89C4FF">
                <a:gamma/>
                <a:shade val="76078"/>
                <a:invGamma/>
              </a:srgbClr>
            </a:gs>
          </a:gsLst>
          <a:lin ang="2700000" scaled="1"/>
        </a:gra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201730" name="Rectangle 1026"/>
          <p:cNvSpPr>
            <a:spLocks noGrp="1" noChangeArrowheads="1"/>
          </p:cNvSpPr>
          <p:nvPr>
            <p:ph type="title"/>
          </p:nvPr>
        </p:nvSpPr>
        <p:spPr bwMode="auto">
          <a:xfrm>
            <a:off x="406400" y="228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US" smtClean="0"/>
          </a:p>
        </p:txBody>
      </p:sp>
      <p:sp>
        <p:nvSpPr>
          <p:cNvPr id="201731" name="Rectangle 1027"/>
          <p:cNvSpPr>
            <a:spLocks noGrp="1" noChangeArrowheads="1"/>
          </p:cNvSpPr>
          <p:nvPr>
            <p:ph type="body" idx="1"/>
          </p:nvPr>
        </p:nvSpPr>
        <p:spPr bwMode="auto">
          <a:xfrm>
            <a:off x="457200" y="1885950"/>
            <a:ext cx="8178800" cy="4171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201732" name="Rectangle 1028"/>
          <p:cNvSpPr>
            <a:spLocks noGrp="1" noChangeArrowheads="1"/>
          </p:cNvSpPr>
          <p:nvPr>
            <p:ph type="dt" sz="half" idx="2"/>
          </p:nvPr>
        </p:nvSpPr>
        <p:spPr bwMode="auto">
          <a:xfrm>
            <a:off x="431800" y="622935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l">
              <a:spcBef>
                <a:spcPct val="50000"/>
              </a:spcBef>
              <a:defRPr sz="1400">
                <a:solidFill>
                  <a:schemeClr val="bg2"/>
                </a:solidFill>
                <a:latin typeface="Arial" charset="0"/>
              </a:defRPr>
            </a:lvl1pPr>
          </a:lstStyle>
          <a:p>
            <a:endParaRPr lang="en-US"/>
          </a:p>
        </p:txBody>
      </p:sp>
      <p:sp>
        <p:nvSpPr>
          <p:cNvPr id="201733" name="Rectangle 1029"/>
          <p:cNvSpPr>
            <a:spLocks noGrp="1" noChangeArrowheads="1"/>
          </p:cNvSpPr>
          <p:nvPr>
            <p:ph type="sldNum" sz="quarter" idx="4"/>
          </p:nvPr>
        </p:nvSpPr>
        <p:spPr bwMode="auto">
          <a:xfrm>
            <a:off x="6731000" y="622935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spcBef>
                <a:spcPct val="50000"/>
              </a:spcBef>
              <a:defRPr sz="1400">
                <a:solidFill>
                  <a:schemeClr val="bg2"/>
                </a:solidFill>
                <a:latin typeface="Arial" charset="0"/>
              </a:defRPr>
            </a:lvl1pPr>
          </a:lstStyle>
          <a:p>
            <a:fld id="{9AFA2D0C-001A-49D1-86F1-9A1B5BD823B6}" type="slidenum">
              <a:rPr lang="en-US"/>
              <a:pPr/>
              <a:t>‹#›</a:t>
            </a:fld>
            <a:endParaRPr lang="en-US"/>
          </a:p>
        </p:txBody>
      </p:sp>
      <p:pic>
        <p:nvPicPr>
          <p:cNvPr id="201734" name="Picture 1030" descr="A:\paint.GIF"/>
          <p:cNvPicPr>
            <a:picLocks noChangeAspect="1" noChangeArrowheads="1"/>
          </p:cNvPicPr>
          <p:nvPr/>
        </p:nvPicPr>
        <p:blipFill>
          <a:blip r:embed="rId15">
            <a:clrChange>
              <a:clrFrom>
                <a:srgbClr val="C0C0C0"/>
              </a:clrFrom>
              <a:clrTo>
                <a:srgbClr val="C0C0C0">
                  <a:alpha val="0"/>
                </a:srgbClr>
              </a:clrTo>
            </a:clrChange>
            <a:extLst>
              <a:ext uri="{28A0092B-C50C-407E-A947-70E740481C1C}">
                <a14:useLocalDpi xmlns:a14="http://schemas.microsoft.com/office/drawing/2010/main" val="0"/>
              </a:ext>
            </a:extLst>
          </a:blip>
          <a:srcRect/>
          <a:stretch>
            <a:fillRect/>
          </a:stretch>
        </p:blipFill>
        <p:spPr bwMode="auto">
          <a:xfrm>
            <a:off x="914400" y="1390650"/>
            <a:ext cx="8229600" cy="28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962" r:id="rId1"/>
    <p:sldLayoutId id="2147485963" r:id="rId2"/>
    <p:sldLayoutId id="2147485964" r:id="rId3"/>
    <p:sldLayoutId id="2147485965" r:id="rId4"/>
    <p:sldLayoutId id="2147485966" r:id="rId5"/>
    <p:sldLayoutId id="2147485967" r:id="rId6"/>
    <p:sldLayoutId id="2147485968" r:id="rId7"/>
    <p:sldLayoutId id="2147485969" r:id="rId8"/>
    <p:sldLayoutId id="2147485970" r:id="rId9"/>
    <p:sldLayoutId id="2147485971" r:id="rId10"/>
    <p:sldLayoutId id="2147485972" r:id="rId11"/>
    <p:sldLayoutId id="2147485973" r:id="rId12"/>
    <p:sldLayoutId id="2147485974" r:id="rId13"/>
  </p:sldLayoutIdLst>
  <p:hf hdr="0" ftr="0" dt="0"/>
  <p:txStyles>
    <p:titleStyle>
      <a:lvl1pPr algn="l" rtl="0" eaLnBrk="1" fontAlgn="base" hangingPunct="1">
        <a:spcBef>
          <a:spcPct val="0"/>
        </a:spcBef>
        <a:spcAft>
          <a:spcPct val="0"/>
        </a:spcAft>
        <a:defRPr kumimoji="1" sz="4000">
          <a:solidFill>
            <a:schemeClr val="tx2"/>
          </a:solidFill>
          <a:latin typeface="+mj-lt"/>
          <a:ea typeface="+mj-ea"/>
          <a:cs typeface="+mj-cs"/>
        </a:defRPr>
      </a:lvl1pPr>
      <a:lvl2pPr algn="l" rtl="0" eaLnBrk="1" fontAlgn="base" hangingPunct="1">
        <a:spcBef>
          <a:spcPct val="0"/>
        </a:spcBef>
        <a:spcAft>
          <a:spcPct val="0"/>
        </a:spcAft>
        <a:defRPr kumimoji="1" sz="4000">
          <a:solidFill>
            <a:schemeClr val="tx2"/>
          </a:solidFill>
          <a:latin typeface="Arial Black" pitchFamily="34" charset="0"/>
        </a:defRPr>
      </a:lvl2pPr>
      <a:lvl3pPr algn="l" rtl="0" eaLnBrk="1" fontAlgn="base" hangingPunct="1">
        <a:spcBef>
          <a:spcPct val="0"/>
        </a:spcBef>
        <a:spcAft>
          <a:spcPct val="0"/>
        </a:spcAft>
        <a:defRPr kumimoji="1" sz="4000">
          <a:solidFill>
            <a:schemeClr val="tx2"/>
          </a:solidFill>
          <a:latin typeface="Arial Black" pitchFamily="34" charset="0"/>
        </a:defRPr>
      </a:lvl3pPr>
      <a:lvl4pPr algn="l" rtl="0" eaLnBrk="1" fontAlgn="base" hangingPunct="1">
        <a:spcBef>
          <a:spcPct val="0"/>
        </a:spcBef>
        <a:spcAft>
          <a:spcPct val="0"/>
        </a:spcAft>
        <a:defRPr kumimoji="1" sz="4000">
          <a:solidFill>
            <a:schemeClr val="tx2"/>
          </a:solidFill>
          <a:latin typeface="Arial Black" pitchFamily="34" charset="0"/>
        </a:defRPr>
      </a:lvl4pPr>
      <a:lvl5pPr algn="l" rtl="0" eaLnBrk="1" fontAlgn="base" hangingPunct="1">
        <a:spcBef>
          <a:spcPct val="0"/>
        </a:spcBef>
        <a:spcAft>
          <a:spcPct val="0"/>
        </a:spcAft>
        <a:defRPr kumimoji="1" sz="4000">
          <a:solidFill>
            <a:schemeClr val="tx2"/>
          </a:solidFill>
          <a:latin typeface="Arial Black" pitchFamily="34" charset="0"/>
        </a:defRPr>
      </a:lvl5pPr>
      <a:lvl6pPr marL="457200" algn="l" rtl="0" eaLnBrk="1" fontAlgn="base" hangingPunct="1">
        <a:spcBef>
          <a:spcPct val="0"/>
        </a:spcBef>
        <a:spcAft>
          <a:spcPct val="0"/>
        </a:spcAft>
        <a:defRPr kumimoji="1" sz="4000">
          <a:solidFill>
            <a:schemeClr val="tx2"/>
          </a:solidFill>
          <a:latin typeface="Arial Black" pitchFamily="34" charset="0"/>
        </a:defRPr>
      </a:lvl6pPr>
      <a:lvl7pPr marL="914400" algn="l" rtl="0" eaLnBrk="1" fontAlgn="base" hangingPunct="1">
        <a:spcBef>
          <a:spcPct val="0"/>
        </a:spcBef>
        <a:spcAft>
          <a:spcPct val="0"/>
        </a:spcAft>
        <a:defRPr kumimoji="1" sz="4000">
          <a:solidFill>
            <a:schemeClr val="tx2"/>
          </a:solidFill>
          <a:latin typeface="Arial Black" pitchFamily="34" charset="0"/>
        </a:defRPr>
      </a:lvl7pPr>
      <a:lvl8pPr marL="1371600" algn="l" rtl="0" eaLnBrk="1" fontAlgn="base" hangingPunct="1">
        <a:spcBef>
          <a:spcPct val="0"/>
        </a:spcBef>
        <a:spcAft>
          <a:spcPct val="0"/>
        </a:spcAft>
        <a:defRPr kumimoji="1" sz="4000">
          <a:solidFill>
            <a:schemeClr val="tx2"/>
          </a:solidFill>
          <a:latin typeface="Arial Black" pitchFamily="34" charset="0"/>
        </a:defRPr>
      </a:lvl8pPr>
      <a:lvl9pPr marL="1828800" algn="l" rtl="0" eaLnBrk="1" fontAlgn="base" hangingPunct="1">
        <a:spcBef>
          <a:spcPct val="0"/>
        </a:spcBef>
        <a:spcAft>
          <a:spcPct val="0"/>
        </a:spcAft>
        <a:defRPr kumimoji="1" sz="4000">
          <a:solidFill>
            <a:schemeClr val="tx2"/>
          </a:solidFill>
          <a:latin typeface="Arial Black" pitchFamily="34" charset="0"/>
        </a:defRPr>
      </a:lvl9pPr>
    </p:titleStyle>
    <p:bodyStyle>
      <a:lvl1pPr marL="342900" indent="-342900" algn="l" rtl="0" eaLnBrk="1" fontAlgn="base" hangingPunct="1">
        <a:spcBef>
          <a:spcPct val="20000"/>
        </a:spcBef>
        <a:spcAft>
          <a:spcPct val="0"/>
        </a:spcAft>
        <a:buClr>
          <a:schemeClr val="accent2"/>
        </a:buClr>
        <a:buFont typeface="Monotype Sorts" pitchFamily="2" charset="2"/>
        <a:buChar char="z"/>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2"/>
        </a:buClr>
        <a:buFont typeface="Monotype Sorts" pitchFamily="2" charset="2"/>
        <a:buChar char="y"/>
        <a:defRPr kumimoji="1" sz="2800">
          <a:solidFill>
            <a:schemeClr val="tx1"/>
          </a:solidFill>
          <a:latin typeface="+mn-lt"/>
        </a:defRPr>
      </a:lvl2pPr>
      <a:lvl3pPr marL="1143000" indent="-228600" algn="l" rtl="0" eaLnBrk="1" fontAlgn="base" hangingPunct="1">
        <a:spcBef>
          <a:spcPct val="20000"/>
        </a:spcBef>
        <a:spcAft>
          <a:spcPct val="0"/>
        </a:spcAft>
        <a:buClr>
          <a:schemeClr val="accent2"/>
        </a:buClr>
        <a:buFont typeface="Monotype Sorts" pitchFamily="2" charset="2"/>
        <a:buChar char="x"/>
        <a:defRPr kumimoji="1" sz="2400">
          <a:solidFill>
            <a:schemeClr val="tx1"/>
          </a:solidFill>
          <a:latin typeface="+mn-lt"/>
        </a:defRPr>
      </a:lvl3pPr>
      <a:lvl4pPr marL="1600200" indent="-228600" algn="l" rtl="0" eaLnBrk="1" fontAlgn="base" hangingPunct="1">
        <a:spcBef>
          <a:spcPct val="20000"/>
        </a:spcBef>
        <a:spcAft>
          <a:spcPct val="0"/>
        </a:spcAft>
        <a:buClr>
          <a:schemeClr val="accent2"/>
        </a:buClr>
        <a:buChar char="•"/>
        <a:defRPr kumimoji="1" sz="2000">
          <a:solidFill>
            <a:schemeClr val="tx1"/>
          </a:solidFill>
          <a:latin typeface="+mn-lt"/>
        </a:defRPr>
      </a:lvl4pPr>
      <a:lvl5pPr marL="2057400" indent="-228600" algn="l" rtl="0" eaLnBrk="1" fontAlgn="base" hangingPunct="1">
        <a:spcBef>
          <a:spcPct val="20000"/>
        </a:spcBef>
        <a:spcAft>
          <a:spcPct val="0"/>
        </a:spcAft>
        <a:buClr>
          <a:schemeClr val="accent2"/>
        </a:buClr>
        <a:buChar char="–"/>
        <a:defRPr kumimoji="1" sz="2000">
          <a:solidFill>
            <a:schemeClr val="tx1"/>
          </a:solidFill>
          <a:latin typeface="+mn-lt"/>
        </a:defRPr>
      </a:lvl5pPr>
      <a:lvl6pPr marL="2514600" indent="-228600" algn="l" rtl="0" eaLnBrk="1" fontAlgn="base" hangingPunct="1">
        <a:spcBef>
          <a:spcPct val="20000"/>
        </a:spcBef>
        <a:spcAft>
          <a:spcPct val="0"/>
        </a:spcAft>
        <a:buClr>
          <a:schemeClr val="accent2"/>
        </a:buClr>
        <a:buChar char="–"/>
        <a:defRPr kumimoji="1" sz="2000">
          <a:solidFill>
            <a:schemeClr val="tx1"/>
          </a:solidFill>
          <a:latin typeface="+mn-lt"/>
        </a:defRPr>
      </a:lvl6pPr>
      <a:lvl7pPr marL="2971800" indent="-228600" algn="l" rtl="0" eaLnBrk="1" fontAlgn="base" hangingPunct="1">
        <a:spcBef>
          <a:spcPct val="20000"/>
        </a:spcBef>
        <a:spcAft>
          <a:spcPct val="0"/>
        </a:spcAft>
        <a:buClr>
          <a:schemeClr val="accent2"/>
        </a:buClr>
        <a:buChar char="–"/>
        <a:defRPr kumimoji="1" sz="2000">
          <a:solidFill>
            <a:schemeClr val="tx1"/>
          </a:solidFill>
          <a:latin typeface="+mn-lt"/>
        </a:defRPr>
      </a:lvl7pPr>
      <a:lvl8pPr marL="3429000" indent="-228600" algn="l" rtl="0" eaLnBrk="1" fontAlgn="base" hangingPunct="1">
        <a:spcBef>
          <a:spcPct val="20000"/>
        </a:spcBef>
        <a:spcAft>
          <a:spcPct val="0"/>
        </a:spcAft>
        <a:buClr>
          <a:schemeClr val="accent2"/>
        </a:buClr>
        <a:buChar char="–"/>
        <a:defRPr kumimoji="1" sz="2000">
          <a:solidFill>
            <a:schemeClr val="tx1"/>
          </a:solidFill>
          <a:latin typeface="+mn-lt"/>
        </a:defRPr>
      </a:lvl8pPr>
      <a:lvl9pPr marL="3886200" indent="-228600" algn="l" rtl="0" eaLnBrk="1" fontAlgn="base" hangingPunct="1">
        <a:spcBef>
          <a:spcPct val="20000"/>
        </a:spcBef>
        <a:spcAft>
          <a:spcPct val="0"/>
        </a:spcAft>
        <a:buClr>
          <a:schemeClr val="accent2"/>
        </a:buClr>
        <a:buChar char="–"/>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9.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1.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3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logo1"/>
          <p:cNvPicPr>
            <a:picLocks noChangeAspect="1" noChangeArrowheads="1"/>
          </p:cNvPicPr>
          <p:nvPr/>
        </p:nvPicPr>
        <p:blipFill>
          <a:blip r:embed="rId3" cstate="print"/>
          <a:srcRect/>
          <a:stretch>
            <a:fillRect/>
          </a:stretch>
        </p:blipFill>
        <p:spPr bwMode="auto">
          <a:xfrm>
            <a:off x="0" y="413792"/>
            <a:ext cx="1143000" cy="1143000"/>
          </a:xfrm>
          <a:prstGeom prst="rect">
            <a:avLst/>
          </a:prstGeom>
          <a:noFill/>
          <a:ln w="9525">
            <a:noFill/>
            <a:miter lim="800000"/>
            <a:headEnd/>
            <a:tailEnd/>
          </a:ln>
        </p:spPr>
      </p:pic>
      <p:pic>
        <p:nvPicPr>
          <p:cNvPr id="16387" name="Picture 3" descr="strip1"/>
          <p:cNvPicPr>
            <a:picLocks noChangeAspect="1" noChangeArrowheads="1"/>
          </p:cNvPicPr>
          <p:nvPr/>
        </p:nvPicPr>
        <p:blipFill>
          <a:blip r:embed="rId4" cstate="print"/>
          <a:srcRect/>
          <a:stretch>
            <a:fillRect/>
          </a:stretch>
        </p:blipFill>
        <p:spPr bwMode="auto">
          <a:xfrm>
            <a:off x="1066800" y="947192"/>
            <a:ext cx="7620000" cy="76200"/>
          </a:xfrm>
          <a:prstGeom prst="rect">
            <a:avLst/>
          </a:prstGeom>
          <a:noFill/>
          <a:ln w="9525">
            <a:noFill/>
            <a:miter lim="800000"/>
            <a:headEnd/>
            <a:tailEnd/>
          </a:ln>
        </p:spPr>
      </p:pic>
      <p:sp>
        <p:nvSpPr>
          <p:cNvPr id="3076" name="Rectangle 5"/>
          <p:cNvSpPr>
            <a:spLocks noChangeArrowheads="1"/>
          </p:cNvSpPr>
          <p:nvPr/>
        </p:nvSpPr>
        <p:spPr bwMode="auto">
          <a:xfrm>
            <a:off x="1319942" y="76200"/>
            <a:ext cx="7024836" cy="792088"/>
          </a:xfrm>
          <a:prstGeom prst="rect">
            <a:avLst/>
          </a:prstGeom>
          <a:solidFill>
            <a:srgbClr val="FFFFFF"/>
          </a:solidFill>
          <a:ln w="9525">
            <a:noFill/>
            <a:miter lim="800000"/>
            <a:headEnd/>
            <a:tailEnd/>
          </a:ln>
        </p:spPr>
        <p:txBody>
          <a:bodyPr anchor="ctr"/>
          <a:lstStyle/>
          <a:p>
            <a:pPr algn="ctr" eaLnBrk="0" fontAlgn="auto" hangingPunct="0">
              <a:spcBef>
                <a:spcPts val="0"/>
              </a:spcBef>
              <a:spcAft>
                <a:spcPts val="0"/>
              </a:spcAft>
              <a:defRPr/>
            </a:pPr>
            <a:r>
              <a:rPr lang="en-US" sz="2800" b="1" dirty="0" smtClean="0">
                <a:solidFill>
                  <a:srgbClr val="00B0F0"/>
                </a:solidFill>
                <a:latin typeface="Verdana" pitchFamily="34" charset="0"/>
                <a:cs typeface="+mn-cs"/>
              </a:rPr>
              <a:t>StudyMafia</a:t>
            </a:r>
            <a:r>
              <a:rPr lang="en-US" sz="2800" b="1" dirty="0" smtClean="0">
                <a:solidFill>
                  <a:schemeClr val="tx1">
                    <a:lumMod val="85000"/>
                    <a:lumOff val="15000"/>
                  </a:schemeClr>
                </a:solidFill>
                <a:latin typeface="Verdana" pitchFamily="34" charset="0"/>
                <a:cs typeface="+mn-cs"/>
              </a:rPr>
              <a:t>.Org</a:t>
            </a:r>
            <a:endParaRPr lang="en-US" sz="2800" b="1" dirty="0">
              <a:solidFill>
                <a:schemeClr val="tx1">
                  <a:lumMod val="85000"/>
                  <a:lumOff val="15000"/>
                </a:schemeClr>
              </a:solidFill>
              <a:latin typeface="Tahoma" pitchFamily="34" charset="0"/>
              <a:cs typeface="+mn-cs"/>
            </a:endParaRPr>
          </a:p>
        </p:txBody>
      </p:sp>
      <p:sp>
        <p:nvSpPr>
          <p:cNvPr id="16389" name="Text Box 9"/>
          <p:cNvSpPr txBox="1">
            <a:spLocks noChangeArrowheads="1"/>
          </p:cNvSpPr>
          <p:nvPr/>
        </p:nvSpPr>
        <p:spPr bwMode="auto">
          <a:xfrm>
            <a:off x="1219200" y="4953000"/>
            <a:ext cx="7151712" cy="646331"/>
          </a:xfrm>
          <a:prstGeom prst="rect">
            <a:avLst/>
          </a:prstGeom>
          <a:noFill/>
          <a:ln w="9525">
            <a:noFill/>
            <a:miter lim="800000"/>
            <a:headEnd/>
            <a:tailEnd/>
          </a:ln>
        </p:spPr>
        <p:txBody>
          <a:bodyPr wrap="square">
            <a:spAutoFit/>
          </a:bodyPr>
          <a:lstStyle/>
          <a:p>
            <a:pPr eaLnBrk="0" hangingPunct="0">
              <a:spcBef>
                <a:spcPct val="50000"/>
              </a:spcBef>
            </a:pPr>
            <a:r>
              <a:rPr lang="en-US" b="1" dirty="0">
                <a:latin typeface="Times New Roman" pitchFamily="18" charset="0"/>
                <a:cs typeface="Times New Roman" pitchFamily="18" charset="0"/>
              </a:rPr>
              <a:t>Submitted To:	 </a:t>
            </a:r>
            <a:r>
              <a:rPr lang="en-US"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                 Submitted </a:t>
            </a:r>
            <a:r>
              <a:rPr lang="en-US" b="1" dirty="0">
                <a:latin typeface="Times New Roman" pitchFamily="18" charset="0"/>
                <a:cs typeface="Times New Roman" pitchFamily="18" charset="0"/>
              </a:rPr>
              <a:t>By:</a:t>
            </a:r>
          </a:p>
          <a:p>
            <a:pPr eaLnBrk="0" hangingPunct="0"/>
            <a:r>
              <a:rPr lang="en-US" b="1" dirty="0">
                <a:latin typeface="Times New Roman" pitchFamily="18" charset="0"/>
                <a:cs typeface="Times New Roman" pitchFamily="18" charset="0"/>
              </a:rPr>
              <a:t>S</a:t>
            </a:r>
            <a:r>
              <a:rPr lang="en-US" b="1" dirty="0" smtClean="0">
                <a:latin typeface="Times New Roman" pitchFamily="18" charset="0"/>
                <a:cs typeface="Times New Roman" pitchFamily="18" charset="0"/>
              </a:rPr>
              <a:t>tudymafia.org                                               </a:t>
            </a:r>
            <a:r>
              <a:rPr lang="en-US" b="1" dirty="0" smtClean="0">
                <a:latin typeface="Times New Roman" pitchFamily="18" charset="0"/>
                <a:cs typeface="Times New Roman" pitchFamily="18" charset="0"/>
              </a:rPr>
              <a:t>               Studymafia.org               </a:t>
            </a:r>
            <a:endParaRPr lang="en-US" b="1" dirty="0">
              <a:latin typeface="Times New Roman" pitchFamily="18" charset="0"/>
              <a:cs typeface="Times New Roman" pitchFamily="18" charset="0"/>
            </a:endParaRPr>
          </a:p>
        </p:txBody>
      </p:sp>
      <p:sp>
        <p:nvSpPr>
          <p:cNvPr id="8" name="Rectangle 7"/>
          <p:cNvSpPr/>
          <p:nvPr/>
        </p:nvSpPr>
        <p:spPr>
          <a:xfrm>
            <a:off x="2819400" y="2131874"/>
            <a:ext cx="4320413" cy="1754326"/>
          </a:xfrm>
          <a:prstGeom prst="rect">
            <a:avLst/>
          </a:prstGeom>
          <a:noFill/>
        </p:spPr>
        <p:txBody>
          <a:bodyPr wrap="none">
            <a:spAutoFit/>
          </a:bodyPr>
          <a:lstStyle/>
          <a:p>
            <a:pPr algn="ctr" fontAlgn="auto">
              <a:spcBef>
                <a:spcPts val="0"/>
              </a:spcBef>
              <a:spcAft>
                <a:spcPts val="0"/>
              </a:spcAft>
              <a:defRPr/>
            </a:pPr>
            <a:r>
              <a:rPr lang="en-US" altLang="en-US" sz="5400" b="1" dirty="0">
                <a:latin typeface="Times New Roman" pitchFamily="18" charset="0"/>
                <a:cs typeface="Times New Roman" pitchFamily="18" charset="0"/>
              </a:rPr>
              <a:t>Physiology Of</a:t>
            </a:r>
            <a:br>
              <a:rPr lang="en-US" altLang="en-US" sz="5400" b="1" dirty="0">
                <a:latin typeface="Times New Roman" pitchFamily="18" charset="0"/>
                <a:cs typeface="Times New Roman" pitchFamily="18" charset="0"/>
              </a:rPr>
            </a:br>
            <a:r>
              <a:rPr lang="en-US" altLang="en-US" sz="5400" b="1" dirty="0">
                <a:latin typeface="Times New Roman" pitchFamily="18" charset="0"/>
                <a:cs typeface="Times New Roman" pitchFamily="18" charset="0"/>
              </a:rPr>
              <a:t>Heart</a:t>
            </a:r>
            <a:endParaRPr lang="en-US" sz="5400" b="1" spc="300" dirty="0">
              <a:ln w="11430" cmpd="sng">
                <a:solidFill>
                  <a:schemeClr val="accent1">
                    <a:tint val="10000"/>
                  </a:schemeClr>
                </a:solidFill>
                <a:prstDash val="solid"/>
                <a:miter lim="800000"/>
              </a:ln>
              <a:effectLst>
                <a:glow rad="45500">
                  <a:schemeClr val="accent1">
                    <a:satMod val="220000"/>
                    <a:alpha val="35000"/>
                  </a:schemeClr>
                </a:glow>
              </a:effectLst>
            </a:endParaRPr>
          </a:p>
        </p:txBody>
      </p:sp>
    </p:spTree>
    <p:extLst>
      <p:ext uri="{BB962C8B-B14F-4D97-AF65-F5344CB8AC3E}">
        <p14:creationId xmlns:p14="http://schemas.microsoft.com/office/powerpoint/2010/main" val="29302909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solidFill>
                  <a:schemeClr val="bg1"/>
                </a:solidFill>
                <a:latin typeface="Times New Roman" pitchFamily="18" charset="0"/>
                <a:cs typeface="Times New Roman" pitchFamily="18" charset="0"/>
              </a:rPr>
              <a:t>Intrinsic Conduction System</a:t>
            </a:r>
          </a:p>
          <a:p>
            <a:pPr algn="ctr" eaLnBrk="1" hangingPunct="1">
              <a:spcBef>
                <a:spcPct val="0"/>
              </a:spcBef>
              <a:buNone/>
            </a:pPr>
            <a:r>
              <a:rPr lang="en-US" altLang="en-US" sz="3600" dirty="0" smtClean="0">
                <a:solidFill>
                  <a:schemeClr val="bg1"/>
                </a:solidFill>
                <a:latin typeface="Times New Roman" pitchFamily="18" charset="0"/>
                <a:cs typeface="Times New Roman" pitchFamily="18" charset="0"/>
              </a:rPr>
              <a:t/>
            </a:r>
            <a:br>
              <a:rPr lang="en-US" altLang="en-US" sz="3600" dirty="0" smtClean="0">
                <a:solidFill>
                  <a:schemeClr val="bg1"/>
                </a:solidFill>
                <a:latin typeface="Times New Roman" pitchFamily="18" charset="0"/>
                <a:cs typeface="Times New Roman" pitchFamily="18" charset="0"/>
              </a:rPr>
            </a:br>
            <a:endParaRPr lang="en-US" altLang="en-US" sz="3600" dirty="0" smtClean="0">
              <a:solidFill>
                <a:schemeClr val="bg1"/>
              </a:solidFill>
              <a:latin typeface="Times New Roman" pitchFamily="18" charset="0"/>
              <a:cs typeface="Times New Roman" pitchFamily="18" charset="0"/>
            </a:endParaRPr>
          </a:p>
        </p:txBody>
      </p:sp>
      <p:sp>
        <p:nvSpPr>
          <p:cNvPr id="2" name="TextBox 1"/>
          <p:cNvSpPr txBox="1"/>
          <p:nvPr/>
        </p:nvSpPr>
        <p:spPr>
          <a:xfrm>
            <a:off x="609600" y="1583353"/>
            <a:ext cx="8153400" cy="4893647"/>
          </a:xfrm>
          <a:prstGeom prst="rect">
            <a:avLst/>
          </a:prstGeom>
          <a:noFill/>
        </p:spPr>
        <p:txBody>
          <a:bodyPr wrap="square">
            <a:spAutoFit/>
          </a:bodyPr>
          <a:lstStyle/>
          <a:p>
            <a:pPr marL="342900" indent="-342900" algn="just" eaLnBrk="1" fontAlgn="auto" hangingPunct="1">
              <a:spcBef>
                <a:spcPts val="0"/>
              </a:spcBef>
              <a:spcAft>
                <a:spcPts val="0"/>
              </a:spcAft>
              <a:buFont typeface="Arial" pitchFamily="34" charset="0"/>
              <a:buChar char="•"/>
              <a:defRPr/>
            </a:pPr>
            <a:r>
              <a:rPr lang="en-US" sz="2600" b="1" dirty="0" smtClean="0">
                <a:latin typeface="Times New Roman" pitchFamily="18" charset="0"/>
                <a:cs typeface="Times New Roman" pitchFamily="18" charset="0"/>
              </a:rPr>
              <a:t>Function: </a:t>
            </a:r>
            <a:r>
              <a:rPr lang="en-US" sz="2600" dirty="0" smtClean="0">
                <a:latin typeface="Times New Roman" pitchFamily="18" charset="0"/>
                <a:cs typeface="Times New Roman" pitchFamily="18" charset="0"/>
              </a:rPr>
              <a:t>This system causes heart muscle depolarization in only one direction- from the atria to the ventricles; it enforces a contraction rate of approximately 75 beats per minute on the heart, thus the heart beats as a coordinated unit.</a:t>
            </a:r>
          </a:p>
          <a:p>
            <a:pPr marL="342900" indent="-342900" algn="just" eaLnBrk="1" fontAlgn="auto" hangingPunct="1">
              <a:spcBef>
                <a:spcPts val="0"/>
              </a:spcBef>
              <a:spcAft>
                <a:spcPts val="0"/>
              </a:spcAft>
              <a:buFont typeface="Arial" pitchFamily="34" charset="0"/>
              <a:buChar char="•"/>
              <a:defRPr/>
            </a:pPr>
            <a:r>
              <a:rPr lang="en-US" sz="2600" b="1" dirty="0" err="1" smtClean="0">
                <a:latin typeface="Times New Roman" pitchFamily="18" charset="0"/>
                <a:cs typeface="Times New Roman" pitchFamily="18" charset="0"/>
              </a:rPr>
              <a:t>Sinoatrial</a:t>
            </a:r>
            <a:r>
              <a:rPr lang="en-US" sz="2600" b="1" dirty="0" smtClean="0">
                <a:latin typeface="Times New Roman" pitchFamily="18" charset="0"/>
                <a:cs typeface="Times New Roman" pitchFamily="18" charset="0"/>
              </a:rPr>
              <a:t> (SA) node: </a:t>
            </a:r>
            <a:r>
              <a:rPr lang="en-US" sz="2600" dirty="0" smtClean="0">
                <a:latin typeface="Times New Roman" pitchFamily="18" charset="0"/>
                <a:cs typeface="Times New Roman" pitchFamily="18" charset="0"/>
              </a:rPr>
              <a:t>The SA node has the highest rate of depolarization in the whole system, so it can start the beat and set the pace for the whole heart; thus the term “pacemaker“.</a:t>
            </a:r>
          </a:p>
          <a:p>
            <a:pPr marL="342900" indent="-342900" algn="just" eaLnBrk="1" fontAlgn="auto" hangingPunct="1">
              <a:spcBef>
                <a:spcPts val="0"/>
              </a:spcBef>
              <a:spcAft>
                <a:spcPts val="0"/>
              </a:spcAft>
              <a:buFont typeface="Arial" pitchFamily="34" charset="0"/>
              <a:buChar char="•"/>
              <a:defRPr/>
            </a:pPr>
            <a:r>
              <a:rPr lang="en-US" sz="2600" b="1" dirty="0" err="1" smtClean="0">
                <a:latin typeface="Times New Roman" pitchFamily="18" charset="0"/>
                <a:cs typeface="Times New Roman" pitchFamily="18" charset="0"/>
              </a:rPr>
              <a:t>Atrial</a:t>
            </a:r>
            <a:r>
              <a:rPr lang="en-US" sz="2600" b="1" dirty="0" smtClean="0">
                <a:latin typeface="Times New Roman" pitchFamily="18" charset="0"/>
                <a:cs typeface="Times New Roman" pitchFamily="18" charset="0"/>
              </a:rPr>
              <a:t> contraction: </a:t>
            </a:r>
            <a:r>
              <a:rPr lang="en-US" sz="2600" dirty="0" smtClean="0">
                <a:latin typeface="Times New Roman" pitchFamily="18" charset="0"/>
                <a:cs typeface="Times New Roman" pitchFamily="18" charset="0"/>
              </a:rPr>
              <a:t>From the SA node, the impulse spread through the atria to the AV node, and then the atria contract.</a:t>
            </a: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solidFill>
                  <a:srgbClr val="0039A6"/>
                </a:solidFill>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10</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solidFill>
                  <a:schemeClr val="bg1"/>
                </a:solidFill>
                <a:latin typeface="Times New Roman" pitchFamily="18" charset="0"/>
                <a:cs typeface="Times New Roman" pitchFamily="18" charset="0"/>
              </a:rPr>
              <a:t>Intrinsic Conduction System</a:t>
            </a:r>
          </a:p>
          <a:p>
            <a:pPr algn="ctr" eaLnBrk="1" hangingPunct="1">
              <a:spcBef>
                <a:spcPct val="0"/>
              </a:spcBef>
              <a:buNone/>
            </a:pPr>
            <a:r>
              <a:rPr lang="en-US" altLang="en-US" sz="3600" dirty="0" smtClean="0">
                <a:solidFill>
                  <a:schemeClr val="bg1"/>
                </a:solidFill>
                <a:latin typeface="Times New Roman" pitchFamily="18" charset="0"/>
                <a:cs typeface="Times New Roman" pitchFamily="18" charset="0"/>
              </a:rPr>
              <a:t/>
            </a:r>
            <a:br>
              <a:rPr lang="en-US" altLang="en-US" sz="3600" dirty="0" smtClean="0">
                <a:solidFill>
                  <a:schemeClr val="bg1"/>
                </a:solidFill>
                <a:latin typeface="Times New Roman" pitchFamily="18" charset="0"/>
                <a:cs typeface="Times New Roman" pitchFamily="18" charset="0"/>
              </a:rPr>
            </a:br>
            <a:endParaRPr lang="en-US" altLang="en-US" sz="3600" dirty="0" smtClean="0">
              <a:solidFill>
                <a:schemeClr val="bg1"/>
              </a:solidFill>
              <a:latin typeface="Times New Roman" pitchFamily="18" charset="0"/>
              <a:cs typeface="Times New Roman" pitchFamily="18" charset="0"/>
            </a:endParaRPr>
          </a:p>
        </p:txBody>
      </p:sp>
      <p:sp>
        <p:nvSpPr>
          <p:cNvPr id="2" name="TextBox 1"/>
          <p:cNvSpPr txBox="1"/>
          <p:nvPr/>
        </p:nvSpPr>
        <p:spPr>
          <a:xfrm>
            <a:off x="457200" y="1752600"/>
            <a:ext cx="8153400" cy="3539430"/>
          </a:xfrm>
          <a:prstGeom prst="rect">
            <a:avLst/>
          </a:prstGeom>
          <a:noFill/>
        </p:spPr>
        <p:txBody>
          <a:bodyPr wrap="square">
            <a:spAutoFit/>
          </a:bodyPr>
          <a:lstStyle/>
          <a:p>
            <a:pPr marL="342900" indent="-342900" algn="just" eaLnBrk="1" fontAlgn="auto" hangingPunct="1">
              <a:spcBef>
                <a:spcPts val="0"/>
              </a:spcBef>
              <a:spcAft>
                <a:spcPts val="0"/>
              </a:spcAft>
              <a:buFont typeface="Arial" pitchFamily="34" charset="0"/>
              <a:buChar char="•"/>
              <a:defRPr/>
            </a:pPr>
            <a:r>
              <a:rPr lang="en-US" sz="2800" b="1" dirty="0" smtClean="0">
                <a:latin typeface="Times New Roman" pitchFamily="18" charset="0"/>
                <a:cs typeface="Times New Roman" pitchFamily="18" charset="0"/>
              </a:rPr>
              <a:t>Ventricular contraction:</a:t>
            </a:r>
            <a:r>
              <a:rPr lang="en-US" sz="2800" dirty="0" smtClean="0">
                <a:latin typeface="Times New Roman" pitchFamily="18" charset="0"/>
                <a:cs typeface="Times New Roman" pitchFamily="18" charset="0"/>
              </a:rPr>
              <a:t> It then passes through the AV bundle, the bundle branches, and the Purkinje fibers, resulting in a “wringing” contraction of the ventricles that begins at the heart apex and moves toward the atria.</a:t>
            </a:r>
          </a:p>
          <a:p>
            <a:pPr marL="342900" indent="-342900" algn="just" eaLnBrk="1" fontAlgn="auto" hangingPunct="1">
              <a:spcBef>
                <a:spcPts val="0"/>
              </a:spcBef>
              <a:spcAft>
                <a:spcPts val="0"/>
              </a:spcAft>
              <a:defRPr/>
            </a:pPr>
            <a:endParaRPr lang="en-US" sz="2800" dirty="0" smtClean="0">
              <a:latin typeface="Times New Roman" pitchFamily="18" charset="0"/>
              <a:cs typeface="Times New Roman" pitchFamily="18" charset="0"/>
            </a:endParaRPr>
          </a:p>
          <a:p>
            <a:pPr marL="342900" indent="-342900" algn="just" eaLnBrk="1" fontAlgn="auto" hangingPunct="1">
              <a:spcBef>
                <a:spcPts val="0"/>
              </a:spcBef>
              <a:spcAft>
                <a:spcPts val="0"/>
              </a:spcAft>
              <a:buFont typeface="Arial" pitchFamily="34" charset="0"/>
              <a:buChar char="•"/>
              <a:defRPr/>
            </a:pPr>
            <a:r>
              <a:rPr lang="en-US" sz="2800" b="1" dirty="0" smtClean="0">
                <a:latin typeface="Times New Roman" pitchFamily="18" charset="0"/>
                <a:cs typeface="Times New Roman" pitchFamily="18" charset="0"/>
              </a:rPr>
              <a:t>Ejection: </a:t>
            </a:r>
            <a:r>
              <a:rPr lang="en-US" sz="2800" dirty="0" smtClean="0">
                <a:latin typeface="Times New Roman" pitchFamily="18" charset="0"/>
                <a:cs typeface="Times New Roman" pitchFamily="18" charset="0"/>
              </a:rPr>
              <a:t>This contraction effectively ejects blood superiorly into the large arteries leaving the heart.</a:t>
            </a: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solidFill>
                  <a:srgbClr val="0039A6"/>
                </a:solidFill>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11</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solidFill>
                  <a:schemeClr val="bg1"/>
                </a:solidFill>
                <a:latin typeface="Times New Roman" pitchFamily="18" charset="0"/>
                <a:cs typeface="Times New Roman" pitchFamily="18" charset="0"/>
              </a:rPr>
              <a:t>Intrinsic Conduction System</a:t>
            </a:r>
          </a:p>
          <a:p>
            <a:pPr algn="ctr" eaLnBrk="1" hangingPunct="1">
              <a:spcBef>
                <a:spcPct val="0"/>
              </a:spcBef>
              <a:buNone/>
            </a:pPr>
            <a:r>
              <a:rPr lang="en-US" altLang="en-US" sz="3600" dirty="0" smtClean="0">
                <a:solidFill>
                  <a:schemeClr val="bg1"/>
                </a:solidFill>
                <a:latin typeface="Times New Roman" pitchFamily="18" charset="0"/>
                <a:cs typeface="Times New Roman" pitchFamily="18" charset="0"/>
              </a:rPr>
              <a:t/>
            </a:r>
            <a:br>
              <a:rPr lang="en-US" altLang="en-US" sz="3600" dirty="0" smtClean="0">
                <a:solidFill>
                  <a:schemeClr val="bg1"/>
                </a:solidFill>
                <a:latin typeface="Times New Roman" pitchFamily="18" charset="0"/>
                <a:cs typeface="Times New Roman" pitchFamily="18" charset="0"/>
              </a:rPr>
            </a:br>
            <a:endParaRPr lang="en-US" altLang="en-US" sz="3600" dirty="0" smtClean="0">
              <a:solidFill>
                <a:schemeClr val="bg1"/>
              </a:solidFill>
              <a:latin typeface="Times New Roman" pitchFamily="18" charset="0"/>
              <a:cs typeface="Times New Roman" pitchFamily="18" charset="0"/>
            </a:endParaRPr>
          </a:p>
        </p:txBody>
      </p:sp>
      <p:sp>
        <p:nvSpPr>
          <p:cNvPr id="2" name="TextBox 1"/>
          <p:cNvSpPr txBox="1"/>
          <p:nvPr/>
        </p:nvSpPr>
        <p:spPr>
          <a:xfrm>
            <a:off x="457200" y="1524000"/>
            <a:ext cx="8153400" cy="4678204"/>
          </a:xfrm>
          <a:prstGeom prst="rect">
            <a:avLst/>
          </a:prstGeom>
          <a:noFill/>
        </p:spPr>
        <p:txBody>
          <a:bodyPr wrap="square">
            <a:spAutoFit/>
          </a:bodyPr>
          <a:lstStyle/>
          <a:p>
            <a:pPr marL="342900" indent="-342900" algn="just" eaLnBrk="1" fontAlgn="auto" hangingPunct="1">
              <a:spcBef>
                <a:spcPts val="0"/>
              </a:spcBef>
              <a:spcAft>
                <a:spcPts val="0"/>
              </a:spcAft>
              <a:defRPr/>
            </a:pPr>
            <a:r>
              <a:rPr lang="en-US" sz="2400" b="1" dirty="0" smtClean="0">
                <a:latin typeface="Times New Roman" pitchFamily="18" charset="0"/>
                <a:cs typeface="Times New Roman" pitchFamily="18" charset="0"/>
              </a:rPr>
              <a:t>The conduction system occurs systematically through:</a:t>
            </a:r>
          </a:p>
          <a:p>
            <a:pPr marL="342900" indent="-342900" algn="just" eaLnBrk="1" fontAlgn="auto" hangingPunct="1">
              <a:spcBef>
                <a:spcPts val="0"/>
              </a:spcBef>
              <a:spcAft>
                <a:spcPts val="0"/>
              </a:spcAft>
              <a:buFont typeface="Arial" pitchFamily="34" charset="0"/>
              <a:buChar char="•"/>
              <a:defRPr/>
            </a:pPr>
            <a:r>
              <a:rPr lang="en-US" sz="2500" b="1" dirty="0" smtClean="0">
                <a:latin typeface="Times New Roman" pitchFamily="18" charset="0"/>
                <a:cs typeface="Times New Roman" pitchFamily="18" charset="0"/>
              </a:rPr>
              <a:t>SA node:</a:t>
            </a:r>
            <a:r>
              <a:rPr lang="en-US" sz="2500" dirty="0" smtClean="0">
                <a:latin typeface="Times New Roman" pitchFamily="18" charset="0"/>
                <a:cs typeface="Times New Roman" pitchFamily="18" charset="0"/>
              </a:rPr>
              <a:t> The depolarization wave is initiated by the </a:t>
            </a:r>
            <a:r>
              <a:rPr lang="en-US" sz="2500" dirty="0" err="1" smtClean="0">
                <a:latin typeface="Times New Roman" pitchFamily="18" charset="0"/>
                <a:cs typeface="Times New Roman" pitchFamily="18" charset="0"/>
              </a:rPr>
              <a:t>sinoatrial</a:t>
            </a:r>
            <a:r>
              <a:rPr lang="en-US" sz="2500" dirty="0" smtClean="0">
                <a:latin typeface="Times New Roman" pitchFamily="18" charset="0"/>
                <a:cs typeface="Times New Roman" pitchFamily="18" charset="0"/>
              </a:rPr>
              <a:t> node.</a:t>
            </a:r>
          </a:p>
          <a:p>
            <a:pPr marL="342900" indent="-342900" algn="just" eaLnBrk="1" fontAlgn="auto" hangingPunct="1">
              <a:spcBef>
                <a:spcPts val="0"/>
              </a:spcBef>
              <a:spcAft>
                <a:spcPts val="0"/>
              </a:spcAft>
              <a:buFont typeface="Arial" pitchFamily="34" charset="0"/>
              <a:buChar char="•"/>
              <a:defRPr/>
            </a:pPr>
            <a:r>
              <a:rPr lang="en-US" sz="2500" b="1" dirty="0" err="1" smtClean="0">
                <a:latin typeface="Times New Roman" pitchFamily="18" charset="0"/>
                <a:cs typeface="Times New Roman" pitchFamily="18" charset="0"/>
              </a:rPr>
              <a:t>Atrial</a:t>
            </a:r>
            <a:r>
              <a:rPr lang="en-US" sz="2500" b="1" dirty="0" smtClean="0">
                <a:latin typeface="Times New Roman" pitchFamily="18" charset="0"/>
                <a:cs typeface="Times New Roman" pitchFamily="18" charset="0"/>
              </a:rPr>
              <a:t> myocardium: </a:t>
            </a:r>
            <a:r>
              <a:rPr lang="en-US" sz="2500" dirty="0" smtClean="0">
                <a:latin typeface="Times New Roman" pitchFamily="18" charset="0"/>
                <a:cs typeface="Times New Roman" pitchFamily="18" charset="0"/>
              </a:rPr>
              <a:t>The wave then successively passes through the </a:t>
            </a:r>
            <a:r>
              <a:rPr lang="en-US" sz="2500" dirty="0" err="1" smtClean="0">
                <a:latin typeface="Times New Roman" pitchFamily="18" charset="0"/>
                <a:cs typeface="Times New Roman" pitchFamily="18" charset="0"/>
              </a:rPr>
              <a:t>atrial</a:t>
            </a:r>
            <a:r>
              <a:rPr lang="en-US" sz="2500" dirty="0" smtClean="0">
                <a:latin typeface="Times New Roman" pitchFamily="18" charset="0"/>
                <a:cs typeface="Times New Roman" pitchFamily="18" charset="0"/>
              </a:rPr>
              <a:t> myocardium.</a:t>
            </a:r>
          </a:p>
          <a:p>
            <a:pPr marL="342900" indent="-342900" algn="just" eaLnBrk="1" fontAlgn="auto" hangingPunct="1">
              <a:spcBef>
                <a:spcPts val="0"/>
              </a:spcBef>
              <a:spcAft>
                <a:spcPts val="0"/>
              </a:spcAft>
              <a:buFont typeface="Arial" pitchFamily="34" charset="0"/>
              <a:buChar char="•"/>
              <a:defRPr/>
            </a:pPr>
            <a:r>
              <a:rPr lang="en-US" sz="2500" b="1" dirty="0" err="1" smtClean="0">
                <a:latin typeface="Times New Roman" pitchFamily="18" charset="0"/>
                <a:cs typeface="Times New Roman" pitchFamily="18" charset="0"/>
              </a:rPr>
              <a:t>Atrioventricular</a:t>
            </a:r>
            <a:r>
              <a:rPr lang="en-US" sz="2500" b="1" dirty="0" smtClean="0">
                <a:latin typeface="Times New Roman" pitchFamily="18" charset="0"/>
                <a:cs typeface="Times New Roman" pitchFamily="18" charset="0"/>
              </a:rPr>
              <a:t> node:</a:t>
            </a:r>
            <a:r>
              <a:rPr lang="en-US" sz="2500" dirty="0" smtClean="0">
                <a:latin typeface="Times New Roman" pitchFamily="18" charset="0"/>
                <a:cs typeface="Times New Roman" pitchFamily="18" charset="0"/>
              </a:rPr>
              <a:t> The depolarization wave then spreads to the AV node, and then the atria contract.</a:t>
            </a:r>
          </a:p>
          <a:p>
            <a:pPr marL="342900" indent="-342900" algn="just" eaLnBrk="1" fontAlgn="auto" hangingPunct="1">
              <a:spcBef>
                <a:spcPts val="0"/>
              </a:spcBef>
              <a:spcAft>
                <a:spcPts val="0"/>
              </a:spcAft>
              <a:buFont typeface="Arial" pitchFamily="34" charset="0"/>
              <a:buChar char="•"/>
              <a:defRPr/>
            </a:pPr>
            <a:r>
              <a:rPr lang="en-US" sz="2500" b="1" dirty="0" smtClean="0">
                <a:latin typeface="Times New Roman" pitchFamily="18" charset="0"/>
                <a:cs typeface="Times New Roman" pitchFamily="18" charset="0"/>
              </a:rPr>
              <a:t>AV bundle:</a:t>
            </a:r>
            <a:r>
              <a:rPr lang="en-US" sz="2500" dirty="0" smtClean="0">
                <a:latin typeface="Times New Roman" pitchFamily="18" charset="0"/>
                <a:cs typeface="Times New Roman" pitchFamily="18" charset="0"/>
              </a:rPr>
              <a:t> It then passes rapidly through the AV bundle.</a:t>
            </a:r>
          </a:p>
          <a:p>
            <a:pPr marL="342900" indent="-342900" algn="just" eaLnBrk="1" fontAlgn="auto" hangingPunct="1">
              <a:spcBef>
                <a:spcPts val="0"/>
              </a:spcBef>
              <a:spcAft>
                <a:spcPts val="0"/>
              </a:spcAft>
              <a:buFont typeface="Arial" pitchFamily="34" charset="0"/>
              <a:buChar char="•"/>
              <a:defRPr/>
            </a:pPr>
            <a:r>
              <a:rPr lang="en-US" sz="2500" b="1" dirty="0" smtClean="0">
                <a:latin typeface="Times New Roman" pitchFamily="18" charset="0"/>
                <a:cs typeface="Times New Roman" pitchFamily="18" charset="0"/>
              </a:rPr>
              <a:t>Bundle branches and Purkinje fibers: </a:t>
            </a:r>
            <a:r>
              <a:rPr lang="en-US" sz="2500" dirty="0" smtClean="0">
                <a:latin typeface="Times New Roman" pitchFamily="18" charset="0"/>
                <a:cs typeface="Times New Roman" pitchFamily="18" charset="0"/>
              </a:rPr>
              <a:t>The wave then continues on through the right and left bundle branches, and t</a:t>
            </a:r>
            <a:r>
              <a:rPr lang="en-US" sz="2400" dirty="0" smtClean="0">
                <a:latin typeface="Times New Roman" pitchFamily="18" charset="0"/>
                <a:cs typeface="Times New Roman" pitchFamily="18" charset="0"/>
              </a:rPr>
              <a:t>hen to the Purkinje fibers in the ventricular walls, resulting in a contraction that ejects blood, leaving the heart.</a:t>
            </a: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12</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solidFill>
                  <a:schemeClr val="bg1"/>
                </a:solidFill>
                <a:latin typeface="Times New Roman" pitchFamily="18" charset="0"/>
                <a:cs typeface="Times New Roman" pitchFamily="18" charset="0"/>
              </a:rPr>
              <a:t>Cardiac Cycle</a:t>
            </a:r>
          </a:p>
        </p:txBody>
      </p:sp>
      <p:sp>
        <p:nvSpPr>
          <p:cNvPr id="2" name="TextBox 1"/>
          <p:cNvSpPr txBox="1"/>
          <p:nvPr/>
        </p:nvSpPr>
        <p:spPr>
          <a:xfrm>
            <a:off x="574675" y="1524000"/>
            <a:ext cx="8153400" cy="4832092"/>
          </a:xfrm>
          <a:prstGeom prst="rect">
            <a:avLst/>
          </a:prstGeom>
          <a:noFill/>
        </p:spPr>
        <p:txBody>
          <a:bodyPr wrap="square">
            <a:spAutoFit/>
          </a:bodyPr>
          <a:lstStyle/>
          <a:p>
            <a:r>
              <a:rPr lang="en-US" sz="2800" b="1" dirty="0" smtClean="0">
                <a:latin typeface="Times New Roman" pitchFamily="18" charset="0"/>
                <a:cs typeface="Times New Roman" pitchFamily="18" charset="0"/>
              </a:rPr>
              <a:t>In a healthy heart, the atria contract simultaneously, then, as they start to relax, contraction of the ventricles begin.</a:t>
            </a:r>
          </a:p>
          <a:p>
            <a:r>
              <a:rPr lang="en-US" sz="2800" b="1" dirty="0" smtClean="0">
                <a:latin typeface="Times New Roman" pitchFamily="18" charset="0"/>
                <a:cs typeface="Times New Roman" pitchFamily="18" charset="0"/>
              </a:rPr>
              <a:t>Systole: </a:t>
            </a:r>
            <a:r>
              <a:rPr lang="en-US" sz="2800" dirty="0" smtClean="0">
                <a:latin typeface="Times New Roman" pitchFamily="18" charset="0"/>
                <a:cs typeface="Times New Roman" pitchFamily="18" charset="0"/>
              </a:rPr>
              <a:t>Systole means heart contraction</a:t>
            </a:r>
            <a:r>
              <a:rPr lang="en-US" sz="2800" b="1" dirty="0" smtClean="0">
                <a:latin typeface="Times New Roman" pitchFamily="18" charset="0"/>
                <a:cs typeface="Times New Roman" pitchFamily="18" charset="0"/>
              </a:rPr>
              <a:t>.</a:t>
            </a:r>
          </a:p>
          <a:p>
            <a:r>
              <a:rPr lang="en-US" sz="2800" b="1" dirty="0" smtClean="0">
                <a:latin typeface="Times New Roman" pitchFamily="18" charset="0"/>
                <a:cs typeface="Times New Roman" pitchFamily="18" charset="0"/>
              </a:rPr>
              <a:t>Diastole: </a:t>
            </a:r>
            <a:r>
              <a:rPr lang="en-US" sz="2800" dirty="0" smtClean="0">
                <a:latin typeface="Times New Roman" pitchFamily="18" charset="0"/>
                <a:cs typeface="Times New Roman" pitchFamily="18" charset="0"/>
              </a:rPr>
              <a:t>Diastole means heart relaxation.</a:t>
            </a:r>
          </a:p>
          <a:p>
            <a:r>
              <a:rPr lang="en-US" sz="2800" b="1" dirty="0" smtClean="0">
                <a:latin typeface="Times New Roman" pitchFamily="18" charset="0"/>
                <a:cs typeface="Times New Roman" pitchFamily="18" charset="0"/>
              </a:rPr>
              <a:t>Cardiac cycle: </a:t>
            </a:r>
            <a:r>
              <a:rPr lang="en-US" sz="2800" dirty="0" smtClean="0">
                <a:latin typeface="Times New Roman" pitchFamily="18" charset="0"/>
                <a:cs typeface="Times New Roman" pitchFamily="18" charset="0"/>
              </a:rPr>
              <a:t>The term cardiac cycle refers to the events of one complete heart beat, during which both atria and ventricles contract and then relax.</a:t>
            </a:r>
          </a:p>
          <a:p>
            <a:r>
              <a:rPr lang="en-US" sz="2800" b="1" dirty="0" smtClean="0">
                <a:latin typeface="Times New Roman" pitchFamily="18" charset="0"/>
                <a:cs typeface="Times New Roman" pitchFamily="18" charset="0"/>
              </a:rPr>
              <a:t>Length:</a:t>
            </a:r>
            <a:r>
              <a:rPr lang="en-US" sz="2800" dirty="0" smtClean="0">
                <a:latin typeface="Times New Roman" pitchFamily="18" charset="0"/>
                <a:cs typeface="Times New Roman" pitchFamily="18" charset="0"/>
              </a:rPr>
              <a:t> The average heart beats approximately 75 times per minute, so the length of the cardiac cycle is normally about 0.8 second.</a:t>
            </a: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13</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dirty="0" smtClean="0">
                <a:solidFill>
                  <a:schemeClr val="bg1"/>
                </a:solidFill>
                <a:latin typeface="Times New Roman" pitchFamily="18" charset="0"/>
                <a:cs typeface="Times New Roman" pitchFamily="18" charset="0"/>
              </a:rPr>
              <a:t>Conclusion</a:t>
            </a:r>
          </a:p>
        </p:txBody>
      </p:sp>
      <p:sp>
        <p:nvSpPr>
          <p:cNvPr id="2" name="TextBox 1"/>
          <p:cNvSpPr txBox="1"/>
          <p:nvPr/>
        </p:nvSpPr>
        <p:spPr>
          <a:xfrm>
            <a:off x="574675" y="1524000"/>
            <a:ext cx="8153400" cy="4708981"/>
          </a:xfrm>
          <a:prstGeom prst="rect">
            <a:avLst/>
          </a:prstGeom>
          <a:noFill/>
        </p:spPr>
        <p:txBody>
          <a:bodyPr wrap="square">
            <a:spAutoFit/>
          </a:bodyPr>
          <a:lstStyle/>
          <a:p>
            <a:pPr>
              <a:buFont typeface="Arial" pitchFamily="34" charset="0"/>
              <a:buChar char="•"/>
            </a:pPr>
            <a:r>
              <a:rPr lang="en-US" sz="3000" dirty="0" smtClean="0">
                <a:latin typeface="Times New Roman" pitchFamily="18" charset="0"/>
                <a:cs typeface="Times New Roman" pitchFamily="18" charset="0"/>
              </a:rPr>
              <a:t>The heart is an essential, powerful organ that constantly pumps oxygen and nutrients around the body. If a person is born with congenital heart disease, or if damage occurs due to illness or other factors, the heart’s function may diminish, and this can lead to life threatening complications, such as heart failure.</a:t>
            </a:r>
          </a:p>
          <a:p>
            <a:pPr>
              <a:buFont typeface="Arial" pitchFamily="34" charset="0"/>
              <a:buChar char="•"/>
            </a:pPr>
            <a:r>
              <a:rPr lang="en-US" sz="3000" dirty="0" smtClean="0">
                <a:latin typeface="Times New Roman" pitchFamily="18" charset="0"/>
                <a:cs typeface="Times New Roman" pitchFamily="18" charset="0"/>
              </a:rPr>
              <a:t>If the heart stops, a person cannot survive for long. Staying active and maintaining a healthful diet are two ways to protect the heart.</a:t>
            </a: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0EF9015A-DAF8-47A9-8291-B9B5A3191301}" type="slidenum">
              <a:rPr lang="en-US" altLang="en-US" sz="1400">
                <a:solidFill>
                  <a:srgbClr val="0039A6"/>
                </a:solidFill>
                <a:latin typeface="Myriad Web Pro" charset="0"/>
              </a:rPr>
              <a:pPr algn="r" eaLnBrk="1" hangingPunct="1">
                <a:spcBef>
                  <a:spcPct val="0"/>
                </a:spcBef>
                <a:buFontTx/>
                <a:buNone/>
              </a:pPr>
              <a:t>14</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3920" y="304800"/>
            <a:ext cx="8183880" cy="1051560"/>
          </a:xfrm>
        </p:spPr>
        <p:txBody>
          <a:bodyPr/>
          <a:lstStyle/>
          <a:p>
            <a:r>
              <a:rPr lang="en-US" dirty="0">
                <a:solidFill>
                  <a:srgbClr val="FFFF00"/>
                </a:solidFill>
              </a:rPr>
              <a:t>References</a:t>
            </a:r>
          </a:p>
        </p:txBody>
      </p:sp>
      <p:sp>
        <p:nvSpPr>
          <p:cNvPr id="3" name="Content Placeholder 2"/>
          <p:cNvSpPr>
            <a:spLocks noGrp="1"/>
          </p:cNvSpPr>
          <p:nvPr>
            <p:ph idx="1"/>
          </p:nvPr>
        </p:nvSpPr>
        <p:spPr>
          <a:xfrm>
            <a:off x="152400" y="2057400"/>
            <a:ext cx="8183880" cy="4187952"/>
          </a:xfrm>
        </p:spPr>
        <p:txBody>
          <a:bodyPr/>
          <a:lstStyle/>
          <a:p>
            <a:pPr lvl="1"/>
            <a:r>
              <a:rPr lang="en-US" dirty="0" smtClean="0">
                <a:solidFill>
                  <a:schemeClr val="accent1">
                    <a:lumMod val="10000"/>
                  </a:schemeClr>
                </a:solidFill>
              </a:rPr>
              <a:t>Google.com</a:t>
            </a:r>
          </a:p>
          <a:p>
            <a:pPr lvl="1"/>
            <a:r>
              <a:rPr lang="en-US" dirty="0" smtClean="0">
                <a:solidFill>
                  <a:schemeClr val="accent1">
                    <a:lumMod val="10000"/>
                  </a:schemeClr>
                </a:solidFill>
              </a:rPr>
              <a:t>Wikipedia.org</a:t>
            </a:r>
          </a:p>
          <a:p>
            <a:pPr lvl="1"/>
            <a:r>
              <a:rPr lang="en-US" dirty="0" smtClean="0">
                <a:solidFill>
                  <a:schemeClr val="accent1">
                    <a:lumMod val="10000"/>
                  </a:schemeClr>
                </a:solidFill>
              </a:rPr>
              <a:t>Studymafia.org</a:t>
            </a:r>
          </a:p>
          <a:p>
            <a:pPr lvl="1"/>
            <a:r>
              <a:rPr lang="en-US" dirty="0" smtClean="0">
                <a:solidFill>
                  <a:schemeClr val="accent1">
                    <a:lumMod val="10000"/>
                  </a:schemeClr>
                </a:solidFill>
              </a:rPr>
              <a:t>Slidespanda.com</a:t>
            </a:r>
          </a:p>
        </p:txBody>
      </p:sp>
    </p:spTree>
    <p:extLst>
      <p:ext uri="{BB962C8B-B14F-4D97-AF65-F5344CB8AC3E}">
        <p14:creationId xmlns:p14="http://schemas.microsoft.com/office/powerpoint/2010/main" val="18825817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362200"/>
            <a:ext cx="7620000" cy="2895600"/>
          </a:xfrm>
          <a:solidFill>
            <a:schemeClr val="bg1"/>
          </a:solidFill>
        </p:spPr>
        <p:txBody>
          <a:bodyPr/>
          <a:lstStyle/>
          <a:p>
            <a:pPr marL="0" indent="0" algn="ctr"/>
            <a:r>
              <a:rPr lang="en-US" sz="5400" b="1" dirty="0">
                <a:solidFill>
                  <a:srgbClr val="FF0000"/>
                </a:solidFill>
              </a:rPr>
              <a:t>Thanks</a:t>
            </a:r>
            <a:br>
              <a:rPr lang="en-US" sz="5400" b="1" dirty="0">
                <a:solidFill>
                  <a:srgbClr val="FF0000"/>
                </a:solidFill>
              </a:rPr>
            </a:br>
            <a:r>
              <a:rPr lang="en-US" sz="5400" b="1" dirty="0">
                <a:solidFill>
                  <a:srgbClr val="FF0000"/>
                </a:solidFill>
              </a:rPr>
              <a:t>To </a:t>
            </a:r>
            <a:r>
              <a:rPr lang="en-US" sz="5400" b="1" dirty="0">
                <a:solidFill>
                  <a:schemeClr val="bg2">
                    <a:lumMod val="50000"/>
                  </a:schemeClr>
                </a:solidFill>
              </a:rPr>
              <a:t/>
            </a:r>
            <a:br>
              <a:rPr lang="en-US" sz="5400" b="1" dirty="0">
                <a:solidFill>
                  <a:schemeClr val="bg2">
                    <a:lumMod val="50000"/>
                  </a:schemeClr>
                </a:solidFill>
              </a:rPr>
            </a:br>
            <a:r>
              <a:rPr lang="en-US" sz="5400" b="1" dirty="0" smtClean="0">
                <a:solidFill>
                  <a:srgbClr val="0070C0"/>
                </a:solidFill>
              </a:rPr>
              <a:t>StudyMafia</a:t>
            </a:r>
            <a:r>
              <a:rPr lang="en-US" sz="5400" b="1" dirty="0" smtClean="0">
                <a:solidFill>
                  <a:schemeClr val="tx1">
                    <a:lumMod val="75000"/>
                    <a:lumOff val="25000"/>
                  </a:schemeClr>
                </a:solidFill>
              </a:rPr>
              <a:t>.org</a:t>
            </a:r>
            <a:endParaRPr lang="en-US" sz="5400" b="1" dirty="0">
              <a:solidFill>
                <a:schemeClr val="tx1">
                  <a:lumMod val="75000"/>
                  <a:lumOff val="25000"/>
                </a:schemeClr>
              </a:solidFill>
            </a:endParaRPr>
          </a:p>
        </p:txBody>
      </p:sp>
    </p:spTree>
    <p:extLst>
      <p:ext uri="{BB962C8B-B14F-4D97-AF65-F5344CB8AC3E}">
        <p14:creationId xmlns:p14="http://schemas.microsoft.com/office/powerpoint/2010/main" val="10922166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dirty="0" smtClean="0">
                <a:solidFill>
                  <a:schemeClr val="bg1"/>
                </a:solidFill>
                <a:latin typeface="Times New Roman" pitchFamily="18" charset="0"/>
                <a:cs typeface="Times New Roman" pitchFamily="18" charset="0"/>
              </a:rPr>
              <a:t>Table Contents</a:t>
            </a:r>
            <a:endParaRPr lang="en-US" altLang="en-US" sz="3600" dirty="0">
              <a:solidFill>
                <a:schemeClr val="bg1"/>
              </a:solidFill>
              <a:latin typeface="Times New Roman" pitchFamily="18" charset="0"/>
              <a:cs typeface="Times New Roman" pitchFamily="18" charset="0"/>
            </a:endParaRPr>
          </a:p>
        </p:txBody>
      </p:sp>
      <p:cxnSp>
        <p:nvCxnSpPr>
          <p:cNvPr id="8" name="Straight Connector 7"/>
          <p:cNvCxnSpPr/>
          <p:nvPr/>
        </p:nvCxnSpPr>
        <p:spPr>
          <a:xfrm>
            <a:off x="555625" y="1323975"/>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71685" name="Content Placeholder 2"/>
          <p:cNvSpPr txBox="1">
            <a:spLocks/>
          </p:cNvSpPr>
          <p:nvPr/>
        </p:nvSpPr>
        <p:spPr bwMode="auto">
          <a:xfrm>
            <a:off x="533400" y="1600200"/>
            <a:ext cx="82296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Introduction</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Cardiovascular system</a:t>
            </a:r>
          </a:p>
          <a:p>
            <a:pPr lvl="1" eaLnBrk="1" hangingPunct="1">
              <a:buClr>
                <a:srgbClr val="0039A6"/>
              </a:buClr>
              <a:buFont typeface="Arial" charset="0"/>
              <a:buChar char="•"/>
            </a:pPr>
            <a:r>
              <a:rPr lang="en-US" sz="2400" dirty="0" smtClean="0">
                <a:latin typeface="Times New Roman" pitchFamily="18" charset="0"/>
                <a:cs typeface="Times New Roman" pitchFamily="18" charset="0"/>
              </a:rPr>
              <a:t>Functions of the Heart</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Structure of Heart </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Intrinsic Conduction System </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Cardiac Cycle</a:t>
            </a:r>
          </a:p>
          <a:p>
            <a:pPr lvl="1" eaLnBrk="1" hangingPunct="1">
              <a:buClr>
                <a:srgbClr val="0039A6"/>
              </a:buClr>
              <a:buFont typeface="Arial" charset="0"/>
              <a:buChar char="•"/>
            </a:pPr>
            <a:r>
              <a:rPr lang="en-US" altLang="en-US" sz="2600" smtClean="0">
                <a:latin typeface="Times New Roman" pitchFamily="18" charset="0"/>
                <a:cs typeface="Times New Roman" pitchFamily="18" charset="0"/>
              </a:rPr>
              <a:t>Conclusion </a:t>
            </a:r>
            <a:endParaRPr lang="en-US" altLang="en-US" sz="2600" dirty="0">
              <a:latin typeface="Times New Roman" pitchFamily="18" charset="0"/>
              <a:cs typeface="Times New Roman" pitchFamily="18" charset="0"/>
            </a:endParaRPr>
          </a:p>
        </p:txBody>
      </p:sp>
      <p:sp>
        <p:nvSpPr>
          <p:cNvPr id="71686"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pPr algn="r" eaLnBrk="1" hangingPunct="1">
                <a:spcBef>
                  <a:spcPct val="0"/>
                </a:spcBef>
                <a:buFontTx/>
                <a:buNone/>
              </a:pPr>
              <a:t>2</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dirty="0" smtClean="0">
                <a:solidFill>
                  <a:schemeClr val="bg1"/>
                </a:solidFill>
                <a:latin typeface="Times New Roman" pitchFamily="18" charset="0"/>
                <a:cs typeface="Times New Roman" pitchFamily="18" charset="0"/>
              </a:rPr>
              <a:t>Introduction</a:t>
            </a:r>
            <a:endParaRPr lang="en-US" altLang="en-US" dirty="0">
              <a:solidFill>
                <a:schemeClr val="bg1"/>
              </a:solidFill>
              <a:latin typeface="Times New Roman" pitchFamily="18" charset="0"/>
              <a:cs typeface="Times New Roman" pitchFamily="18" charset="0"/>
            </a:endParaRPr>
          </a:p>
        </p:txBody>
      </p:sp>
      <p:cxnSp>
        <p:nvCxnSpPr>
          <p:cNvPr id="8" name="Straight Connector 7"/>
          <p:cNvCxnSpPr/>
          <p:nvPr/>
        </p:nvCxnSpPr>
        <p:spPr>
          <a:xfrm>
            <a:off x="555625" y="1323975"/>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71685" name="Content Placeholder 2"/>
          <p:cNvSpPr txBox="1">
            <a:spLocks/>
          </p:cNvSpPr>
          <p:nvPr/>
        </p:nvSpPr>
        <p:spPr bwMode="auto">
          <a:xfrm>
            <a:off x="381000" y="1676400"/>
            <a:ext cx="8382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1" eaLnBrk="1" hangingPunct="1">
              <a:buClr>
                <a:srgbClr val="0039A6"/>
              </a:buClr>
              <a:buFont typeface="Arial" pitchFamily="34" charset="0"/>
              <a:buChar char="•"/>
            </a:pPr>
            <a:r>
              <a:rPr lang="en-US" dirty="0" smtClean="0">
                <a:latin typeface="Times New Roman" pitchFamily="18" charset="0"/>
                <a:cs typeface="Times New Roman" pitchFamily="18" charset="0"/>
              </a:rPr>
              <a:t>The Heart is Located between the lungs in the centre and to the left of the midline It is cone shaped and about the size of your own clenched fist It Can never stop pumping</a:t>
            </a:r>
          </a:p>
          <a:p>
            <a:pPr lvl="1" eaLnBrk="1" hangingPunct="1">
              <a:buClr>
                <a:srgbClr val="0039A6"/>
              </a:buClr>
              <a:buFont typeface="Arial" pitchFamily="34" charset="0"/>
              <a:buChar char="•"/>
            </a:pPr>
            <a:r>
              <a:rPr lang="en-US" dirty="0" smtClean="0">
                <a:latin typeface="Times New Roman" pitchFamily="18" charset="0"/>
                <a:cs typeface="Times New Roman" pitchFamily="18" charset="0"/>
              </a:rPr>
              <a:t>Primary Function is to drive blood through the cardiovascular system delivering  Oxygenated blood to the tissues and organs of the body sufficient for their metabolic needs and Deoxygenated blood to the lungs for gaseous exchange </a:t>
            </a:r>
          </a:p>
        </p:txBody>
      </p:sp>
      <p:sp>
        <p:nvSpPr>
          <p:cNvPr id="71686"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pPr algn="r" eaLnBrk="1" hangingPunct="1">
                <a:spcBef>
                  <a:spcPct val="0"/>
                </a:spcBef>
                <a:buFontTx/>
                <a:buNone/>
              </a:pPr>
              <a:t>3</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p:cNvCxnSpPr/>
          <p:nvPr/>
        </p:nvCxnSpPr>
        <p:spPr>
          <a:xfrm>
            <a:off x="609600" y="12954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71685" name="Content Placeholder 2"/>
          <p:cNvSpPr txBox="1">
            <a:spLocks/>
          </p:cNvSpPr>
          <p:nvPr/>
        </p:nvSpPr>
        <p:spPr bwMode="auto">
          <a:xfrm>
            <a:off x="381000" y="1524000"/>
            <a:ext cx="8416925"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r>
              <a:rPr lang="en-US" sz="2800" dirty="0" smtClean="0">
                <a:latin typeface="Times New Roman" pitchFamily="18" charset="0"/>
                <a:cs typeface="Times New Roman" pitchFamily="18" charset="0"/>
              </a:rPr>
              <a:t>The average human adult has 4-6 </a:t>
            </a:r>
            <a:r>
              <a:rPr lang="en-US" sz="2800" dirty="0" err="1" smtClean="0">
                <a:latin typeface="Times New Roman" pitchFamily="18" charset="0"/>
                <a:cs typeface="Times New Roman" pitchFamily="18" charset="0"/>
              </a:rPr>
              <a:t>litres</a:t>
            </a:r>
            <a:r>
              <a:rPr lang="en-US" sz="2800" dirty="0" smtClean="0">
                <a:latin typeface="Times New Roman" pitchFamily="18" charset="0"/>
                <a:cs typeface="Times New Roman" pitchFamily="18" charset="0"/>
              </a:rPr>
              <a:t> of blood repeatedly cycled throughout the body in a closed circulatory system. </a:t>
            </a:r>
          </a:p>
          <a:p>
            <a:r>
              <a:rPr lang="en-US" sz="2800" dirty="0" smtClean="0">
                <a:latin typeface="Times New Roman" pitchFamily="18" charset="0"/>
                <a:cs typeface="Times New Roman" pitchFamily="18" charset="0"/>
              </a:rPr>
              <a:t>It is called a closed system because the blood is contained within the heart and blood vessels at all time and blood always flows in a forward direction. </a:t>
            </a:r>
          </a:p>
        </p:txBody>
      </p:sp>
      <p:sp>
        <p:nvSpPr>
          <p:cNvPr id="71686"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F3A21016-E51D-4AAE-8DF1-DF6B1BFA55A8}" type="slidenum">
              <a:rPr lang="en-US" altLang="en-US" sz="1400" smtClean="0">
                <a:solidFill>
                  <a:srgbClr val="0039A6"/>
                </a:solidFill>
                <a:latin typeface="Myriad Web Pro" charset="0"/>
              </a:rPr>
              <a:pPr algn="r" eaLnBrk="1" hangingPunct="1">
                <a:spcBef>
                  <a:spcPct val="0"/>
                </a:spcBef>
                <a:buFontTx/>
                <a:buNone/>
              </a:pPr>
              <a:t>4</a:t>
            </a:fld>
            <a:endParaRPr lang="en-US" altLang="en-US" sz="1400" dirty="0">
              <a:solidFill>
                <a:srgbClr val="0039A6"/>
              </a:solidFill>
              <a:latin typeface="Myriad Web Pro" charset="0"/>
            </a:endParaRPr>
          </a:p>
        </p:txBody>
      </p:sp>
      <p:sp>
        <p:nvSpPr>
          <p:cNvPr id="7" name="TextBox 7"/>
          <p:cNvSpPr txBox="1">
            <a:spLocks noChangeArrowheads="1"/>
          </p:cNvSpPr>
          <p:nvPr/>
        </p:nvSpPr>
        <p:spPr bwMode="auto">
          <a:xfrm>
            <a:off x="38100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solidFill>
                  <a:schemeClr val="bg1"/>
                </a:solidFill>
                <a:latin typeface="Times New Roman" pitchFamily="18" charset="0"/>
                <a:cs typeface="Times New Roman" pitchFamily="18" charset="0"/>
              </a:rPr>
              <a:t>Cardiovascular system</a:t>
            </a:r>
          </a:p>
        </p:txBody>
      </p:sp>
      <p:pic>
        <p:nvPicPr>
          <p:cNvPr id="6" name="Picture 5" descr="3.png"/>
          <p:cNvPicPr>
            <a:picLocks noChangeAspect="1"/>
          </p:cNvPicPr>
          <p:nvPr/>
        </p:nvPicPr>
        <p:blipFill>
          <a:blip r:embed="rId3"/>
          <a:stretch>
            <a:fillRect/>
          </a:stretch>
        </p:blipFill>
        <p:spPr>
          <a:xfrm>
            <a:off x="381000" y="4800600"/>
            <a:ext cx="8458200" cy="1676400"/>
          </a:xfrm>
          <a:prstGeom prst="rect">
            <a:avLst/>
          </a:prstGeom>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solidFill>
                  <a:schemeClr val="bg1"/>
                </a:solidFill>
                <a:latin typeface="Times New Roman" pitchFamily="18" charset="0"/>
                <a:cs typeface="Times New Roman" pitchFamily="18" charset="0"/>
              </a:rPr>
              <a:t>Functions of the Heart</a:t>
            </a:r>
          </a:p>
        </p:txBody>
      </p:sp>
      <p:sp>
        <p:nvSpPr>
          <p:cNvPr id="2" name="TextBox 1"/>
          <p:cNvSpPr txBox="1"/>
          <p:nvPr/>
        </p:nvSpPr>
        <p:spPr>
          <a:xfrm>
            <a:off x="415925" y="1615619"/>
            <a:ext cx="8423275" cy="4708981"/>
          </a:xfrm>
          <a:prstGeom prst="rect">
            <a:avLst/>
          </a:prstGeom>
          <a:noFill/>
        </p:spPr>
        <p:txBody>
          <a:bodyPr wrap="square">
            <a:spAutoFit/>
          </a:bodyPr>
          <a:lstStyle/>
          <a:p>
            <a:pPr marL="342900" indent="-342900" algn="just" eaLnBrk="1" fontAlgn="auto" hangingPunct="1">
              <a:spcBef>
                <a:spcPts val="0"/>
              </a:spcBef>
              <a:spcAft>
                <a:spcPts val="0"/>
              </a:spcAft>
              <a:buFont typeface="Arial" pitchFamily="34" charset="0"/>
              <a:buChar char="•"/>
              <a:defRPr/>
            </a:pPr>
            <a:r>
              <a:rPr lang="en-US" sz="2500" b="1" dirty="0" smtClean="0">
                <a:latin typeface="Times New Roman" pitchFamily="18" charset="0"/>
                <a:cs typeface="Times New Roman" pitchFamily="18" charset="0"/>
              </a:rPr>
              <a:t>Managing blood supply:</a:t>
            </a:r>
            <a:r>
              <a:rPr lang="en-US" sz="2500" dirty="0" smtClean="0">
                <a:latin typeface="Times New Roman" pitchFamily="18" charset="0"/>
                <a:cs typeface="Times New Roman" pitchFamily="18" charset="0"/>
              </a:rPr>
              <a:t> Variations in the rate and force of heart contraction match blood flow to the changing metabolic needs of the tissues during rest, exercise, and changes in body position.</a:t>
            </a:r>
          </a:p>
          <a:p>
            <a:pPr marL="342900" indent="-342900" algn="just" eaLnBrk="1" fontAlgn="auto" hangingPunct="1">
              <a:spcBef>
                <a:spcPts val="0"/>
              </a:spcBef>
              <a:spcAft>
                <a:spcPts val="0"/>
              </a:spcAft>
              <a:buFont typeface="Arial" pitchFamily="34" charset="0"/>
              <a:buChar char="•"/>
              <a:defRPr/>
            </a:pPr>
            <a:r>
              <a:rPr lang="en-US" sz="2500" b="1" dirty="0" smtClean="0">
                <a:latin typeface="Times New Roman" pitchFamily="18" charset="0"/>
                <a:cs typeface="Times New Roman" pitchFamily="18" charset="0"/>
              </a:rPr>
              <a:t>Producing blood pressure:</a:t>
            </a:r>
            <a:r>
              <a:rPr lang="en-US" sz="2500" dirty="0" smtClean="0">
                <a:latin typeface="Times New Roman" pitchFamily="18" charset="0"/>
                <a:cs typeface="Times New Roman" pitchFamily="18" charset="0"/>
              </a:rPr>
              <a:t> Contractions of the heart produce blood pressure, which is needed for blood flow through the blood vessels.</a:t>
            </a:r>
          </a:p>
          <a:p>
            <a:pPr marL="342900" indent="-342900" algn="just" eaLnBrk="1" fontAlgn="auto" hangingPunct="1">
              <a:spcBef>
                <a:spcPts val="0"/>
              </a:spcBef>
              <a:spcAft>
                <a:spcPts val="0"/>
              </a:spcAft>
              <a:buFont typeface="Arial" pitchFamily="34" charset="0"/>
              <a:buChar char="•"/>
              <a:defRPr/>
            </a:pPr>
            <a:r>
              <a:rPr lang="en-US" sz="2500" b="1" dirty="0" smtClean="0">
                <a:latin typeface="Times New Roman" pitchFamily="18" charset="0"/>
                <a:cs typeface="Times New Roman" pitchFamily="18" charset="0"/>
              </a:rPr>
              <a:t>Securing one-way blood flow:</a:t>
            </a:r>
            <a:r>
              <a:rPr lang="en-US" sz="2500" dirty="0" smtClean="0">
                <a:latin typeface="Times New Roman" pitchFamily="18" charset="0"/>
                <a:cs typeface="Times New Roman" pitchFamily="18" charset="0"/>
              </a:rPr>
              <a:t> The valves of the heart secure a one-way blood flow through the heart and blood vessels.</a:t>
            </a:r>
          </a:p>
          <a:p>
            <a:pPr marL="342900" indent="-342900" algn="just" eaLnBrk="1" fontAlgn="auto" hangingPunct="1">
              <a:spcBef>
                <a:spcPts val="0"/>
              </a:spcBef>
              <a:spcAft>
                <a:spcPts val="0"/>
              </a:spcAft>
              <a:buFont typeface="Arial" pitchFamily="34" charset="0"/>
              <a:buChar char="•"/>
              <a:defRPr/>
            </a:pPr>
            <a:r>
              <a:rPr lang="en-US" sz="2500" b="1" dirty="0" smtClean="0">
                <a:latin typeface="Times New Roman" pitchFamily="18" charset="0"/>
                <a:cs typeface="Times New Roman" pitchFamily="18" charset="0"/>
              </a:rPr>
              <a:t>Transmitting blood:</a:t>
            </a:r>
            <a:r>
              <a:rPr lang="en-US" sz="2500" dirty="0" smtClean="0">
                <a:latin typeface="Times New Roman" pitchFamily="18" charset="0"/>
                <a:cs typeface="Times New Roman" pitchFamily="18" charset="0"/>
              </a:rPr>
              <a:t> The heart separates the pulmonary and systemic circulations, which ensures the flow of oxygenated blood to tissues.</a:t>
            </a: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solidFill>
                  <a:srgbClr val="0039A6"/>
                </a:solidFill>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5</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p:cNvCxnSpPr/>
          <p:nvPr/>
        </p:nvCxnSpPr>
        <p:spPr>
          <a:xfrm>
            <a:off x="609600" y="12954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71685" name="Content Placeholder 2"/>
          <p:cNvSpPr txBox="1">
            <a:spLocks/>
          </p:cNvSpPr>
          <p:nvPr/>
        </p:nvSpPr>
        <p:spPr bwMode="auto">
          <a:xfrm>
            <a:off x="381001" y="1524000"/>
            <a:ext cx="4038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buNone/>
            </a:pPr>
            <a:r>
              <a:rPr lang="en-US" sz="2800" b="1" dirty="0" smtClean="0">
                <a:latin typeface="Times New Roman" pitchFamily="18" charset="0"/>
                <a:cs typeface="Times New Roman" pitchFamily="18" charset="0"/>
              </a:rPr>
              <a:t>Human heart is divided into 4 chambers </a:t>
            </a:r>
          </a:p>
          <a:p>
            <a:pPr>
              <a:buNone/>
            </a:pPr>
            <a:r>
              <a:rPr lang="en-US" sz="2800" dirty="0" smtClean="0">
                <a:latin typeface="Times New Roman" pitchFamily="18" charset="0"/>
                <a:cs typeface="Times New Roman" pitchFamily="18" charset="0"/>
              </a:rPr>
              <a:t>• 2 Atria and 2 Ventricles – these are hollow chambers which receive blood </a:t>
            </a:r>
          </a:p>
          <a:p>
            <a:pPr>
              <a:buNone/>
            </a:pPr>
            <a:r>
              <a:rPr lang="en-US" sz="2800" dirty="0" smtClean="0">
                <a:latin typeface="Times New Roman" pitchFamily="18" charset="0"/>
                <a:cs typeface="Times New Roman" pitchFamily="18" charset="0"/>
              </a:rPr>
              <a:t>• They are surrounded by myocardial cells which are able to relax and contract </a:t>
            </a:r>
          </a:p>
        </p:txBody>
      </p:sp>
      <p:sp>
        <p:nvSpPr>
          <p:cNvPr id="71686"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solidFill>
                  <a:srgbClr val="0039A6"/>
                </a:solidFill>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F3A21016-E51D-4AAE-8DF1-DF6B1BFA55A8}" type="slidenum">
              <a:rPr lang="en-US" altLang="en-US" sz="1400" smtClean="0">
                <a:solidFill>
                  <a:srgbClr val="0039A6"/>
                </a:solidFill>
                <a:latin typeface="Myriad Web Pro" charset="0"/>
              </a:rPr>
              <a:pPr algn="r" eaLnBrk="1" hangingPunct="1">
                <a:spcBef>
                  <a:spcPct val="0"/>
                </a:spcBef>
                <a:buFontTx/>
                <a:buNone/>
              </a:pPr>
              <a:t>6</a:t>
            </a:fld>
            <a:endParaRPr lang="en-US" altLang="en-US" sz="1400" dirty="0">
              <a:solidFill>
                <a:srgbClr val="0039A6"/>
              </a:solidFill>
              <a:latin typeface="Myriad Web Pro" charset="0"/>
            </a:endParaRPr>
          </a:p>
        </p:txBody>
      </p:sp>
      <p:sp>
        <p:nvSpPr>
          <p:cNvPr id="7" name="TextBox 7"/>
          <p:cNvSpPr txBox="1">
            <a:spLocks noChangeArrowheads="1"/>
          </p:cNvSpPr>
          <p:nvPr/>
        </p:nvSpPr>
        <p:spPr bwMode="auto">
          <a:xfrm>
            <a:off x="38100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solidFill>
                  <a:schemeClr val="bg1"/>
                </a:solidFill>
                <a:latin typeface="Times New Roman" pitchFamily="18" charset="0"/>
                <a:cs typeface="Times New Roman" pitchFamily="18" charset="0"/>
              </a:rPr>
              <a:t>Structure of Heart </a:t>
            </a:r>
          </a:p>
        </p:txBody>
      </p:sp>
      <p:pic>
        <p:nvPicPr>
          <p:cNvPr id="6" name="Picture 5" descr="Anatomy-and-physiology-of-heart.png"/>
          <p:cNvPicPr>
            <a:picLocks noChangeAspect="1"/>
          </p:cNvPicPr>
          <p:nvPr/>
        </p:nvPicPr>
        <p:blipFill>
          <a:blip r:embed="rId3"/>
          <a:stretch>
            <a:fillRect/>
          </a:stretch>
        </p:blipFill>
        <p:spPr>
          <a:xfrm>
            <a:off x="4724400" y="2133600"/>
            <a:ext cx="4114800" cy="3543300"/>
          </a:xfrm>
          <a:prstGeom prst="rect">
            <a:avLst/>
          </a:prstGeom>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p:cNvCxnSpPr/>
          <p:nvPr/>
        </p:nvCxnSpPr>
        <p:spPr>
          <a:xfrm>
            <a:off x="609600" y="12954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71685" name="Content Placeholder 2"/>
          <p:cNvSpPr txBox="1">
            <a:spLocks/>
          </p:cNvSpPr>
          <p:nvPr/>
        </p:nvSpPr>
        <p:spPr bwMode="auto">
          <a:xfrm>
            <a:off x="685800" y="1600200"/>
            <a:ext cx="8416925"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buNone/>
            </a:pPr>
            <a:r>
              <a:rPr lang="en-US" sz="2800" b="1" dirty="0" smtClean="0">
                <a:latin typeface="Times New Roman" pitchFamily="18" charset="0"/>
                <a:cs typeface="Times New Roman" pitchFamily="18" charset="0"/>
              </a:rPr>
              <a:t>The cardiovascular system consists of circuits</a:t>
            </a:r>
            <a:r>
              <a:rPr lang="en-US" sz="2800" dirty="0" smtClean="0">
                <a:latin typeface="Times New Roman" pitchFamily="18" charset="0"/>
                <a:cs typeface="Times New Roman" pitchFamily="18" charset="0"/>
              </a:rPr>
              <a:t>: </a:t>
            </a:r>
          </a:p>
          <a:p>
            <a:pPr>
              <a:buNone/>
            </a:pPr>
            <a:endParaRPr lang="en-US" sz="2800" dirty="0" smtClean="0">
              <a:latin typeface="Times New Roman" pitchFamily="18" charset="0"/>
              <a:cs typeface="Times New Roman" pitchFamily="18" charset="0"/>
            </a:endParaRPr>
          </a:p>
          <a:p>
            <a:pPr>
              <a:buNone/>
            </a:pPr>
            <a:r>
              <a:rPr lang="en-US" sz="2800" dirty="0" smtClean="0">
                <a:latin typeface="Times New Roman" pitchFamily="18" charset="0"/>
                <a:cs typeface="Times New Roman" pitchFamily="18" charset="0"/>
              </a:rPr>
              <a:t>• Pulmonary circuit provides blood flow between the heart and lungs </a:t>
            </a:r>
          </a:p>
          <a:p>
            <a:pPr>
              <a:buNone/>
            </a:pPr>
            <a:r>
              <a:rPr lang="en-US" sz="2800" dirty="0" smtClean="0">
                <a:latin typeface="Times New Roman" pitchFamily="18" charset="0"/>
                <a:cs typeface="Times New Roman" pitchFamily="18" charset="0"/>
              </a:rPr>
              <a:t>• Systemic circuit allows blood to flow to and from the rest of the body </a:t>
            </a:r>
          </a:p>
          <a:p>
            <a:pPr>
              <a:buNone/>
            </a:pPr>
            <a:r>
              <a:rPr lang="en-US" sz="2800" dirty="0" smtClean="0">
                <a:latin typeface="Times New Roman" pitchFamily="18" charset="0"/>
                <a:cs typeface="Times New Roman" pitchFamily="18" charset="0"/>
              </a:rPr>
              <a:t>• Coronary circuit provides blood to the heart </a:t>
            </a:r>
          </a:p>
          <a:p>
            <a:pPr>
              <a:buNone/>
            </a:pPr>
            <a:r>
              <a:rPr lang="en-US" sz="2800" b="1" dirty="0" smtClean="0">
                <a:latin typeface="Times New Roman" pitchFamily="18" charset="0"/>
                <a:cs typeface="Times New Roman" pitchFamily="18" charset="0"/>
              </a:rPr>
              <a:t>The heart valves ensure that blood flows in one direction through the system </a:t>
            </a:r>
          </a:p>
        </p:txBody>
      </p:sp>
      <p:sp>
        <p:nvSpPr>
          <p:cNvPr id="71686"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pPr algn="r" eaLnBrk="1" hangingPunct="1">
                <a:spcBef>
                  <a:spcPct val="0"/>
                </a:spcBef>
                <a:buFontTx/>
                <a:buNone/>
              </a:pPr>
              <a:t>7</a:t>
            </a:fld>
            <a:endParaRPr lang="en-US" altLang="en-US" sz="1400" dirty="0">
              <a:solidFill>
                <a:srgbClr val="0039A6"/>
              </a:solidFill>
              <a:latin typeface="Myriad Web Pro" charset="0"/>
            </a:endParaRPr>
          </a:p>
        </p:txBody>
      </p:sp>
      <p:sp>
        <p:nvSpPr>
          <p:cNvPr id="7" name="TextBox 7"/>
          <p:cNvSpPr txBox="1">
            <a:spLocks noChangeArrowheads="1"/>
          </p:cNvSpPr>
          <p:nvPr/>
        </p:nvSpPr>
        <p:spPr bwMode="auto">
          <a:xfrm>
            <a:off x="38100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solidFill>
                  <a:schemeClr val="bg1"/>
                </a:solidFill>
                <a:latin typeface="Times New Roman" pitchFamily="18" charset="0"/>
                <a:cs typeface="Times New Roman" pitchFamily="18" charset="0"/>
              </a:rPr>
              <a:t>Structure of Heart </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solidFill>
                  <a:schemeClr val="bg1"/>
                </a:solidFill>
                <a:latin typeface="Times New Roman" pitchFamily="18" charset="0"/>
                <a:cs typeface="Times New Roman" pitchFamily="18" charset="0"/>
              </a:rPr>
              <a:t>Intrinsic Conduction System</a:t>
            </a:r>
          </a:p>
          <a:p>
            <a:pPr algn="ctr" eaLnBrk="1" hangingPunct="1">
              <a:spcBef>
                <a:spcPct val="0"/>
              </a:spcBef>
              <a:buNone/>
            </a:pPr>
            <a:r>
              <a:rPr lang="en-US" altLang="en-US" sz="3600" dirty="0" smtClean="0">
                <a:solidFill>
                  <a:schemeClr val="bg1"/>
                </a:solidFill>
                <a:latin typeface="Times New Roman" pitchFamily="18" charset="0"/>
                <a:cs typeface="Times New Roman" pitchFamily="18" charset="0"/>
              </a:rPr>
              <a:t/>
            </a:r>
            <a:br>
              <a:rPr lang="en-US" altLang="en-US" sz="3600" dirty="0" smtClean="0">
                <a:solidFill>
                  <a:schemeClr val="bg1"/>
                </a:solidFill>
                <a:latin typeface="Times New Roman" pitchFamily="18" charset="0"/>
                <a:cs typeface="Times New Roman" pitchFamily="18" charset="0"/>
              </a:rPr>
            </a:br>
            <a:endParaRPr lang="en-US" altLang="en-US" sz="3600" dirty="0" smtClean="0">
              <a:solidFill>
                <a:schemeClr val="bg1"/>
              </a:solidFill>
              <a:latin typeface="Times New Roman" pitchFamily="18" charset="0"/>
              <a:cs typeface="Times New Roman" pitchFamily="18" charset="0"/>
            </a:endParaRPr>
          </a:p>
        </p:txBody>
      </p:sp>
      <p:sp>
        <p:nvSpPr>
          <p:cNvPr id="2" name="TextBox 1"/>
          <p:cNvSpPr txBox="1"/>
          <p:nvPr/>
        </p:nvSpPr>
        <p:spPr>
          <a:xfrm>
            <a:off x="574675" y="1524000"/>
            <a:ext cx="8153400" cy="1338828"/>
          </a:xfrm>
          <a:prstGeom prst="rect">
            <a:avLst/>
          </a:prstGeom>
          <a:noFill/>
        </p:spPr>
        <p:txBody>
          <a:bodyPr wrap="square">
            <a:spAutoFit/>
          </a:bodyPr>
          <a:lstStyle/>
          <a:p>
            <a:pPr marL="342900" indent="-342900" algn="just" eaLnBrk="1" fontAlgn="auto" hangingPunct="1">
              <a:spcBef>
                <a:spcPts val="0"/>
              </a:spcBef>
              <a:spcAft>
                <a:spcPts val="0"/>
              </a:spcAft>
              <a:defRPr/>
            </a:pPr>
            <a:r>
              <a:rPr lang="en-US" sz="2700" dirty="0" smtClean="0">
                <a:latin typeface="Times New Roman" pitchFamily="18" charset="0"/>
                <a:cs typeface="Times New Roman" pitchFamily="18" charset="0"/>
              </a:rPr>
              <a:t>   The spontaneous contractions of the cardiac muscle cells occurs in a regular and continuous way, giving rhythm to the heart.</a:t>
            </a: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solidFill>
                  <a:srgbClr val="0039A6"/>
                </a:solidFill>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8</a:t>
            </a:fld>
            <a:endParaRPr lang="en-US" altLang="en-US" sz="1400" dirty="0">
              <a:solidFill>
                <a:srgbClr val="0039A6"/>
              </a:solidFill>
              <a:latin typeface="Myriad Web Pro" charset="0"/>
            </a:endParaRPr>
          </a:p>
        </p:txBody>
      </p:sp>
      <p:pic>
        <p:nvPicPr>
          <p:cNvPr id="6" name="Picture 5" descr="4.png"/>
          <p:cNvPicPr>
            <a:picLocks noChangeAspect="1"/>
          </p:cNvPicPr>
          <p:nvPr/>
        </p:nvPicPr>
        <p:blipFill>
          <a:blip r:embed="rId3"/>
          <a:stretch>
            <a:fillRect/>
          </a:stretch>
        </p:blipFill>
        <p:spPr>
          <a:xfrm>
            <a:off x="1447800" y="2971800"/>
            <a:ext cx="6629400" cy="3657600"/>
          </a:xfrm>
          <a:prstGeom prst="rect">
            <a:avLst/>
          </a:prstGeom>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solidFill>
                  <a:schemeClr val="bg1"/>
                </a:solidFill>
                <a:latin typeface="Times New Roman" pitchFamily="18" charset="0"/>
                <a:cs typeface="Times New Roman" pitchFamily="18" charset="0"/>
              </a:rPr>
              <a:t>Intrinsic Conduction System</a:t>
            </a:r>
          </a:p>
          <a:p>
            <a:pPr algn="ctr" eaLnBrk="1" hangingPunct="1">
              <a:spcBef>
                <a:spcPct val="0"/>
              </a:spcBef>
              <a:buNone/>
            </a:pPr>
            <a:r>
              <a:rPr lang="en-US" altLang="en-US" sz="3600" dirty="0" smtClean="0">
                <a:solidFill>
                  <a:schemeClr val="bg1"/>
                </a:solidFill>
                <a:latin typeface="Times New Roman" pitchFamily="18" charset="0"/>
                <a:cs typeface="Times New Roman" pitchFamily="18" charset="0"/>
              </a:rPr>
              <a:t/>
            </a:r>
            <a:br>
              <a:rPr lang="en-US" altLang="en-US" sz="3600" dirty="0" smtClean="0">
                <a:solidFill>
                  <a:schemeClr val="bg1"/>
                </a:solidFill>
                <a:latin typeface="Times New Roman" pitchFamily="18" charset="0"/>
                <a:cs typeface="Times New Roman" pitchFamily="18" charset="0"/>
              </a:rPr>
            </a:br>
            <a:endParaRPr lang="en-US" altLang="en-US" sz="3600" dirty="0" smtClean="0">
              <a:solidFill>
                <a:schemeClr val="bg1"/>
              </a:solidFill>
              <a:latin typeface="Times New Roman" pitchFamily="18" charset="0"/>
              <a:cs typeface="Times New Roman" pitchFamily="18" charset="0"/>
            </a:endParaRPr>
          </a:p>
        </p:txBody>
      </p:sp>
      <p:sp>
        <p:nvSpPr>
          <p:cNvPr id="2" name="TextBox 1"/>
          <p:cNvSpPr txBox="1"/>
          <p:nvPr/>
        </p:nvSpPr>
        <p:spPr>
          <a:xfrm>
            <a:off x="457200" y="1364188"/>
            <a:ext cx="8153400" cy="5493812"/>
          </a:xfrm>
          <a:prstGeom prst="rect">
            <a:avLst/>
          </a:prstGeom>
          <a:noFill/>
        </p:spPr>
        <p:txBody>
          <a:bodyPr wrap="square">
            <a:spAutoFit/>
          </a:bodyPr>
          <a:lstStyle/>
          <a:p>
            <a:pPr marL="342900" indent="-342900" algn="just" eaLnBrk="1" fontAlgn="auto" hangingPunct="1">
              <a:spcBef>
                <a:spcPts val="0"/>
              </a:spcBef>
              <a:spcAft>
                <a:spcPts val="0"/>
              </a:spcAft>
              <a:buFont typeface="Arial" pitchFamily="34" charset="0"/>
              <a:buChar char="•"/>
              <a:defRPr/>
            </a:pPr>
            <a:r>
              <a:rPr lang="en-US" sz="2600" b="1" dirty="0" smtClean="0">
                <a:latin typeface="Times New Roman" pitchFamily="18" charset="0"/>
                <a:cs typeface="Times New Roman" pitchFamily="18" charset="0"/>
              </a:rPr>
              <a:t>Cardiac muscle cells: </a:t>
            </a:r>
            <a:r>
              <a:rPr lang="en-US" sz="2600" dirty="0" smtClean="0">
                <a:latin typeface="Times New Roman" pitchFamily="18" charset="0"/>
                <a:cs typeface="Times New Roman" pitchFamily="18" charset="0"/>
              </a:rPr>
              <a:t> Cardiac muscle cells can and do contract spontaneously and independently, even if all nervous connections are severed.</a:t>
            </a:r>
          </a:p>
          <a:p>
            <a:pPr marL="342900" indent="-342900" algn="just" eaLnBrk="1" fontAlgn="auto" hangingPunct="1">
              <a:spcBef>
                <a:spcPts val="0"/>
              </a:spcBef>
              <a:spcAft>
                <a:spcPts val="0"/>
              </a:spcAft>
              <a:buFont typeface="Arial" pitchFamily="34" charset="0"/>
              <a:buChar char="•"/>
              <a:defRPr/>
            </a:pPr>
            <a:r>
              <a:rPr lang="en-US" sz="2600" b="1" dirty="0" smtClean="0">
                <a:latin typeface="Times New Roman" pitchFamily="18" charset="0"/>
                <a:cs typeface="Times New Roman" pitchFamily="18" charset="0"/>
              </a:rPr>
              <a:t>Rhythms: </a:t>
            </a:r>
            <a:r>
              <a:rPr lang="en-US" sz="2600" dirty="0" smtClean="0">
                <a:latin typeface="Times New Roman" pitchFamily="18" charset="0"/>
                <a:cs typeface="Times New Roman" pitchFamily="18" charset="0"/>
              </a:rPr>
              <a:t>Although cardiac muscles can beat independently, the muscle cells in the different areas of the heart have different rhythms.</a:t>
            </a:r>
          </a:p>
          <a:p>
            <a:pPr marL="342900" indent="-342900" algn="just" eaLnBrk="1" fontAlgn="auto" hangingPunct="1">
              <a:spcBef>
                <a:spcPts val="0"/>
              </a:spcBef>
              <a:spcAft>
                <a:spcPts val="0"/>
              </a:spcAft>
              <a:buFont typeface="Arial" pitchFamily="34" charset="0"/>
              <a:buChar char="•"/>
              <a:defRPr/>
            </a:pPr>
            <a:r>
              <a:rPr lang="en-US" sz="2600" b="1" dirty="0" smtClean="0">
                <a:latin typeface="Times New Roman" pitchFamily="18" charset="0"/>
                <a:cs typeface="Times New Roman" pitchFamily="18" charset="0"/>
              </a:rPr>
              <a:t>Intrinsic conduction system:</a:t>
            </a:r>
            <a:r>
              <a:rPr lang="en-US" sz="2600" dirty="0" smtClean="0">
                <a:latin typeface="Times New Roman" pitchFamily="18" charset="0"/>
                <a:cs typeface="Times New Roman" pitchFamily="18" charset="0"/>
              </a:rPr>
              <a:t> The intrinsic conduction system, or the nodal system, that is built into the heart tissue sets the basic rhythm.</a:t>
            </a:r>
          </a:p>
          <a:p>
            <a:pPr marL="342900" indent="-342900" algn="just" eaLnBrk="1" fontAlgn="auto" hangingPunct="1">
              <a:spcBef>
                <a:spcPts val="0"/>
              </a:spcBef>
              <a:spcAft>
                <a:spcPts val="0"/>
              </a:spcAft>
              <a:buFont typeface="Arial" pitchFamily="34" charset="0"/>
              <a:buChar char="•"/>
              <a:defRPr/>
            </a:pPr>
            <a:r>
              <a:rPr lang="en-US" sz="2600" b="1" dirty="0" smtClean="0">
                <a:latin typeface="Times New Roman" pitchFamily="18" charset="0"/>
                <a:cs typeface="Times New Roman" pitchFamily="18" charset="0"/>
              </a:rPr>
              <a:t>Composition:</a:t>
            </a:r>
            <a:r>
              <a:rPr lang="en-US" sz="2600" dirty="0" smtClean="0">
                <a:latin typeface="Times New Roman" pitchFamily="18" charset="0"/>
                <a:cs typeface="Times New Roman" pitchFamily="18" charset="0"/>
              </a:rPr>
              <a:t> The intrinsic conduction system is composed of a special tissue found nowhere else in the body; it is much like a cross between a muscle and nervous tissue.</a:t>
            </a: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solidFill>
                  <a:srgbClr val="0039A6"/>
                </a:solidFill>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9</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7_SEPDPO">
  <a:themeElements>
    <a:clrScheme name="OSELS Light PPT Colors">
      <a:dk1>
        <a:srgbClr val="0039A6"/>
      </a:dk1>
      <a:lt1>
        <a:srgbClr val="FFFFFF"/>
      </a:lt1>
      <a:dk2>
        <a:srgbClr val="3077FF"/>
      </a:dk2>
      <a:lt2>
        <a:srgbClr val="4B4B4B"/>
      </a:lt2>
      <a:accent1>
        <a:srgbClr val="0039A6"/>
      </a:accent1>
      <a:accent2>
        <a:srgbClr val="9E302D"/>
      </a:accent2>
      <a:accent3>
        <a:srgbClr val="5B8F22"/>
      </a:accent3>
      <a:accent4>
        <a:srgbClr val="532E60"/>
      </a:accent4>
      <a:accent5>
        <a:srgbClr val="FDC82F"/>
      </a:accent5>
      <a:accent6>
        <a:srgbClr val="0CC6DE"/>
      </a:accent6>
      <a:hlink>
        <a:srgbClr val="002060"/>
      </a:hlink>
      <a:folHlink>
        <a:srgbClr val="0053F2"/>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66CCFF"/>
        </a:solidFill>
        <a:ln w="9525">
          <a:miter lim="800000"/>
          <a:headEnd/>
          <a:tailEnd/>
        </a:ln>
      </a:spPr>
      <a:bodyPr wrap="none" rtlCol="0" anchor="ctr">
        <a:flatTx/>
      </a:bodyPr>
      <a:lstStyle>
        <a:defPPr algn="ctr">
          <a:defRPr sz="1200" b="1" dirty="0">
            <a:solidFill>
              <a:schemeClr val="bg1"/>
            </a:solidFill>
            <a:latin typeface="Tahoma" pitchFamily="34" charset="0"/>
          </a:defRPr>
        </a:defPPr>
      </a:lstStyle>
    </a:spDef>
    <a:lnDef>
      <a:spPr>
        <a:ln w="22225">
          <a:solidFill>
            <a:srgbClr val="0A0A0A"/>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Theme2">
  <a:themeElements>
    <a:clrScheme name="TEMPLATE FINAL 12.17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fontScheme name="TEMPLATE FINAL 12.17">
      <a:majorFont>
        <a:latin typeface="Arial Black"/>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600" b="0" i="0" u="none" strike="noStrike" cap="none" normalizeH="0" baseline="0" smtClean="0">
            <a:ln>
              <a:noFill/>
            </a:ln>
            <a:solidFill>
              <a:srgbClr val="FDF6DB"/>
            </a:solidFill>
            <a:effectLst/>
            <a:latin typeface="Helvetic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600" b="0" i="0" u="none" strike="noStrike" cap="none" normalizeH="0" baseline="0" smtClean="0">
            <a:ln>
              <a:noFill/>
            </a:ln>
            <a:solidFill>
              <a:srgbClr val="FDF6DB"/>
            </a:solidFill>
            <a:effectLst/>
            <a:latin typeface="Helvetica" pitchFamily="34" charset="0"/>
          </a:defRPr>
        </a:defPPr>
      </a:lstStyle>
    </a:lnDef>
  </a:objectDefaults>
  <a:extraClrSchemeLst>
    <a:extraClrScheme>
      <a:clrScheme name="TEMPLATE FINAL 12.17 1">
        <a:dk1>
          <a:srgbClr val="5E574E"/>
        </a:dk1>
        <a:lt1>
          <a:srgbClr val="FFFFCC"/>
        </a:lt1>
        <a:dk2>
          <a:srgbClr val="000000"/>
        </a:dk2>
        <a:lt2>
          <a:srgbClr val="FFCC00"/>
        </a:lt2>
        <a:accent1>
          <a:srgbClr val="CC9900"/>
        </a:accent1>
        <a:accent2>
          <a:srgbClr val="FF6600"/>
        </a:accent2>
        <a:accent3>
          <a:srgbClr val="AA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
      <a:clrScheme name="TEMPLATE FINAL 12.17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clrMap bg1="lt1" tx1="dk1" bg2="lt2" tx2="dk2" accent1="accent1" accent2="accent2" accent3="accent3" accent4="accent4" accent5="accent5" accent6="accent6" hlink="hlink" folHlink="folHlink"/>
    </a:extraClrScheme>
    <a:extraClrScheme>
      <a:clrScheme name="TEMPLATE FINAL 12.17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FINAL 12.17 4">
        <a:dk1>
          <a:srgbClr val="000000"/>
        </a:dk1>
        <a:lt1>
          <a:srgbClr val="FFFFFF"/>
        </a:lt1>
        <a:dk2>
          <a:srgbClr val="8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FF0000"/>
        </a:hlink>
        <a:folHlink>
          <a:srgbClr val="FFFFCC"/>
        </a:folHlink>
      </a:clrScheme>
      <a:clrMap bg1="lt1" tx1="dk1" bg2="lt2" tx2="dk2" accent1="accent1" accent2="accent2" accent3="accent3" accent4="accent4" accent5="accent5" accent6="accent6" hlink="hlink" folHlink="folHlink"/>
    </a:extraClrScheme>
    <a:extraClrScheme>
      <a:clrScheme name="TEMPLATE FINAL 12.17 5">
        <a:dk1>
          <a:srgbClr val="000066"/>
        </a:dk1>
        <a:lt1>
          <a:srgbClr val="FFFFFF"/>
        </a:lt1>
        <a:dk2>
          <a:srgbClr val="0000FF"/>
        </a:dk2>
        <a:lt2>
          <a:srgbClr val="000000"/>
        </a:lt2>
        <a:accent1>
          <a:srgbClr val="0066FF"/>
        </a:accent1>
        <a:accent2>
          <a:srgbClr val="33CCCC"/>
        </a:accent2>
        <a:accent3>
          <a:srgbClr val="FFFFFF"/>
        </a:accent3>
        <a:accent4>
          <a:srgbClr val="000056"/>
        </a:accent4>
        <a:accent5>
          <a:srgbClr val="AAB8FF"/>
        </a:accent5>
        <a:accent6>
          <a:srgbClr val="2DB9B9"/>
        </a:accent6>
        <a:hlink>
          <a:srgbClr val="FF00FF"/>
        </a:hlink>
        <a:folHlink>
          <a:srgbClr val="9933FF"/>
        </a:folHlink>
      </a:clrScheme>
      <a:clrMap bg1="lt1" tx1="dk1" bg2="lt2" tx2="dk2" accent1="accent1" accent2="accent2" accent3="accent3" accent4="accent4" accent5="accent5" accent6="accent6" hlink="hlink" folHlink="folHlink"/>
    </a:extraClrScheme>
    <a:extraClrScheme>
      <a:clrScheme name="TEMPLATE FINAL 12.17 6">
        <a:dk1>
          <a:srgbClr val="000000"/>
        </a:dk1>
        <a:lt1>
          <a:srgbClr val="FFFFFF"/>
        </a:lt1>
        <a:dk2>
          <a:srgbClr val="000066"/>
        </a:dk2>
        <a:lt2>
          <a:srgbClr val="FFCC00"/>
        </a:lt2>
        <a:accent1>
          <a:srgbClr val="0066FF"/>
        </a:accent1>
        <a:accent2>
          <a:srgbClr val="33CCCC"/>
        </a:accent2>
        <a:accent3>
          <a:srgbClr val="AAAAB8"/>
        </a:accent3>
        <a:accent4>
          <a:srgbClr val="DADADA"/>
        </a:accent4>
        <a:accent5>
          <a:srgbClr val="AAB8FF"/>
        </a:accent5>
        <a:accent6>
          <a:srgbClr val="2DB9B9"/>
        </a:accent6>
        <a:hlink>
          <a:srgbClr val="FF00FF"/>
        </a:hlink>
        <a:folHlink>
          <a:srgbClr val="9933FF"/>
        </a:folHlink>
      </a:clrScheme>
      <a:clrMap bg1="dk2" tx1="lt1" bg2="dk1" tx2="lt2" accent1="accent1" accent2="accent2" accent3="accent3" accent4="accent4" accent5="accent5" accent6="accent6" hlink="hlink" folHlink="folHlink"/>
    </a:extraClrScheme>
    <a:extraClrScheme>
      <a:clrScheme name="TEMPLATE FINAL 12.17 7">
        <a:dk1>
          <a:srgbClr val="5E574E"/>
        </a:dk1>
        <a:lt1>
          <a:srgbClr val="FFFFCC"/>
        </a:lt1>
        <a:dk2>
          <a:srgbClr val="800000"/>
        </a:dk2>
        <a:lt2>
          <a:srgbClr val="FFCC00"/>
        </a:lt2>
        <a:accent1>
          <a:srgbClr val="CC9900"/>
        </a:accent1>
        <a:accent2>
          <a:srgbClr val="FF6600"/>
        </a:accent2>
        <a:accent3>
          <a:srgbClr val="C0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17793</TotalTime>
  <Words>434</Words>
  <Application>Microsoft Office PowerPoint</Application>
  <PresentationFormat>On-screen Show (4:3)</PresentationFormat>
  <Paragraphs>219</Paragraphs>
  <Slides>16</Slides>
  <Notes>14</Notes>
  <HiddenSlides>0</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7_SEPDPO</vt:lpstr>
      <vt:lpstr>Theme2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References</vt:lpstr>
      <vt:lpstr>Thanks To  StudyMafia.org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NISHA PANDITA</dc:creator>
  <cp:lastModifiedBy>CRP</cp:lastModifiedBy>
  <cp:revision>861</cp:revision>
  <cp:lastPrinted>2014-09-05T11:57:32Z</cp:lastPrinted>
  <dcterms:created xsi:type="dcterms:W3CDTF">2014-04-08T13:15:54Z</dcterms:created>
  <dcterms:modified xsi:type="dcterms:W3CDTF">2022-10-20T14:13:32Z</dcterms:modified>
</cp:coreProperties>
</file>