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1"/>
    <p:sldMasterId id="2147486063" r:id="rId2"/>
    <p:sldMasterId id="2147486083" r:id="rId3"/>
    <p:sldMasterId id="2147486175" r:id="rId4"/>
  </p:sldMasterIdLst>
  <p:notesMasterIdLst>
    <p:notesMasterId r:id="rId26"/>
  </p:notesMasterIdLst>
  <p:handoutMasterIdLst>
    <p:handoutMasterId r:id="rId27"/>
  </p:handoutMasterIdLst>
  <p:sldIdLst>
    <p:sldId id="381" r:id="rId5"/>
    <p:sldId id="322" r:id="rId6"/>
    <p:sldId id="324" r:id="rId7"/>
    <p:sldId id="362" r:id="rId8"/>
    <p:sldId id="346" r:id="rId9"/>
    <p:sldId id="367" r:id="rId10"/>
    <p:sldId id="347" r:id="rId11"/>
    <p:sldId id="325" r:id="rId12"/>
    <p:sldId id="368" r:id="rId13"/>
    <p:sldId id="369" r:id="rId14"/>
    <p:sldId id="370" r:id="rId15"/>
    <p:sldId id="371" r:id="rId16"/>
    <p:sldId id="372" r:id="rId17"/>
    <p:sldId id="373" r:id="rId18"/>
    <p:sldId id="374" r:id="rId19"/>
    <p:sldId id="375" r:id="rId20"/>
    <p:sldId id="376" r:id="rId21"/>
    <p:sldId id="377" r:id="rId22"/>
    <p:sldId id="351" r:id="rId23"/>
    <p:sldId id="379" r:id="rId24"/>
    <p:sldId id="382"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9" autoAdjust="0"/>
    <p:restoredTop sz="77728" autoAdjust="0"/>
  </p:normalViewPr>
  <p:slideViewPr>
    <p:cSldViewPr>
      <p:cViewPr>
        <p:scale>
          <a:sx n="50" d="100"/>
          <a:sy n="50" d="100"/>
        </p:scale>
        <p:origin x="-1752" y="-4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19.xml"/><Relationship Id="rId3" Type="http://schemas.openxmlformats.org/officeDocument/2006/relationships/slide" Target="slides/slide9.xml"/><Relationship Id="rId7" Type="http://schemas.openxmlformats.org/officeDocument/2006/relationships/slide" Target="slides/slide13.xml"/><Relationship Id="rId12" Type="http://schemas.openxmlformats.org/officeDocument/2006/relationships/slide" Target="slides/slide18.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12.xml"/><Relationship Id="rId11" Type="http://schemas.openxmlformats.org/officeDocument/2006/relationships/slide" Target="slides/slide17.xml"/><Relationship Id="rId5" Type="http://schemas.openxmlformats.org/officeDocument/2006/relationships/slide" Target="slides/slide11.xml"/><Relationship Id="rId10" Type="http://schemas.openxmlformats.org/officeDocument/2006/relationships/slide" Target="slides/slide16.xml"/><Relationship Id="rId4" Type="http://schemas.openxmlformats.org/officeDocument/2006/relationships/slide" Target="slides/slide10.xml"/><Relationship Id="rId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pPr>
                <a:defRPr/>
              </a:pPr>
              <a:t>10/16/2022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AD26005-350B-4663-8083-A0ECEF69C9D7}" type="slidenum">
              <a:rPr lang="en-US" altLang="en-US"/>
              <a:pPr>
                <a:defRPr/>
              </a:pPr>
              <a:t>‹#›</a:t>
            </a:fld>
            <a:endParaRPr lang="en-US" altLang="en-US" dirty="0"/>
          </a:p>
        </p:txBody>
      </p:sp>
    </p:spTree>
    <p:extLst>
      <p:ext uri="{BB962C8B-B14F-4D97-AF65-F5344CB8AC3E}">
        <p14:creationId xmlns:p14="http://schemas.microsoft.com/office/powerpoint/2010/main" val="22505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pPr>
                <a:defRPr/>
              </a:pPr>
              <a:t>10/16/2022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1C3C041-5338-46DC-B5C2-45D7FFBDD6E7}" type="slidenum">
              <a:rPr lang="en-US" altLang="en-US"/>
              <a:pPr>
                <a:defRPr/>
              </a:pPr>
              <a:t>‹#›</a:t>
            </a:fld>
            <a:endParaRPr lang="en-US" altLang="en-US" dirty="0"/>
          </a:p>
        </p:txBody>
      </p:sp>
    </p:spTree>
    <p:extLst>
      <p:ext uri="{BB962C8B-B14F-4D97-AF65-F5344CB8AC3E}">
        <p14:creationId xmlns:p14="http://schemas.microsoft.com/office/powerpoint/2010/main" val="255297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6</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10/16/2022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271594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27206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9EDE2762-D309-4A1B-90D4-EE2DB97D9608}" type="slidenum">
              <a:rPr lang="en-US" altLang="en-US"/>
              <a:pPr>
                <a:defRPr/>
              </a:pPr>
              <a:t>‹#›</a:t>
            </a:fld>
            <a:endParaRPr lang="en-US" altLang="en-US" dirty="0"/>
          </a:p>
        </p:txBody>
      </p:sp>
    </p:spTree>
    <p:extLst>
      <p:ext uri="{BB962C8B-B14F-4D97-AF65-F5344CB8AC3E}">
        <p14:creationId xmlns:p14="http://schemas.microsoft.com/office/powerpoint/2010/main" val="38433863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A6995B87-722D-46BC-9CC9-1ED5024E22B0}" type="slidenum">
              <a:rPr lang="en-US" altLang="en-US"/>
              <a:pPr>
                <a:defRPr/>
              </a:pPr>
              <a:t>‹#›</a:t>
            </a:fld>
            <a:endParaRPr lang="en-US" altLang="en-US" dirty="0"/>
          </a:p>
        </p:txBody>
      </p:sp>
    </p:spTree>
    <p:extLst>
      <p:ext uri="{BB962C8B-B14F-4D97-AF65-F5344CB8AC3E}">
        <p14:creationId xmlns:p14="http://schemas.microsoft.com/office/powerpoint/2010/main" val="32941387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2CBE984D-2DD5-4668-BAF8-1C9AC1A13DBC}" type="slidenum">
              <a:rPr lang="en-US" altLang="en-US"/>
              <a:pPr>
                <a:defRPr/>
              </a:pPr>
              <a:t>‹#›</a:t>
            </a:fld>
            <a:endParaRPr lang="en-US" altLang="en-US" dirty="0"/>
          </a:p>
        </p:txBody>
      </p:sp>
    </p:spTree>
    <p:extLst>
      <p:ext uri="{BB962C8B-B14F-4D97-AF65-F5344CB8AC3E}">
        <p14:creationId xmlns:p14="http://schemas.microsoft.com/office/powerpoint/2010/main" val="12341517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486D207D-9E64-417F-AA84-D9CB1A523B53}" type="slidenum">
              <a:rPr lang="en-US" altLang="en-US"/>
              <a:pPr>
                <a:defRPr/>
              </a:pPr>
              <a:t>‹#›</a:t>
            </a:fld>
            <a:endParaRPr lang="en-US" altLang="en-US" dirty="0"/>
          </a:p>
        </p:txBody>
      </p:sp>
    </p:spTree>
    <p:extLst>
      <p:ext uri="{BB962C8B-B14F-4D97-AF65-F5344CB8AC3E}">
        <p14:creationId xmlns:p14="http://schemas.microsoft.com/office/powerpoint/2010/main" val="1447351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C346C8A6-4EAA-425C-AD65-FB7185D13849}" type="slidenum">
              <a:rPr lang="en-US" altLang="en-US"/>
              <a:pPr>
                <a:defRPr/>
              </a:pPr>
              <a:t>‹#›</a:t>
            </a:fld>
            <a:endParaRPr lang="en-US" altLang="en-US" dirty="0"/>
          </a:p>
        </p:txBody>
      </p:sp>
    </p:spTree>
    <p:extLst>
      <p:ext uri="{BB962C8B-B14F-4D97-AF65-F5344CB8AC3E}">
        <p14:creationId xmlns:p14="http://schemas.microsoft.com/office/powerpoint/2010/main" val="6310951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243081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rgbClr val="0039A6"/>
                </a:solidFill>
                <a:effectLst>
                  <a:outerShdw blurRad="38100" dist="38100" dir="2700000" algn="tl">
                    <a:srgbClr val="C0C0C0"/>
                  </a:outerShdw>
                </a:effectLst>
                <a:latin typeface="Times New Roman" pitchFamily="18" charset="0"/>
                <a:cs typeface="Times New Roman" pitchFamily="18" charset="0"/>
              </a:defRPr>
            </a:lvl1pPr>
          </a:lstStyle>
          <a:p>
            <a:pPr>
              <a:defRPr/>
            </a:pPr>
            <a:fld id="{BF2DA97D-831A-48CD-A7A1-23EF5E790589}" type="slidenum">
              <a:rPr lang="en-US" altLang="en-US"/>
              <a:pPr>
                <a:defRPr/>
              </a:pPr>
              <a:t>‹#›</a:t>
            </a:fld>
            <a:endParaRPr lang="en-US" altLang="en-US" dirty="0"/>
          </a:p>
        </p:txBody>
      </p:sp>
    </p:spTree>
    <p:extLst>
      <p:ext uri="{BB962C8B-B14F-4D97-AF65-F5344CB8AC3E}">
        <p14:creationId xmlns:p14="http://schemas.microsoft.com/office/powerpoint/2010/main" val="3448071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577953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96217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594651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3329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EDE2762-D309-4A1B-90D4-EE2DB97D9608}" type="slidenum">
              <a:rPr lang="en-US" altLang="en-US" smtClean="0"/>
              <a:pPr>
                <a:defRPr/>
              </a:pPr>
              <a:t>‹#›</a:t>
            </a:fld>
            <a:endParaRPr lang="en-US" altLang="en-US" dirty="0"/>
          </a:p>
        </p:txBody>
      </p:sp>
    </p:spTree>
    <p:extLst>
      <p:ext uri="{BB962C8B-B14F-4D97-AF65-F5344CB8AC3E}">
        <p14:creationId xmlns:p14="http://schemas.microsoft.com/office/powerpoint/2010/main" val="1962773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3075413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40059421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16886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346C8A6-4EAA-425C-AD65-FB7185D13849}" type="slidenum">
              <a:rPr lang="en-US" altLang="en-US" smtClean="0"/>
              <a:pPr>
                <a:defRPr/>
              </a:pPr>
              <a:t>‹#›</a:t>
            </a:fld>
            <a:endParaRPr lang="en-US" altLang="en-US" dirty="0"/>
          </a:p>
        </p:txBody>
      </p:sp>
    </p:spTree>
    <p:extLst>
      <p:ext uri="{BB962C8B-B14F-4D97-AF65-F5344CB8AC3E}">
        <p14:creationId xmlns:p14="http://schemas.microsoft.com/office/powerpoint/2010/main" val="1618523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BE984D-2DD5-4668-BAF8-1C9AC1A13DBC}" type="slidenum">
              <a:rPr lang="en-US" altLang="en-US" smtClean="0"/>
              <a:pPr>
                <a:defRPr/>
              </a:pPr>
              <a:t>‹#›</a:t>
            </a:fld>
            <a:endParaRPr lang="en-US" altLang="en-US" dirty="0"/>
          </a:p>
        </p:txBody>
      </p:sp>
    </p:spTree>
    <p:extLst>
      <p:ext uri="{BB962C8B-B14F-4D97-AF65-F5344CB8AC3E}">
        <p14:creationId xmlns:p14="http://schemas.microsoft.com/office/powerpoint/2010/main" val="3663384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6D207D-9E64-417F-AA84-D9CB1A523B53}" type="slidenum">
              <a:rPr lang="en-US" altLang="en-US" smtClean="0"/>
              <a:pPr>
                <a:defRPr/>
              </a:pPr>
              <a:t>‹#›</a:t>
            </a:fld>
            <a:endParaRPr lang="en-US" altLang="en-US" dirty="0"/>
          </a:p>
        </p:txBody>
      </p:sp>
    </p:spTree>
    <p:extLst>
      <p:ext uri="{BB962C8B-B14F-4D97-AF65-F5344CB8AC3E}">
        <p14:creationId xmlns:p14="http://schemas.microsoft.com/office/powerpoint/2010/main" val="3426507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19647982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3091175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106647008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2263003055"/>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D7B44253-CC8C-405B-B173-37089594C512}" type="datetimeFigureOut">
              <a:rPr lang="en-US" smtClean="0"/>
              <a:pPr/>
              <a:t>10/16/2022</a:t>
            </a:fld>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563B4164-3AD1-4303-8927-DA91AA9BC4F8}" type="slidenum">
              <a:rPr lang="en-US" smtClean="0"/>
              <a:pPr/>
              <a:t>‹#›</a:t>
            </a:fld>
            <a:endParaRPr lang="en-US"/>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90092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7171"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7172"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endParaRPr lang="en-CA" noProof="0" smtClean="0"/>
          </a:p>
        </p:txBody>
      </p:sp>
      <p:grpSp>
        <p:nvGrpSpPr>
          <p:cNvPr id="7173" name="Group 5"/>
          <p:cNvGrpSpPr>
            <a:grpSpLocks/>
          </p:cNvGrpSpPr>
          <p:nvPr/>
        </p:nvGrpSpPr>
        <p:grpSpPr bwMode="auto">
          <a:xfrm>
            <a:off x="3632200" y="4889500"/>
            <a:ext cx="4876800" cy="319088"/>
            <a:chOff x="2288" y="3080"/>
            <a:chExt cx="3072" cy="201"/>
          </a:xfrm>
        </p:grpSpPr>
        <p:sp>
          <p:nvSpPr>
            <p:cNvPr id="7174"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6"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fld id="{B61BEF0D-F0BB-DE4B-95CE-6DB70DBA9567}" type="datetimeFigureOut">
              <a:rPr lang="en-US" smtClean="0"/>
              <a:pPr/>
              <a:t>10/16/2022</a:t>
            </a:fld>
            <a:endParaRPr lang="en-US" dirty="0"/>
          </a:p>
        </p:txBody>
      </p:sp>
      <p:sp>
        <p:nvSpPr>
          <p:cNvPr id="7177" name="Rectangle 9"/>
          <p:cNvSpPr>
            <a:spLocks noGrp="1" noChangeArrowheads="1"/>
          </p:cNvSpPr>
          <p:nvPr>
            <p:ph type="ftr" sz="quarter" idx="3"/>
          </p:nvPr>
        </p:nvSpPr>
        <p:spPr>
          <a:xfrm>
            <a:off x="5195888" y="6553200"/>
            <a:ext cx="3279775" cy="304800"/>
          </a:xfrm>
        </p:spPr>
        <p:txBody>
          <a:bodyPr/>
          <a:lstStyle>
            <a:lvl1pPr algn="r">
              <a:defRPr/>
            </a:lvl1pPr>
          </a:lstStyle>
          <a:p>
            <a:endParaRPr lang="en-US" dirty="0"/>
          </a:p>
        </p:txBody>
      </p:sp>
      <p:sp>
        <p:nvSpPr>
          <p:cNvPr id="7178" name="Rectangle 10"/>
          <p:cNvSpPr>
            <a:spLocks noGrp="1" noChangeArrowheads="1"/>
          </p:cNvSpPr>
          <p:nvPr>
            <p:ph type="sldNum" sz="quarter" idx="4"/>
          </p:nvPr>
        </p:nvSpPr>
        <p:spPr>
          <a:xfrm>
            <a:off x="9525" y="6359525"/>
            <a:ext cx="587375" cy="488950"/>
          </a:xfrm>
        </p:spPr>
        <p:txBody>
          <a:bodyPr anchorCtr="0"/>
          <a:lstStyle>
            <a:lvl1pPr>
              <a:defRPr/>
            </a:lvl1pPr>
          </a:lstStyle>
          <a:p>
            <a:fld id="{D57F1E4F-1CFF-5643-939E-217C01CDF565}" type="slidenum">
              <a:rPr lang="en-US" smtClean="0"/>
              <a:pPr/>
              <a:t>‹#›</a:t>
            </a:fld>
            <a:endParaRPr lang="en-US" dirty="0"/>
          </a:p>
        </p:txBody>
      </p:sp>
      <p:sp>
        <p:nvSpPr>
          <p:cNvPr id="7179"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US" noProof="0" smtClean="0"/>
              <a:t>Click to edit Master title style</a:t>
            </a:r>
            <a:endParaRPr lang="en-CA" noProof="0" smtClean="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4872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015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B712588-04B1-427B-82EE-E8DB90309F08}" type="datetimeFigureOut">
              <a:rPr lang="en-US" smtClean="0"/>
              <a:t>10/16/2022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FF9F0C5-380F-41C2-899A-BAC0F0927E16}" type="slidenum">
              <a:rPr lang="en-US" smtClean="0"/>
              <a:t>‹#›</a:t>
            </a:fld>
            <a:endParaRPr lang="en-US" dirty="0"/>
          </a:p>
        </p:txBody>
      </p:sp>
    </p:spTree>
    <p:extLst>
      <p:ext uri="{BB962C8B-B14F-4D97-AF65-F5344CB8AC3E}">
        <p14:creationId xmlns:p14="http://schemas.microsoft.com/office/powerpoint/2010/main" val="40512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61BEF0D-F0BB-DE4B-95CE-6DB70DBA9567}" type="datetimeFigureOut">
              <a:rPr lang="en-US" smtClean="0"/>
              <a:pPr/>
              <a:t>10/16/2022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23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113636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61BEF0D-F0BB-DE4B-95CE-6DB70DBA9567}" type="datetimeFigureOut">
              <a:rPr lang="en-US" smtClean="0"/>
              <a:pPr/>
              <a:t>10/16/2022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254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61BEF0D-F0BB-DE4B-95CE-6DB70DBA9567}" type="datetimeFigureOut">
              <a:rPr lang="en-US" smtClean="0"/>
              <a:pPr/>
              <a:t>10/16/2022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0513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A54C80-263E-416B-A8E0-580EDEADCBDC}" type="datetimeFigureOut">
              <a:rPr lang="en-US" smtClean="0"/>
              <a:t>10/16/2022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823698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1BEF0D-F0BB-DE4B-95CE-6DB70DBA9567}" type="datetimeFigureOut">
              <a:rPr lang="en-US" smtClean="0"/>
              <a:pPr/>
              <a:t>10/16/2022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6063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C6B4A9-1611-4792-9094-5F34BCA07E0B}" type="datetimeFigureOut">
              <a:rPr lang="en-US" smtClean="0"/>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9333C77-0158-454C-844F-B7AB9BD7DAD4}" type="slidenum">
              <a:rPr lang="en-US" smtClean="0"/>
              <a:t>‹#›</a:t>
            </a:fld>
            <a:endParaRPr lang="en-US" dirty="0"/>
          </a:p>
        </p:txBody>
      </p:sp>
    </p:spTree>
    <p:extLst>
      <p:ext uri="{BB962C8B-B14F-4D97-AF65-F5344CB8AC3E}">
        <p14:creationId xmlns:p14="http://schemas.microsoft.com/office/powerpoint/2010/main" val="3625107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8493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2362200"/>
            <a:ext cx="8001000" cy="3733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7010400" y="6553200"/>
            <a:ext cx="1905000" cy="304800"/>
          </a:xfrm>
        </p:spPr>
        <p:txBody>
          <a:bodyPr/>
          <a:lstStyle>
            <a:lvl1pPr>
              <a:defRPr/>
            </a:lvl1pPr>
          </a:lstStyle>
          <a:p>
            <a:endParaRPr lang="en-CA"/>
          </a:p>
        </p:txBody>
      </p:sp>
      <p:sp>
        <p:nvSpPr>
          <p:cNvPr id="5" name="Footer Placeholder 4"/>
          <p:cNvSpPr>
            <a:spLocks noGrp="1"/>
          </p:cNvSpPr>
          <p:nvPr>
            <p:ph type="ftr" sz="quarter" idx="11"/>
          </p:nvPr>
        </p:nvSpPr>
        <p:spPr>
          <a:xfrm>
            <a:off x="2057400" y="6553200"/>
            <a:ext cx="3886200" cy="304800"/>
          </a:xfrm>
        </p:spPr>
        <p:txBody>
          <a:bodyPr/>
          <a:lstStyle>
            <a:lvl1pPr>
              <a:defRPr/>
            </a:lvl1pPr>
          </a:lstStyle>
          <a:p>
            <a:r>
              <a:rPr lang="en-CA"/>
              <a:t>© 2005 Pearson Education Canada Inc. </a:t>
            </a:r>
          </a:p>
        </p:txBody>
      </p:sp>
      <p:sp>
        <p:nvSpPr>
          <p:cNvPr id="6" name="Slide Number Placeholder 5"/>
          <p:cNvSpPr>
            <a:spLocks noGrp="1"/>
          </p:cNvSpPr>
          <p:nvPr>
            <p:ph type="sldNum" sz="quarter" idx="12"/>
          </p:nvPr>
        </p:nvSpPr>
        <p:spPr>
          <a:xfrm>
            <a:off x="84138" y="6343650"/>
            <a:ext cx="587375" cy="488950"/>
          </a:xfrm>
        </p:spPr>
        <p:txBody>
          <a:bodyPr/>
          <a:lstStyle>
            <a:lvl1pPr>
              <a:defRPr/>
            </a:lvl1pPr>
          </a:lstStyle>
          <a:p>
            <a:fld id="{6E9BF9B9-7CCF-42B6-83D3-F07AC6EEF86A}" type="slidenum">
              <a:rPr lang="en-CA"/>
              <a:pPr/>
              <a:t>‹#›</a:t>
            </a:fld>
            <a:endParaRPr lang="en-CA"/>
          </a:p>
        </p:txBody>
      </p:sp>
    </p:spTree>
    <p:extLst>
      <p:ext uri="{BB962C8B-B14F-4D97-AF65-F5344CB8AC3E}">
        <p14:creationId xmlns:p14="http://schemas.microsoft.com/office/powerpoint/2010/main" val="3352616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0"/>
          </p:nvPr>
        </p:nvSpPr>
        <p:spPr>
          <a:xfrm rot="21300000">
            <a:off x="5091484" y="3214744"/>
            <a:ext cx="3583742" cy="3809651"/>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959942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g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600" indent="-165600">
              <a:spcBef>
                <a:spcPts val="1417"/>
              </a:spcBef>
              <a:buFont typeface="Arial" panose="020B0604020202020204" pitchFamily="34" charset="0"/>
              <a:buChar char="•"/>
              <a:defRPr>
                <a:solidFill>
                  <a:srgbClr val="006072"/>
                </a:solidFill>
              </a:defRPr>
            </a:lvl1pPr>
            <a:lvl2pPr marL="439200" indent="-179388">
              <a:defRPr>
                <a:solidFill>
                  <a:srgbClr val="00607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85267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g 7">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794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450987"/>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035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60295563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0"/>
          </p:nvPr>
        </p:nvSpPr>
        <p:spPr>
          <a:xfrm rot="21300000">
            <a:off x="5091484" y="3214744"/>
            <a:ext cx="3583742" cy="3809651"/>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959942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v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3"/>
          </p:nvPr>
        </p:nvSpPr>
        <p:spPr>
          <a:xfrm rot="21294977">
            <a:off x="3357090" y="5041858"/>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9" name="Picture Placeholder 7"/>
          <p:cNvSpPr>
            <a:spLocks noGrp="1" noChangeAspect="1"/>
          </p:cNvSpPr>
          <p:nvPr>
            <p:ph type="pic" sz="quarter" idx="14"/>
          </p:nvPr>
        </p:nvSpPr>
        <p:spPr>
          <a:xfrm rot="21294977">
            <a:off x="5058890" y="4889458"/>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0" name="Picture Placeholder 7"/>
          <p:cNvSpPr>
            <a:spLocks noGrp="1" noChangeAspect="1"/>
          </p:cNvSpPr>
          <p:nvPr>
            <p:ph type="pic" sz="quarter" idx="15"/>
          </p:nvPr>
        </p:nvSpPr>
        <p:spPr>
          <a:xfrm rot="21294977">
            <a:off x="6786090" y="4737057"/>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2" name="Picture Placeholder 7"/>
          <p:cNvSpPr>
            <a:spLocks noGrp="1" noChangeAspect="1"/>
          </p:cNvSpPr>
          <p:nvPr>
            <p:ph type="pic" sz="quarter" idx="16"/>
          </p:nvPr>
        </p:nvSpPr>
        <p:spPr>
          <a:xfrm rot="21294977">
            <a:off x="6896156" y="5990123"/>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3" name="Picture Placeholder 7"/>
          <p:cNvSpPr>
            <a:spLocks noGrp="1" noChangeAspect="1"/>
          </p:cNvSpPr>
          <p:nvPr>
            <p:ph type="pic" sz="quarter" idx="17"/>
          </p:nvPr>
        </p:nvSpPr>
        <p:spPr>
          <a:xfrm rot="21294977">
            <a:off x="5168955" y="6134056"/>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4" name="Picture Placeholder 7"/>
          <p:cNvSpPr>
            <a:spLocks noGrp="1" noChangeAspect="1"/>
          </p:cNvSpPr>
          <p:nvPr>
            <p:ph type="pic" sz="quarter" idx="18"/>
          </p:nvPr>
        </p:nvSpPr>
        <p:spPr>
          <a:xfrm rot="21294977">
            <a:off x="3458689" y="6286744"/>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6347351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g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895625" cy="3225600"/>
          </a:xfrm>
        </p:spPr>
        <p:txBody>
          <a:bodyPr/>
          <a:lstStyle>
            <a:lvl1pPr marL="0" indent="0">
              <a:spcBef>
                <a:spcPts val="1417"/>
              </a:spcBef>
              <a:buNone/>
              <a:defRPr/>
            </a:lvl1pPr>
            <a:lvl2pPr marL="179388" indent="-179388">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322378"/>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3675788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g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38103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g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6" y="930320"/>
            <a:ext cx="3606800" cy="1143000"/>
          </a:xfrm>
        </p:spPr>
        <p:txBody>
          <a:bodyPr/>
          <a:lstStyle/>
          <a:p>
            <a:r>
              <a:rPr lang="en-US" smtClean="0"/>
              <a:t>Click to edit Master title style</a:t>
            </a:r>
            <a:endParaRPr lang="en-GB"/>
          </a:p>
        </p:txBody>
      </p:sp>
      <p:sp>
        <p:nvSpPr>
          <p:cNvPr id="5" name="Content Placeholder 4"/>
          <p:cNvSpPr>
            <a:spLocks noGrp="1"/>
          </p:cNvSpPr>
          <p:nvPr>
            <p:ph sz="quarter" idx="13"/>
          </p:nvPr>
        </p:nvSpPr>
        <p:spPr>
          <a:xfrm>
            <a:off x="663576" y="2008188"/>
            <a:ext cx="3606800" cy="555012"/>
          </a:xfrm>
        </p:spPr>
        <p:txBody>
          <a:bodyPr/>
          <a:lstStyle>
            <a:lvl1pPr marL="0" indent="0">
              <a:buNone/>
              <a:defRPr sz="4000">
                <a:solidFill>
                  <a:schemeClr val="tx2"/>
                </a:solidFill>
              </a:defRPr>
            </a:lvl1pPr>
          </a:lstStyle>
          <a:p>
            <a:pPr lvl="0"/>
            <a:r>
              <a:rPr lang="en-US" smtClean="0"/>
              <a:t>Click to edit Master text styles</a:t>
            </a:r>
          </a:p>
        </p:txBody>
      </p:sp>
      <p:sp>
        <p:nvSpPr>
          <p:cNvPr id="3" name="Content Placeholder 2"/>
          <p:cNvSpPr>
            <a:spLocks noGrp="1"/>
          </p:cNvSpPr>
          <p:nvPr>
            <p:ph idx="1"/>
          </p:nvPr>
        </p:nvSpPr>
        <p:spPr>
          <a:xfrm>
            <a:off x="663575" y="2901600"/>
            <a:ext cx="3600000" cy="3225600"/>
          </a:xfrm>
        </p:spPr>
        <p:txBody>
          <a:bodyPr/>
          <a:lstStyle>
            <a:lvl1pPr marL="0" indent="0">
              <a:spcBef>
                <a:spcPts val="1417"/>
              </a:spcBef>
              <a:buFont typeface="Arial" panose="020B0604020202020204" pitchFamily="34" charset="0"/>
              <a:buNone/>
              <a:defRPr>
                <a:solidFill>
                  <a:schemeClr val="tx2"/>
                </a:solidFill>
              </a:defRPr>
            </a:lvl1pPr>
            <a:lvl2pPr marL="439738" indent="-179388">
              <a:defRPr>
                <a:solidFill>
                  <a:schemeClr val="tx2"/>
                </a:solidFill>
              </a:defRPr>
            </a:lvl2pPr>
          </a:lstStyle>
          <a:p>
            <a:pPr lvl="0"/>
            <a:r>
              <a:rPr lang="en-US" smtClean="0"/>
              <a:t>Click to edit Master text styles</a:t>
            </a:r>
          </a:p>
        </p:txBody>
      </p:sp>
      <p:sp>
        <p:nvSpPr>
          <p:cNvPr id="6" name="Picture Placeholder 7"/>
          <p:cNvSpPr>
            <a:spLocks noGrp="1" noChangeAspect="1"/>
          </p:cNvSpPr>
          <p:nvPr>
            <p:ph type="pic" sz="quarter" idx="10"/>
          </p:nvPr>
        </p:nvSpPr>
        <p:spPr>
          <a:xfrm rot="21300000">
            <a:off x="5033873" y="1904937"/>
            <a:ext cx="3583742" cy="2581689"/>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a:p>
        </p:txBody>
      </p:sp>
      <p:sp>
        <p:nvSpPr>
          <p:cNvPr id="9" name="Picture Placeholder 7"/>
          <p:cNvSpPr>
            <a:spLocks noGrp="1" noChangeAspect="1"/>
          </p:cNvSpPr>
          <p:nvPr>
            <p:ph type="pic" sz="quarter" idx="15"/>
          </p:nvPr>
        </p:nvSpPr>
        <p:spPr>
          <a:xfrm rot="21294977">
            <a:off x="7023248" y="4452922"/>
            <a:ext cx="1768155" cy="1247767"/>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0" name="Picture Placeholder 7"/>
          <p:cNvSpPr>
            <a:spLocks noGrp="1" noChangeAspect="1"/>
          </p:cNvSpPr>
          <p:nvPr>
            <p:ph type="pic" sz="quarter" idx="16"/>
          </p:nvPr>
        </p:nvSpPr>
        <p:spPr>
          <a:xfrm rot="21294977">
            <a:off x="6680348" y="522272"/>
            <a:ext cx="1768155" cy="1247767"/>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866767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Picture Placeholder 7"/>
          <p:cNvSpPr>
            <a:spLocks noGrp="1" noChangeAspect="1"/>
          </p:cNvSpPr>
          <p:nvPr>
            <p:ph type="pic" sz="quarter" idx="10"/>
          </p:nvPr>
        </p:nvSpPr>
        <p:spPr>
          <a:xfrm rot="21293899">
            <a:off x="5500382" y="3831140"/>
            <a:ext cx="2994940" cy="2273983"/>
          </a:xfrm>
          <a:noFill/>
        </p:spPr>
        <p:txBody>
          <a:bodyPr tIns="1188000"/>
          <a:lstStyle>
            <a:lvl1pPr marL="0" indent="0" algn="ctr">
              <a:buNone/>
              <a:defRPr sz="20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28416221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hart Placeholder 4"/>
          <p:cNvSpPr>
            <a:spLocks noGrp="1"/>
          </p:cNvSpPr>
          <p:nvPr>
            <p:ph type="chart" sz="quarter" idx="10"/>
          </p:nvPr>
        </p:nvSpPr>
        <p:spPr>
          <a:xfrm>
            <a:off x="663575" y="2232025"/>
            <a:ext cx="5924550" cy="4233863"/>
          </a:xfrm>
        </p:spPr>
        <p:txBody>
          <a:bodyPr tIns="612000"/>
          <a:lstStyle>
            <a:lvl1pPr marL="0" indent="0" algn="ctr">
              <a:buNone/>
              <a:defRPr b="0">
                <a:solidFill>
                  <a:schemeClr val="tx2"/>
                </a:solidFill>
              </a:defRPr>
            </a:lvl1pPr>
          </a:lstStyle>
          <a:p>
            <a:pPr lvl="0"/>
            <a:r>
              <a:rPr lang="en-US" noProof="0" smtClean="0"/>
              <a:t>Click icon to add chart</a:t>
            </a:r>
            <a:endParaRPr lang="en-GB" noProof="0"/>
          </a:p>
        </p:txBody>
      </p:sp>
    </p:spTree>
    <p:extLst>
      <p:ext uri="{BB962C8B-B14F-4D97-AF65-F5344CB8AC3E}">
        <p14:creationId xmlns:p14="http://schemas.microsoft.com/office/powerpoint/2010/main" val="1502889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21" name="Group 77"/>
          <p:cNvGrpSpPr>
            <a:grpSpLocks/>
          </p:cNvGrpSpPr>
          <p:nvPr/>
        </p:nvGrpSpPr>
        <p:grpSpPr bwMode="auto">
          <a:xfrm>
            <a:off x="0" y="0"/>
            <a:ext cx="9144000" cy="6858000"/>
            <a:chOff x="0" y="0"/>
            <a:chExt cx="5760" cy="4320"/>
          </a:xfrm>
        </p:grpSpPr>
        <p:grpSp>
          <p:nvGrpSpPr>
            <p:cNvPr id="6146" name="Group 2"/>
            <p:cNvGrpSpPr>
              <a:grpSpLocks/>
            </p:cNvGrpSpPr>
            <p:nvPr/>
          </p:nvGrpSpPr>
          <p:grpSpPr bwMode="auto">
            <a:xfrm>
              <a:off x="0" y="0"/>
              <a:ext cx="5760" cy="4320"/>
              <a:chOff x="0" y="0"/>
              <a:chExt cx="5760" cy="4320"/>
            </a:xfrm>
          </p:grpSpPr>
          <p:sp>
            <p:nvSpPr>
              <p:cNvPr id="6147" name="Rectangle 3"/>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8" name="Group 4"/>
              <p:cNvGrpSpPr>
                <a:grpSpLocks/>
              </p:cNvGrpSpPr>
              <p:nvPr userDrawn="1"/>
            </p:nvGrpSpPr>
            <p:grpSpPr bwMode="auto">
              <a:xfrm>
                <a:off x="0" y="0"/>
                <a:ext cx="5760" cy="4320"/>
                <a:chOff x="0" y="0"/>
                <a:chExt cx="5760" cy="4320"/>
              </a:xfrm>
            </p:grpSpPr>
            <p:sp>
              <p:nvSpPr>
                <p:cNvPr id="614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00" name="Line 56"/>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20" name="Group 76"/>
            <p:cNvGrpSpPr>
              <a:grpSpLocks/>
            </p:cNvGrpSpPr>
            <p:nvPr userDrawn="1"/>
          </p:nvGrpSpPr>
          <p:grpSpPr bwMode="auto">
            <a:xfrm>
              <a:off x="3" y="559"/>
              <a:ext cx="4192" cy="1796"/>
              <a:chOff x="3" y="559"/>
              <a:chExt cx="4192" cy="1796"/>
            </a:xfrm>
          </p:grpSpPr>
          <p:sp>
            <p:nvSpPr>
              <p:cNvPr id="6209" name="Line 65"/>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Line 63"/>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Line 64"/>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Arc 6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19" name="Group 75"/>
            <p:cNvGrpSpPr>
              <a:grpSpLocks/>
            </p:cNvGrpSpPr>
            <p:nvPr userDrawn="1"/>
          </p:nvGrpSpPr>
          <p:grpSpPr bwMode="auto">
            <a:xfrm>
              <a:off x="1480" y="1952"/>
              <a:ext cx="3808" cy="1812"/>
              <a:chOff x="1480" y="1952"/>
              <a:chExt cx="3808" cy="1812"/>
            </a:xfrm>
          </p:grpSpPr>
          <p:sp>
            <p:nvSpPr>
              <p:cNvPr id="6211" name="Line 67"/>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2" name="Line 68"/>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Arc 69"/>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01" name="Rectangle 57"/>
          <p:cNvSpPr>
            <a:spLocks noGrp="1" noChangeArrowheads="1"/>
          </p:cNvSpPr>
          <p:nvPr>
            <p:ph type="ctrTitle"/>
          </p:nvPr>
        </p:nvSpPr>
        <p:spPr>
          <a:xfrm>
            <a:off x="990600" y="1752600"/>
            <a:ext cx="7772400" cy="1143000"/>
          </a:xfrm>
        </p:spPr>
        <p:txBody>
          <a:bodyPr/>
          <a:lstStyle>
            <a:lvl1pPr>
              <a:defRPr/>
            </a:lvl1pPr>
          </a:lstStyle>
          <a:p>
            <a:pPr lvl="0"/>
            <a:r>
              <a:rPr lang="en-US" altLang="zh-CN" noProof="0" smtClean="0"/>
              <a:t>Click to edit Master title style</a:t>
            </a:r>
            <a:endParaRPr lang="zh-CN" altLang="en-US" noProof="0" smtClean="0"/>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altLang="zh-CN" noProof="0" smtClean="0"/>
              <a:t>Click to edit Master subtitle style</a:t>
            </a:r>
            <a:endParaRPr lang="zh-CN" altLang="en-US" noProof="0" smtClean="0"/>
          </a:p>
        </p:txBody>
      </p:sp>
      <p:sp>
        <p:nvSpPr>
          <p:cNvPr id="6215" name="Rectangle 71"/>
          <p:cNvSpPr>
            <a:spLocks noGrp="1" noChangeArrowheads="1"/>
          </p:cNvSpPr>
          <p:nvPr>
            <p:ph type="dt" sz="quarter" idx="2"/>
          </p:nvPr>
        </p:nvSpPr>
        <p:spPr/>
        <p:txBody>
          <a:bodyPr/>
          <a:lstStyle>
            <a:lvl1pPr>
              <a:defRPr/>
            </a:lvl1pPr>
          </a:lstStyle>
          <a:p>
            <a:pPr>
              <a:defRPr/>
            </a:pPr>
            <a:fld id="{0C603648-96CD-4D35-A29F-DF2E23B36FDB}" type="datetimeFigureOut">
              <a:rPr lang="en-US" smtClean="0"/>
              <a:pPr>
                <a:defRPr/>
              </a:pPr>
              <a:t>10/16/2022</a:t>
            </a:fld>
            <a:endParaRPr lang="en-US"/>
          </a:p>
        </p:txBody>
      </p:sp>
      <p:sp>
        <p:nvSpPr>
          <p:cNvPr id="6216" name="Rectangle 72"/>
          <p:cNvSpPr>
            <a:spLocks noGrp="1" noChangeArrowheads="1"/>
          </p:cNvSpPr>
          <p:nvPr>
            <p:ph type="ftr" sz="quarter" idx="3"/>
          </p:nvPr>
        </p:nvSpPr>
        <p:spPr/>
        <p:txBody>
          <a:bodyPr/>
          <a:lstStyle>
            <a:lvl1pPr>
              <a:defRPr/>
            </a:lvl1pPr>
          </a:lstStyle>
          <a:p>
            <a:pPr>
              <a:defRPr/>
            </a:pPr>
            <a:endParaRPr lang="en-US"/>
          </a:p>
        </p:txBody>
      </p:sp>
      <p:sp>
        <p:nvSpPr>
          <p:cNvPr id="6217" name="Rectangle 73"/>
          <p:cNvSpPr>
            <a:spLocks noGrp="1" noChangeArrowheads="1"/>
          </p:cNvSpPr>
          <p:nvPr>
            <p:ph type="sldNum" sz="quarter" idx="4"/>
          </p:nvPr>
        </p:nvSpPr>
        <p:spPr/>
        <p:txBody>
          <a:bodyPr/>
          <a:lstStyle>
            <a:lvl1pPr>
              <a:defRPr/>
            </a:lvl1pPr>
          </a:lstStyle>
          <a:p>
            <a:pPr>
              <a:defRPr/>
            </a:pPr>
            <a:fld id="{8A985F6F-C748-4BE2-9292-B60231E29C67}" type="slidenum">
              <a:rPr lang="en-US" smtClean="0"/>
              <a:pPr>
                <a:defRPr/>
              </a:pPr>
              <a:t>‹#›</a:t>
            </a:fld>
            <a:endParaRPr lang="en-US"/>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DE2762-D309-4A1B-90D4-EE2DB97D9608}" type="slidenum">
              <a:rPr lang="en-US" altLang="en-US" smtClean="0"/>
              <a:pPr>
                <a:defRPr/>
              </a:pPr>
              <a:t>‹#›</a:t>
            </a:fld>
            <a:endParaRPr lang="en-US" altLang="en-US" dirty="0"/>
          </a:p>
        </p:txBody>
      </p:sp>
    </p:spTree>
    <p:extLst>
      <p:ext uri="{BB962C8B-B14F-4D97-AF65-F5344CB8AC3E}">
        <p14:creationId xmlns:p14="http://schemas.microsoft.com/office/powerpoint/2010/main" val="3450471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16063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39949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2025785933"/>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346C8A6-4EAA-425C-AD65-FB7185D13849}" type="slidenum">
              <a:rPr lang="en-US" altLang="en-US" smtClean="0"/>
              <a:pPr>
                <a:defRPr/>
              </a:pPr>
              <a:t>‹#›</a:t>
            </a:fld>
            <a:endParaRPr lang="en-US" altLang="en-US" dirty="0"/>
          </a:p>
        </p:txBody>
      </p:sp>
    </p:spTree>
    <p:extLst>
      <p:ext uri="{BB962C8B-B14F-4D97-AF65-F5344CB8AC3E}">
        <p14:creationId xmlns:p14="http://schemas.microsoft.com/office/powerpoint/2010/main" val="731790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CBE984D-2DD5-4668-BAF8-1C9AC1A13DBC}" type="slidenum">
              <a:rPr lang="en-US" altLang="en-US" smtClean="0"/>
              <a:pPr>
                <a:defRPr/>
              </a:pPr>
              <a:t>‹#›</a:t>
            </a:fld>
            <a:endParaRPr lang="en-US" altLang="en-US" dirty="0"/>
          </a:p>
        </p:txBody>
      </p:sp>
    </p:spTree>
    <p:extLst>
      <p:ext uri="{BB962C8B-B14F-4D97-AF65-F5344CB8AC3E}">
        <p14:creationId xmlns:p14="http://schemas.microsoft.com/office/powerpoint/2010/main" val="3749534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86D207D-9E64-417F-AA84-D9CB1A523B53}" type="slidenum">
              <a:rPr lang="en-US" altLang="en-US" smtClean="0"/>
              <a:pPr>
                <a:defRPr/>
              </a:pPr>
              <a:t>‹#›</a:t>
            </a:fld>
            <a:endParaRPr lang="en-US" altLang="en-US" dirty="0"/>
          </a:p>
        </p:txBody>
      </p:sp>
    </p:spTree>
    <p:extLst>
      <p:ext uri="{BB962C8B-B14F-4D97-AF65-F5344CB8AC3E}">
        <p14:creationId xmlns:p14="http://schemas.microsoft.com/office/powerpoint/2010/main" val="906932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2600365675"/>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7B44253-CC8C-405B-B173-37089594C512}" type="datetimeFigureOut">
              <a:rPr lang="en-US" smtClean="0"/>
              <a:pPr/>
              <a:t>10/16/2022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16651636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2882487566"/>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44253-CC8C-405B-B173-37089594C512}" type="datetimeFigureOut">
              <a:rPr lang="en-US" smtClean="0"/>
              <a:pPr/>
              <a:t>10/16/2022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B4164-3AD1-4303-8927-DA91AA9BC4F8}" type="slidenum">
              <a:rPr lang="en-US" smtClean="0"/>
              <a:pPr/>
              <a:t>‹#›</a:t>
            </a:fld>
            <a:endParaRPr lang="en-US"/>
          </a:p>
        </p:txBody>
      </p:sp>
    </p:spTree>
    <p:extLst>
      <p:ext uri="{BB962C8B-B14F-4D97-AF65-F5344CB8AC3E}">
        <p14:creationId xmlns:p14="http://schemas.microsoft.com/office/powerpoint/2010/main" val="197104056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2452534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2.jpe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12.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theme" Target="../theme/theme4.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9" r:id="rId10"/>
    <p:sldLayoutId id="2147485810" r:id="rId11"/>
    <p:sldLayoutId id="2147485811" r:id="rId12"/>
    <p:sldLayoutId id="2147485812" r:id="rId13"/>
    <p:sldLayoutId id="2147485813" r:id="rId14"/>
    <p:sldLayoutId id="2147485814" r:id="rId15"/>
    <p:sldLayoutId id="2147485802" r:id="rId16"/>
    <p:sldLayoutId id="2147485815" r:id="rId17"/>
    <p:sldLayoutId id="2147485803" r:id="rId18"/>
    <p:sldLayoutId id="2147485829" r:id="rId19"/>
    <p:sldLayoutId id="2147485830" r:id="rId20"/>
    <p:sldLayoutId id="2147485831" r:id="rId21"/>
    <p:sldLayoutId id="2147485832" r:id="rId22"/>
    <p:sldLayoutId id="2147485833" r:id="rId23"/>
    <p:sldLayoutId id="2147485834" r:id="rId24"/>
    <p:sldLayoutId id="2147485835" r:id="rId25"/>
    <p:sldLayoutId id="2147485836" r:id="rId26"/>
    <p:sldLayoutId id="2147485837" r:id="rId27"/>
    <p:sldLayoutId id="2147485838" r:id="rId28"/>
    <p:sldLayoutId id="2147485839" r:id="rId29"/>
    <p:sldLayoutId id="2147485840" r:id="rId30"/>
    <p:sldLayoutId id="2147485841" r:id="rId31"/>
    <p:sldLayoutId id="2147485842" r:id="rId32"/>
    <p:sldLayoutId id="2147485843" r:id="rId33"/>
    <p:sldLayoutId id="2147485844" r:id="rId34"/>
    <p:sldLayoutId id="2147485845" r:id="rId3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SDS_Powerpoint_Slide3.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2450" y="0"/>
            <a:ext cx="9696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64" r:id="rId1"/>
    <p:sldLayoutId id="2147486065" r:id="rId2"/>
    <p:sldLayoutId id="2147486066" r:id="rId3"/>
    <p:sldLayoutId id="2147486067" r:id="rId4"/>
    <p:sldLayoutId id="2147486068" r:id="rId5"/>
    <p:sldLayoutId id="2147486069" r:id="rId6"/>
    <p:sldLayoutId id="2147486070" r:id="rId7"/>
    <p:sldLayoutId id="2147486071" r:id="rId8"/>
    <p:sldLayoutId id="2147486072" r:id="rId9"/>
    <p:sldLayoutId id="2147486073" r:id="rId10"/>
    <p:sldLayoutId id="2147486074" r:id="rId11"/>
    <p:sldLayoutId id="2147486075" r:id="rId12"/>
    <p:sldLayoutId id="2147486076" r:id="rId13"/>
    <p:sldLayoutId id="2147486077" r:id="rId14"/>
    <p:sldLayoutId id="2147486078" r:id="rId15"/>
    <p:sldLayoutId id="2147486079" r:id="rId16"/>
    <p:sldLayoutId id="2147486080" r:id="rId17"/>
    <p:sldLayoutId id="2147486081" r:id="rId18"/>
    <p:sldLayoutId id="2147486082" r:id="rId1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3200400" cy="6858000"/>
            <a:chOff x="0" y="0"/>
            <a:chExt cx="2016" cy="4320"/>
          </a:xfrm>
        </p:grpSpPr>
        <p:sp>
          <p:nvSpPr>
            <p:cNvPr id="6147"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615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CA" smtClean="0"/>
          </a:p>
        </p:txBody>
      </p:sp>
      <p:sp>
        <p:nvSpPr>
          <p:cNvPr id="615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152"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400">
                <a:latin typeface="+mj-lt"/>
              </a:defRPr>
            </a:lvl1pPr>
          </a:lstStyle>
          <a:p>
            <a:endParaRPr lang="en-CA"/>
          </a:p>
        </p:txBody>
      </p:sp>
      <p:sp>
        <p:nvSpPr>
          <p:cNvPr id="6153" name="Rectangle 9"/>
          <p:cNvSpPr>
            <a:spLocks noGrp="1" noChangeArrowheads="1"/>
          </p:cNvSpPr>
          <p:nvPr>
            <p:ph type="ftr" sz="quarter" idx="3"/>
          </p:nvPr>
        </p:nvSpPr>
        <p:spPr bwMode="auto">
          <a:xfrm>
            <a:off x="2057400" y="65532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a:defRPr sz="1400">
                <a:latin typeface="+mj-lt"/>
                <a:cs typeface="Times New Roman" charset="0"/>
              </a:defRPr>
            </a:lvl1pPr>
          </a:lstStyle>
          <a:p>
            <a:r>
              <a:rPr lang="en-CA"/>
              <a:t>© 2005 Pearson Education Canada Inc.</a:t>
            </a:r>
            <a:r>
              <a:rPr lang="en-CA">
                <a:cs typeface="+mn-cs"/>
              </a:rPr>
              <a:t> </a:t>
            </a:r>
          </a:p>
        </p:txBody>
      </p:sp>
      <p:sp>
        <p:nvSpPr>
          <p:cNvPr id="6154"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j-lt"/>
              </a:defRPr>
            </a:lvl1pPr>
          </a:lstStyle>
          <a:p>
            <a:fld id="{689A7716-098B-48AF-B025-05E4118F93D5}" type="slidenum">
              <a:rPr lang="en-CA"/>
              <a:pPr/>
              <a:t>‹#›</a:t>
            </a:fld>
            <a:endParaRPr lang="en-CA"/>
          </a:p>
        </p:txBody>
      </p:sp>
      <p:grpSp>
        <p:nvGrpSpPr>
          <p:cNvPr id="6155" name="Group 11"/>
          <p:cNvGrpSpPr>
            <a:grpSpLocks/>
          </p:cNvGrpSpPr>
          <p:nvPr/>
        </p:nvGrpSpPr>
        <p:grpSpPr bwMode="auto">
          <a:xfrm>
            <a:off x="228600" y="1981200"/>
            <a:ext cx="7391400" cy="319088"/>
            <a:chOff x="144" y="1248"/>
            <a:chExt cx="4656" cy="201"/>
          </a:xfrm>
        </p:grpSpPr>
        <p:sp>
          <p:nvSpPr>
            <p:cNvPr id="6156"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6084" r:id="rId1"/>
    <p:sldLayoutId id="2147486085" r:id="rId2"/>
    <p:sldLayoutId id="2147486086" r:id="rId3"/>
    <p:sldLayoutId id="2147486087" r:id="rId4"/>
    <p:sldLayoutId id="2147486088" r:id="rId5"/>
    <p:sldLayoutId id="2147486089" r:id="rId6"/>
    <p:sldLayoutId id="2147486090" r:id="rId7"/>
    <p:sldLayoutId id="2147486091" r:id="rId8"/>
    <p:sldLayoutId id="2147486092" r:id="rId9"/>
    <p:sldLayoutId id="2147486093" r:id="rId10"/>
    <p:sldLayoutId id="2147486094" r:id="rId11"/>
    <p:sldLayoutId id="2147486095" r:id="rId12"/>
    <p:sldLayoutId id="2147486096" r:id="rId13"/>
    <p:sldLayoutId id="2147486097" r:id="rId14"/>
    <p:sldLayoutId id="2147486098" r:id="rId15"/>
    <p:sldLayoutId id="2147486099" r:id="rId16"/>
    <p:sldLayoutId id="2147486100" r:id="rId17"/>
    <p:sldLayoutId id="2147486101" r:id="rId18"/>
    <p:sldLayoutId id="2147486102" r:id="rId19"/>
    <p:sldLayoutId id="2147486103" r:id="rId20"/>
    <p:sldLayoutId id="2147486104" r:id="rId21"/>
    <p:sldLayoutId id="2147486105" r:id="rId22"/>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27" name="Group 3"/>
            <p:cNvGrpSpPr>
              <a:grpSpLocks/>
            </p:cNvGrpSpPr>
            <p:nvPr/>
          </p:nvGrpSpPr>
          <p:grpSpPr bwMode="auto">
            <a:xfrm>
              <a:off x="0" y="0"/>
              <a:ext cx="5760" cy="4320"/>
              <a:chOff x="0" y="0"/>
              <a:chExt cx="5760" cy="4320"/>
            </a:xfrm>
          </p:grpSpPr>
          <p:grpSp>
            <p:nvGrpSpPr>
              <p:cNvPr id="1028"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1"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3"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92" name="Rectangle 6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b="0"/>
            </a:lvl1pPr>
          </a:lstStyle>
          <a:p>
            <a:endParaRPr lang="en-US" altLang="zh-CN"/>
          </a:p>
        </p:txBody>
      </p:sp>
      <p:sp>
        <p:nvSpPr>
          <p:cNvPr id="1093" name="Rectangle 6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b="0"/>
            </a:lvl1pPr>
          </a:lstStyle>
          <a:p>
            <a:endParaRPr lang="en-US" altLang="zh-CN"/>
          </a:p>
        </p:txBody>
      </p:sp>
      <p:sp>
        <p:nvSpPr>
          <p:cNvPr id="1094" name="Rectangle 7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b="0"/>
            </a:lvl1pPr>
          </a:lstStyle>
          <a:p>
            <a:fld id="{74268EED-985B-4981-A6F7-E7CF40FAE1EF}" type="slidenum">
              <a:rPr lang="zh-CN" altLang="en-US"/>
              <a:pPr/>
              <a:t>‹#›</a:t>
            </a:fld>
            <a:endParaRPr lang="en-US" altLang="zh-CN"/>
          </a:p>
        </p:txBody>
      </p:sp>
    </p:spTree>
  </p:cSld>
  <p:clrMap bg1="dk2" tx1="lt1" bg2="dk1" tx2="lt2" accent1="accent1" accent2="accent2" accent3="accent3" accent4="accent4" accent5="accent5" accent6="accent6" hlink="hlink" folHlink="folHlink"/>
  <p:sldLayoutIdLst>
    <p:sldLayoutId id="2147486176" r:id="rId1"/>
    <p:sldLayoutId id="2147486177" r:id="rId2"/>
    <p:sldLayoutId id="2147486178" r:id="rId3"/>
    <p:sldLayoutId id="2147486179" r:id="rId4"/>
    <p:sldLayoutId id="2147486180" r:id="rId5"/>
    <p:sldLayoutId id="2147486181" r:id="rId6"/>
    <p:sldLayoutId id="2147486182" r:id="rId7"/>
    <p:sldLayoutId id="2147486183" r:id="rId8"/>
    <p:sldLayoutId id="2147486184" r:id="rId9"/>
    <p:sldLayoutId id="2147486185" r:id="rId10"/>
    <p:sldLayoutId id="2147486186" r:id="rId11"/>
    <p:sldLayoutId id="2147486187" r:id="rId12"/>
    <p:sldLayoutId id="2147486188" r:id="rId13"/>
    <p:sldLayoutId id="2147486189" r:id="rId14"/>
    <p:sldLayoutId id="2147486190" r:id="rId15"/>
    <p:sldLayoutId id="2147486191" r:id="rId16"/>
    <p:sldLayoutId id="2147486192" r:id="rId17"/>
    <p:sldLayoutId id="2147486193" r:id="rId18"/>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ahoma" pitchFamily="34" charset="0"/>
          <a:ea typeface="宋体" pitchFamily="2" charset="-122"/>
        </a:defRPr>
      </a:lvl2pPr>
      <a:lvl3pPr algn="l" rtl="0" eaLnBrk="1" fontAlgn="base" hangingPunct="1">
        <a:spcBef>
          <a:spcPct val="0"/>
        </a:spcBef>
        <a:spcAft>
          <a:spcPct val="0"/>
        </a:spcAft>
        <a:defRPr kumimoji="1" sz="4400">
          <a:solidFill>
            <a:schemeClr val="tx2"/>
          </a:solidFill>
          <a:latin typeface="Tahoma" pitchFamily="34" charset="0"/>
          <a:ea typeface="宋体" pitchFamily="2" charset="-122"/>
        </a:defRPr>
      </a:lvl3pPr>
      <a:lvl4pPr algn="l" rtl="0" eaLnBrk="1" fontAlgn="base" hangingPunct="1">
        <a:spcBef>
          <a:spcPct val="0"/>
        </a:spcBef>
        <a:spcAft>
          <a:spcPct val="0"/>
        </a:spcAft>
        <a:defRPr kumimoji="1" sz="4400">
          <a:solidFill>
            <a:schemeClr val="tx2"/>
          </a:solidFill>
          <a:latin typeface="Tahoma" pitchFamily="34" charset="0"/>
          <a:ea typeface="宋体" pitchFamily="2" charset="-122"/>
        </a:defRPr>
      </a:lvl4pPr>
      <a:lvl5pPr algn="l" rtl="0" eaLnBrk="1" fontAlgn="base" hangingPunct="1">
        <a:spcBef>
          <a:spcPct val="0"/>
        </a:spcBef>
        <a:spcAft>
          <a:spcPct val="0"/>
        </a:spcAft>
        <a:defRPr kumimoji="1" sz="4400">
          <a:solidFill>
            <a:schemeClr val="tx2"/>
          </a:solidFill>
          <a:latin typeface="Tahoma" pitchFamily="34" charset="0"/>
          <a:ea typeface="宋体" pitchFamily="2" charset="-122"/>
        </a:defRPr>
      </a:lvl5pPr>
      <a:lvl6pPr marL="457200" algn="l" rtl="0" eaLnBrk="1" fontAlgn="base" hangingPunct="1">
        <a:spcBef>
          <a:spcPct val="0"/>
        </a:spcBef>
        <a:spcAft>
          <a:spcPct val="0"/>
        </a:spcAft>
        <a:defRPr kumimoji="1" sz="4400">
          <a:solidFill>
            <a:schemeClr val="tx2"/>
          </a:solidFill>
          <a:latin typeface="Tahoma" pitchFamily="34" charset="0"/>
          <a:ea typeface="宋体" pitchFamily="2" charset="-122"/>
        </a:defRPr>
      </a:lvl6pPr>
      <a:lvl7pPr marL="914400" algn="l" rtl="0" eaLnBrk="1" fontAlgn="base" hangingPunct="1">
        <a:spcBef>
          <a:spcPct val="0"/>
        </a:spcBef>
        <a:spcAft>
          <a:spcPct val="0"/>
        </a:spcAft>
        <a:defRPr kumimoji="1" sz="4400">
          <a:solidFill>
            <a:schemeClr val="tx2"/>
          </a:solidFill>
          <a:latin typeface="Tahoma" pitchFamily="34" charset="0"/>
          <a:ea typeface="宋体" pitchFamily="2" charset="-122"/>
        </a:defRPr>
      </a:lvl7pPr>
      <a:lvl8pPr marL="1371600" algn="l" rtl="0" eaLnBrk="1" fontAlgn="base" hangingPunct="1">
        <a:spcBef>
          <a:spcPct val="0"/>
        </a:spcBef>
        <a:spcAft>
          <a:spcPct val="0"/>
        </a:spcAft>
        <a:defRPr kumimoji="1" sz="4400">
          <a:solidFill>
            <a:schemeClr val="tx2"/>
          </a:solidFill>
          <a:latin typeface="Tahoma" pitchFamily="34" charset="0"/>
          <a:ea typeface="宋体" pitchFamily="2" charset="-122"/>
        </a:defRPr>
      </a:lvl8pPr>
      <a:lvl9pPr marL="1828800" algn="l" rtl="0" eaLnBrk="1" fontAlgn="base" hangingPunct="1">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20"/>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280964" y="76200"/>
            <a:ext cx="7024836" cy="792088"/>
          </a:xfrm>
          <a:prstGeom prst="rect">
            <a:avLst/>
          </a:prstGeom>
          <a:solidFill>
            <a:schemeClr val="bg1"/>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latin typeface="Verdana" pitchFamily="34" charset="0"/>
                <a:cs typeface="+mn-cs"/>
              </a:rPr>
              <a:t>.Org</a:t>
            </a:r>
            <a:endParaRPr lang="en-US" sz="2800" b="1" dirty="0">
              <a:latin typeface="Tahoma" pitchFamily="34" charset="0"/>
              <a:cs typeface="+mn-cs"/>
            </a:endParaRPr>
          </a:p>
        </p:txBody>
      </p:sp>
      <p:sp>
        <p:nvSpPr>
          <p:cNvPr id="16389" name="Text Box 9"/>
          <p:cNvSpPr txBox="1">
            <a:spLocks noChangeArrowheads="1"/>
          </p:cNvSpPr>
          <p:nvPr/>
        </p:nvSpPr>
        <p:spPr bwMode="auto">
          <a:xfrm>
            <a:off x="1295400" y="4572000"/>
            <a:ext cx="8584902" cy="707886"/>
          </a:xfrm>
          <a:prstGeom prst="rect">
            <a:avLst/>
          </a:prstGeom>
          <a:noFill/>
          <a:ln w="9525">
            <a:noFill/>
            <a:miter lim="800000"/>
            <a:headEnd/>
            <a:tailEnd/>
          </a:ln>
        </p:spPr>
        <p:txBody>
          <a:bodyPr wrap="square">
            <a:spAutoFit/>
          </a:bodyPr>
          <a:lstStyle/>
          <a:p>
            <a:pPr eaLnBrk="0" hangingPunct="0">
              <a:spcBef>
                <a:spcPct val="50000"/>
              </a:spcBef>
            </a:pPr>
            <a:r>
              <a:rPr lang="en-US" sz="2000" b="1" dirty="0">
                <a:latin typeface="Times New Roman" pitchFamily="18" charset="0"/>
                <a:cs typeface="Times New Roman" pitchFamily="18" charset="0"/>
              </a:rPr>
              <a:t>Submitted To:	 </a:t>
            </a:r>
            <a:r>
              <a:rPr lang="en-US" sz="2000" b="1" dirty="0" smtClean="0">
                <a:latin typeface="Times New Roman" pitchFamily="18" charset="0"/>
                <a:cs typeface="Times New Roman" pitchFamily="18" charset="0"/>
              </a:rPr>
              <a:t>             		                  Submitted </a:t>
            </a:r>
            <a:r>
              <a:rPr lang="en-US" sz="2000" b="1" dirty="0">
                <a:latin typeface="Times New Roman" pitchFamily="18" charset="0"/>
                <a:cs typeface="Times New Roman" pitchFamily="18" charset="0"/>
              </a:rPr>
              <a:t>By:</a:t>
            </a:r>
          </a:p>
          <a:p>
            <a:pPr eaLnBrk="0" hangingPunct="0"/>
            <a:r>
              <a:rPr lang="en-US" sz="2000" b="1" dirty="0">
                <a:latin typeface="Times New Roman" pitchFamily="18" charset="0"/>
                <a:cs typeface="Times New Roman" pitchFamily="18" charset="0"/>
              </a:rPr>
              <a:t>S</a:t>
            </a:r>
            <a:r>
              <a:rPr lang="en-US" sz="2000" b="1" dirty="0" smtClean="0">
                <a:latin typeface="Times New Roman" pitchFamily="18" charset="0"/>
                <a:cs typeface="Times New Roman" pitchFamily="18" charset="0"/>
              </a:rPr>
              <a:t>tudymafia.org                                               </a:t>
            </a:r>
            <a:r>
              <a:rPr lang="en-US" sz="2000" b="1" dirty="0" smtClean="0">
                <a:latin typeface="Times New Roman" pitchFamily="18" charset="0"/>
                <a:cs typeface="Times New Roman" pitchFamily="18" charset="0"/>
              </a:rPr>
              <a:t>  Studymafia.org               </a:t>
            </a:r>
            <a:endParaRPr lang="en-US" sz="2000" b="1" dirty="0">
              <a:latin typeface="Times New Roman" pitchFamily="18" charset="0"/>
              <a:cs typeface="Times New Roman" pitchFamily="18" charset="0"/>
            </a:endParaRPr>
          </a:p>
        </p:txBody>
      </p:sp>
      <p:sp>
        <p:nvSpPr>
          <p:cNvPr id="8" name="Rectangle 7"/>
          <p:cNvSpPr/>
          <p:nvPr/>
        </p:nvSpPr>
        <p:spPr>
          <a:xfrm>
            <a:off x="3077043" y="1369874"/>
            <a:ext cx="3031599" cy="1754326"/>
          </a:xfrm>
          <a:prstGeom prst="rect">
            <a:avLst/>
          </a:prstGeom>
          <a:noFill/>
        </p:spPr>
        <p:txBody>
          <a:bodyPr wrap="none">
            <a:spAutoFit/>
          </a:bodyPr>
          <a:lstStyle/>
          <a:p>
            <a:pPr algn="ctr" fontAlgn="auto">
              <a:spcBef>
                <a:spcPts val="0"/>
              </a:spcBef>
              <a:spcAft>
                <a:spcPts val="0"/>
              </a:spcAft>
              <a:defRPr/>
            </a:pPr>
            <a:r>
              <a:rPr lang="en-US" altLang="en-US" sz="5400" dirty="0">
                <a:latin typeface="Times New Roman" pitchFamily="18" charset="0"/>
                <a:cs typeface="Times New Roman" pitchFamily="18" charset="0"/>
              </a:rPr>
              <a:t>Natural </a:t>
            </a:r>
            <a:br>
              <a:rPr lang="en-US" altLang="en-US" sz="5400" dirty="0">
                <a:latin typeface="Times New Roman" pitchFamily="18" charset="0"/>
                <a:cs typeface="Times New Roman" pitchFamily="18" charset="0"/>
              </a:rPr>
            </a:br>
            <a:r>
              <a:rPr lang="en-US" altLang="en-US" sz="5400" dirty="0">
                <a:solidFill>
                  <a:schemeClr val="accent2">
                    <a:lumMod val="60000"/>
                    <a:lumOff val="40000"/>
                  </a:schemeClr>
                </a:solidFill>
                <a:latin typeface="Times New Roman" pitchFamily="18" charset="0"/>
                <a:cs typeface="Times New Roman" pitchFamily="18" charset="0"/>
              </a:rPr>
              <a:t>Resources</a:t>
            </a:r>
            <a:endParaRPr lang="en-US" sz="5400" b="1" spc="300" dirty="0">
              <a:ln w="11430" cmpd="sng">
                <a:solidFill>
                  <a:schemeClr val="accent1">
                    <a:tint val="10000"/>
                  </a:schemeClr>
                </a:solidFill>
                <a:prstDash val="solid"/>
                <a:miter lim="800000"/>
              </a:ln>
              <a:solidFill>
                <a:schemeClr val="accent2">
                  <a:lumMod val="60000"/>
                  <a:lumOff val="40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87720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About Resources</a:t>
            </a:r>
          </a:p>
        </p:txBody>
      </p:sp>
      <p:sp>
        <p:nvSpPr>
          <p:cNvPr id="2" name="TextBox 1"/>
          <p:cNvSpPr txBox="1"/>
          <p:nvPr/>
        </p:nvSpPr>
        <p:spPr>
          <a:xfrm>
            <a:off x="685800" y="1614874"/>
            <a:ext cx="8153400" cy="4785926"/>
          </a:xfrm>
          <a:prstGeom prst="rect">
            <a:avLst/>
          </a:prstGeom>
          <a:noFill/>
        </p:spPr>
        <p:txBody>
          <a:bodyPr wrap="square">
            <a:spAutoFit/>
          </a:bodyPr>
          <a:lstStyle/>
          <a:p>
            <a:pPr marL="342900" indent="-342900" algn="just" eaLnBrk="1" fontAlgn="auto" hangingPunct="1">
              <a:spcBef>
                <a:spcPts val="0"/>
              </a:spcBef>
              <a:spcAft>
                <a:spcPts val="0"/>
              </a:spcAft>
              <a:defRPr/>
            </a:pPr>
            <a:r>
              <a:rPr lang="en-US" sz="2500" b="1" dirty="0" smtClean="0">
                <a:latin typeface="Times New Roman" pitchFamily="18" charset="0"/>
                <a:cs typeface="Times New Roman" pitchFamily="18" charset="0"/>
              </a:rPr>
              <a:t>SOIL RESOURCES</a:t>
            </a:r>
          </a:p>
          <a:p>
            <a:pPr marL="342900" indent="-342900" algn="just" eaLnBrk="1" fontAlgn="auto" hangingPunct="1">
              <a:spcBef>
                <a:spcPts val="0"/>
              </a:spcBef>
              <a:spcAft>
                <a:spcPts val="0"/>
              </a:spcAft>
              <a:defRPr/>
            </a:pPr>
            <a:r>
              <a:rPr lang="en-US" sz="25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Soil is the most finite and valuable resource upon which we depend for our basic amenities of life. So, we should preserve soil by all means. The total area of India is 328.73 </a:t>
            </a:r>
            <a:r>
              <a:rPr lang="en-US" sz="2800" dirty="0" err="1" smtClean="0">
                <a:latin typeface="Times New Roman" pitchFamily="18" charset="0"/>
                <a:cs typeface="Times New Roman" pitchFamily="18" charset="0"/>
              </a:rPr>
              <a:t>mha</a:t>
            </a:r>
            <a:r>
              <a:rPr lang="en-US" sz="2800" dirty="0" smtClean="0">
                <a:latin typeface="Times New Roman" pitchFamily="18" charset="0"/>
                <a:cs typeface="Times New Roman" pitchFamily="18" charset="0"/>
              </a:rPr>
              <a:t>. of which the potential area is 264.5 </a:t>
            </a:r>
            <a:r>
              <a:rPr lang="en-US" sz="2800" dirty="0" err="1" smtClean="0">
                <a:latin typeface="Times New Roman" pitchFamily="18" charset="0"/>
                <a:cs typeface="Times New Roman" pitchFamily="18" charset="0"/>
              </a:rPr>
              <a:t>mha</a:t>
            </a:r>
            <a:r>
              <a:rPr lang="en-US" sz="2800" dirty="0" smtClean="0">
                <a:latin typeface="Times New Roman" pitchFamily="18" charset="0"/>
                <a:cs typeface="Times New Roman" pitchFamily="18" charset="0"/>
              </a:rPr>
              <a:t>. </a:t>
            </a:r>
          </a:p>
          <a:p>
            <a:pPr marL="342900" indent="-342900" algn="just" eaLnBrk="1" fontAlgn="auto" hangingPunct="1">
              <a:spcBef>
                <a:spcPts val="0"/>
              </a:spcBef>
              <a:spcAft>
                <a:spcPts val="0"/>
              </a:spcAft>
              <a:buFont typeface="Arial" pitchFamily="34" charset="0"/>
              <a:buChar char="•"/>
              <a:defRPr/>
            </a:pPr>
            <a:r>
              <a:rPr lang="en-US" sz="2800" dirty="0" smtClean="0">
                <a:latin typeface="Times New Roman" pitchFamily="18" charset="0"/>
                <a:cs typeface="Times New Roman" pitchFamily="18" charset="0"/>
              </a:rPr>
              <a:t>About 187.8 m ha of land have been degraded due to water shortage, wind erosion, salinity, alkalinity and water-logging. Soil is thin covering over land containing organic materials, living organisms, air and water.</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10</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About Resources</a:t>
            </a:r>
          </a:p>
        </p:txBody>
      </p:sp>
      <p:sp>
        <p:nvSpPr>
          <p:cNvPr id="2" name="TextBox 1"/>
          <p:cNvSpPr txBox="1"/>
          <p:nvPr/>
        </p:nvSpPr>
        <p:spPr>
          <a:xfrm>
            <a:off x="685800" y="1588562"/>
            <a:ext cx="8153400" cy="4355038"/>
          </a:xfrm>
          <a:prstGeom prst="rect">
            <a:avLst/>
          </a:prstGeom>
          <a:noFill/>
        </p:spPr>
        <p:txBody>
          <a:bodyPr wrap="square">
            <a:spAutoFit/>
          </a:bodyPr>
          <a:lstStyle/>
          <a:p>
            <a:pPr marL="342900" indent="-342900" algn="just" eaLnBrk="1" fontAlgn="auto" hangingPunct="1">
              <a:spcBef>
                <a:spcPts val="0"/>
              </a:spcBef>
              <a:spcAft>
                <a:spcPts val="0"/>
              </a:spcAft>
              <a:defRPr/>
            </a:pPr>
            <a:r>
              <a:rPr lang="en-US" sz="2500" b="1" dirty="0" smtClean="0">
                <a:latin typeface="Times New Roman" pitchFamily="18" charset="0"/>
                <a:cs typeface="Times New Roman" pitchFamily="18" charset="0"/>
              </a:rPr>
              <a:t>WATER RESOURCES </a:t>
            </a:r>
          </a:p>
          <a:p>
            <a:pPr marL="342900" indent="-342900" algn="just" eaLnBrk="1" fontAlgn="auto" hangingPunct="1">
              <a:spcBef>
                <a:spcPts val="0"/>
              </a:spcBef>
              <a:spcAft>
                <a:spcPts val="0"/>
              </a:spcAft>
              <a:buFont typeface="Arial" pitchFamily="34" charset="0"/>
              <a:buChar char="•"/>
              <a:defRPr/>
            </a:pPr>
            <a:r>
              <a:rPr lang="en-US" sz="2800" dirty="0" smtClean="0">
                <a:latin typeface="Times New Roman" pitchFamily="18" charset="0"/>
                <a:cs typeface="Times New Roman" pitchFamily="18" charset="0"/>
              </a:rPr>
              <a:t>Water is an elixir of life. It is a renewable and indispensable natural resource. The volume of water on the earth is 1.4 billion cu km of which 93% is sea water, 4.1% is fresh water on land, 0.2% is glaciers and 0.0001% is humidity of air. </a:t>
            </a:r>
          </a:p>
          <a:p>
            <a:pPr marL="342900" indent="-342900" algn="just" eaLnBrk="1" fontAlgn="auto" hangingPunct="1">
              <a:spcBef>
                <a:spcPts val="0"/>
              </a:spcBef>
              <a:spcAft>
                <a:spcPts val="0"/>
              </a:spcAft>
              <a:buFont typeface="Arial" pitchFamily="34" charset="0"/>
              <a:buChar char="•"/>
              <a:defRPr/>
            </a:pPr>
            <a:r>
              <a:rPr lang="en-US" sz="2800" dirty="0" smtClean="0">
                <a:latin typeface="Times New Roman" pitchFamily="18" charset="0"/>
                <a:cs typeface="Times New Roman" pitchFamily="18" charset="0"/>
              </a:rPr>
              <a:t>The amount of underground water is 8 million cu.km. • Totally 97% of earth’s surface is filled with water. If earth is flat, it will be two feet under water. About 1% of water is needed by man. </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11</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About Resources</a:t>
            </a:r>
          </a:p>
        </p:txBody>
      </p:sp>
      <p:sp>
        <p:nvSpPr>
          <p:cNvPr id="2" name="TextBox 1"/>
          <p:cNvSpPr txBox="1"/>
          <p:nvPr/>
        </p:nvSpPr>
        <p:spPr>
          <a:xfrm>
            <a:off x="685800" y="1592282"/>
            <a:ext cx="8153400" cy="3970318"/>
          </a:xfrm>
          <a:prstGeom prst="rect">
            <a:avLst/>
          </a:prstGeom>
          <a:noFill/>
        </p:spPr>
        <p:txBody>
          <a:bodyPr wrap="square">
            <a:spAutoFit/>
          </a:bodyPr>
          <a:lstStyle/>
          <a:p>
            <a:pPr algn="just">
              <a:spcBef>
                <a:spcPct val="50000"/>
              </a:spcBef>
            </a:pPr>
            <a:r>
              <a:rPr lang="en-US" sz="2800" b="1" dirty="0" smtClean="0"/>
              <a:t>ENERGY RESOURCES:</a:t>
            </a:r>
            <a:r>
              <a:rPr lang="en-US" sz="2800" dirty="0" smtClean="0"/>
              <a:t>  </a:t>
            </a:r>
          </a:p>
          <a:p>
            <a:pPr algn="just">
              <a:spcBef>
                <a:spcPct val="50000"/>
              </a:spcBef>
              <a:buFont typeface="Arial" pitchFamily="34" charset="0"/>
              <a:buChar char="•"/>
            </a:pPr>
            <a:r>
              <a:rPr lang="en-US" sz="2800" dirty="0" smtClean="0"/>
              <a:t>A major natural resource that all Americans rely on is petroleum fuel (oil or natural gas).  Petroleum is an earth material that forms within the Earth and can be burned to produce heat and electricity or made into gasoline.  </a:t>
            </a:r>
          </a:p>
          <a:p>
            <a:pPr algn="just">
              <a:spcBef>
                <a:spcPct val="50000"/>
              </a:spcBef>
              <a:buFont typeface="Arial" pitchFamily="34" charset="0"/>
              <a:buChar char="•"/>
            </a:pPr>
            <a:r>
              <a:rPr lang="en-US" sz="2800" dirty="0" smtClean="0"/>
              <a:t>Other fuels are coal, uranium, and alternative energy (wind, tidal, solar).</a:t>
            </a:r>
            <a:endParaRPr lang="en-US" sz="28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12</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Why Conserve?</a:t>
            </a:r>
          </a:p>
        </p:txBody>
      </p:sp>
      <p:sp>
        <p:nvSpPr>
          <p:cNvPr id="2" name="TextBox 1"/>
          <p:cNvSpPr txBox="1"/>
          <p:nvPr/>
        </p:nvSpPr>
        <p:spPr>
          <a:xfrm>
            <a:off x="685800" y="1579126"/>
            <a:ext cx="8153400" cy="3754874"/>
          </a:xfrm>
          <a:prstGeom prst="rect">
            <a:avLst/>
          </a:prstGeom>
          <a:noFill/>
        </p:spPr>
        <p:txBody>
          <a:bodyPr wrap="square">
            <a:spAutoFit/>
          </a:bodyPr>
          <a:lstStyle/>
          <a:p>
            <a:pPr algn="just">
              <a:spcBef>
                <a:spcPct val="50000"/>
              </a:spcBef>
              <a:buFont typeface="Arial" pitchFamily="34" charset="0"/>
              <a:buChar char="•"/>
            </a:pPr>
            <a:r>
              <a:rPr lang="en-US" sz="2800" dirty="0" smtClean="0"/>
              <a:t>Water is a renewable natural resource. We use it for drinking, producing electricity, irrigation, in various industries and for a number of activities. Its scarcity would cause loss of vegetation, adverse effect on flora and fauna, erosion of soil, etc.</a:t>
            </a:r>
          </a:p>
          <a:p>
            <a:pPr algn="just">
              <a:spcBef>
                <a:spcPct val="50000"/>
              </a:spcBef>
              <a:buFont typeface="Arial" pitchFamily="34" charset="0"/>
              <a:buChar char="•"/>
            </a:pPr>
            <a:r>
              <a:rPr lang="en-US" sz="2800" dirty="0" smtClean="0"/>
              <a:t>Plants and animals provide a wide range of industrial and biological materials. Also, it assists in the manufacturing of medicine and for various other uses.</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13</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Why Conserve?</a:t>
            </a:r>
          </a:p>
        </p:txBody>
      </p:sp>
      <p:sp>
        <p:nvSpPr>
          <p:cNvPr id="2" name="TextBox 1"/>
          <p:cNvSpPr txBox="1"/>
          <p:nvPr/>
        </p:nvSpPr>
        <p:spPr>
          <a:xfrm>
            <a:off x="685800" y="1555552"/>
            <a:ext cx="8153400" cy="4616648"/>
          </a:xfrm>
          <a:prstGeom prst="rect">
            <a:avLst/>
          </a:prstGeom>
          <a:noFill/>
        </p:spPr>
        <p:txBody>
          <a:bodyPr wrap="square">
            <a:spAutoFit/>
          </a:bodyPr>
          <a:lstStyle/>
          <a:p>
            <a:pPr algn="just">
              <a:spcBef>
                <a:spcPct val="50000"/>
              </a:spcBef>
              <a:buFont typeface="Arial" pitchFamily="34" charset="0"/>
              <a:buChar char="•"/>
            </a:pPr>
            <a:r>
              <a:rPr lang="en-US" sz="2800" dirty="0" smtClean="0"/>
              <a:t>It takes millions of years for the formation of natural resources.</a:t>
            </a:r>
          </a:p>
          <a:p>
            <a:pPr algn="just">
              <a:spcBef>
                <a:spcPct val="50000"/>
              </a:spcBef>
              <a:buFont typeface="Arial" pitchFamily="34" charset="0"/>
              <a:buChar char="•"/>
            </a:pPr>
            <a:r>
              <a:rPr lang="en-US" sz="2800" dirty="0" smtClean="0"/>
              <a:t>Fossil fuels are of great importance. A lot of energy is produced from coal, oil and natural gas all of which are fossil fuels.</a:t>
            </a:r>
          </a:p>
          <a:p>
            <a:pPr algn="just">
              <a:spcBef>
                <a:spcPct val="50000"/>
              </a:spcBef>
              <a:buFont typeface="Arial" pitchFamily="34" charset="0"/>
              <a:buChar char="•"/>
            </a:pPr>
            <a:r>
              <a:rPr lang="en-US" sz="2800" dirty="0" smtClean="0"/>
              <a:t>Land resources support natural vegetation, wildlife, transport. The land also provides us food, cloth, shelter, and other basic needs.</a:t>
            </a:r>
          </a:p>
          <a:p>
            <a:pPr algn="just">
              <a:spcBef>
                <a:spcPct val="50000"/>
              </a:spcBef>
            </a:pPr>
            <a:endParaRPr lang="en-US" sz="2800" dirty="0" smtClean="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14</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Why Conserve?</a:t>
            </a:r>
          </a:p>
        </p:txBody>
      </p:sp>
      <p:sp>
        <p:nvSpPr>
          <p:cNvPr id="2" name="TextBox 1"/>
          <p:cNvSpPr txBox="1"/>
          <p:nvPr/>
        </p:nvSpPr>
        <p:spPr>
          <a:xfrm>
            <a:off x="685800" y="1548348"/>
            <a:ext cx="8153400" cy="3785652"/>
          </a:xfrm>
          <a:prstGeom prst="rect">
            <a:avLst/>
          </a:prstGeom>
          <a:noFill/>
        </p:spPr>
        <p:txBody>
          <a:bodyPr wrap="square">
            <a:spAutoFit/>
          </a:bodyPr>
          <a:lstStyle/>
          <a:p>
            <a:pPr algn="just">
              <a:spcBef>
                <a:spcPct val="50000"/>
              </a:spcBef>
              <a:buFont typeface="Arial" pitchFamily="34" charset="0"/>
              <a:buChar char="•"/>
            </a:pPr>
            <a:r>
              <a:rPr lang="en-US" sz="3200" dirty="0" smtClean="0"/>
              <a:t>Forest is the most important natural resource which helps in economic development. Forest provides paper, furniture, timber, medicine, gum, etc.</a:t>
            </a:r>
          </a:p>
          <a:p>
            <a:pPr algn="just">
              <a:spcBef>
                <a:spcPct val="50000"/>
              </a:spcBef>
              <a:buFont typeface="Arial" pitchFamily="34" charset="0"/>
              <a:buChar char="•"/>
            </a:pPr>
            <a:r>
              <a:rPr lang="en-US" sz="3200" dirty="0" smtClean="0"/>
              <a:t> Also, it maintains a balance in the ecosystem. Moreover, it prevents soil erosion and protects wildlife.</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15</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Ways to Conserve</a:t>
            </a:r>
          </a:p>
        </p:txBody>
      </p:sp>
      <p:sp>
        <p:nvSpPr>
          <p:cNvPr id="2" name="TextBox 1"/>
          <p:cNvSpPr txBox="1"/>
          <p:nvPr/>
        </p:nvSpPr>
        <p:spPr>
          <a:xfrm>
            <a:off x="574675" y="1524000"/>
            <a:ext cx="8153400" cy="4524315"/>
          </a:xfrm>
          <a:prstGeom prst="rect">
            <a:avLst/>
          </a:prstGeom>
          <a:noFill/>
        </p:spPr>
        <p:txBody>
          <a:bodyPr wrap="square">
            <a:spAutoFit/>
          </a:bodyPr>
          <a:lstStyle/>
          <a:p>
            <a:pPr>
              <a:buFont typeface="Arial" pitchFamily="34" charset="0"/>
              <a:buChar char="•"/>
            </a:pPr>
            <a:r>
              <a:rPr lang="en-US" sz="3200" dirty="0" smtClean="0"/>
              <a:t>Environment education must be imparted by including the same in the curricula of the schools.</a:t>
            </a:r>
          </a:p>
          <a:p>
            <a:pPr>
              <a:buFont typeface="Arial" pitchFamily="34" charset="0"/>
              <a:buChar char="•"/>
            </a:pPr>
            <a:r>
              <a:rPr lang="en-US" sz="3200" dirty="0" smtClean="0"/>
              <a:t>National Parks are making an effort for the safety of the natural resources.</a:t>
            </a:r>
          </a:p>
          <a:p>
            <a:pPr>
              <a:buFont typeface="Arial" pitchFamily="34" charset="0"/>
              <a:buChar char="•"/>
            </a:pPr>
            <a:r>
              <a:rPr lang="en-US" sz="3200" dirty="0" smtClean="0"/>
              <a:t>By reducing, reusing and recycling of non-renewable resources.</a:t>
            </a:r>
          </a:p>
          <a:p>
            <a:pPr>
              <a:buFont typeface="Arial" pitchFamily="34" charset="0"/>
              <a:buChar char="•"/>
            </a:pPr>
            <a:r>
              <a:rPr lang="en-US" sz="3200" dirty="0" smtClean="0"/>
              <a:t>Non-human species must be disturbed only to meet the basic needs.</a:t>
            </a:r>
            <a:endParaRPr lang="en-US" sz="32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16</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Ways to Conserve</a:t>
            </a:r>
          </a:p>
        </p:txBody>
      </p:sp>
      <p:sp>
        <p:nvSpPr>
          <p:cNvPr id="2" name="TextBox 1"/>
          <p:cNvSpPr txBox="1"/>
          <p:nvPr/>
        </p:nvSpPr>
        <p:spPr>
          <a:xfrm>
            <a:off x="685800" y="1606927"/>
            <a:ext cx="8153400" cy="4031873"/>
          </a:xfrm>
          <a:prstGeom prst="rect">
            <a:avLst/>
          </a:prstGeom>
          <a:noFill/>
        </p:spPr>
        <p:txBody>
          <a:bodyPr wrap="square">
            <a:spAutoFit/>
          </a:bodyPr>
          <a:lstStyle/>
          <a:p>
            <a:pPr>
              <a:buFont typeface="Arial" pitchFamily="34" charset="0"/>
              <a:buChar char="•"/>
            </a:pPr>
            <a:r>
              <a:rPr lang="en-US" sz="3200" dirty="0" smtClean="0"/>
              <a:t>Planting of more and more trees to save our forest resources.</a:t>
            </a:r>
          </a:p>
          <a:p>
            <a:pPr>
              <a:buFont typeface="Arial" pitchFamily="34" charset="0"/>
              <a:buChar char="•"/>
            </a:pPr>
            <a:r>
              <a:rPr lang="en-US" sz="3200" dirty="0" smtClean="0"/>
              <a:t>Seeking alternatives to non-renewable resources.</a:t>
            </a:r>
          </a:p>
          <a:p>
            <a:pPr>
              <a:buFont typeface="Arial" pitchFamily="34" charset="0"/>
              <a:buChar char="•"/>
            </a:pPr>
            <a:r>
              <a:rPr lang="en-US" sz="3200" dirty="0" smtClean="0"/>
              <a:t>By increased use of bio-gas and bio-fuels.</a:t>
            </a:r>
          </a:p>
          <a:p>
            <a:pPr>
              <a:buFont typeface="Arial" pitchFamily="34" charset="0"/>
              <a:buChar char="•"/>
            </a:pPr>
            <a:r>
              <a:rPr lang="en-US" sz="3200" dirty="0" smtClean="0"/>
              <a:t>By preventing the dumping of industrial wastes into the river bodies. This is a measure to protect the rich marine life.</a:t>
            </a:r>
            <a:endParaRPr lang="en-US" sz="3200" dirty="0"/>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17</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Ways to Conserve</a:t>
            </a:r>
          </a:p>
        </p:txBody>
      </p:sp>
      <p:sp>
        <p:nvSpPr>
          <p:cNvPr id="2" name="TextBox 1"/>
          <p:cNvSpPr txBox="1"/>
          <p:nvPr/>
        </p:nvSpPr>
        <p:spPr>
          <a:xfrm>
            <a:off x="685800" y="1606927"/>
            <a:ext cx="8153400" cy="4031873"/>
          </a:xfrm>
          <a:prstGeom prst="rect">
            <a:avLst/>
          </a:prstGeom>
          <a:noFill/>
        </p:spPr>
        <p:txBody>
          <a:bodyPr wrap="square">
            <a:spAutoFit/>
          </a:bodyPr>
          <a:lstStyle/>
          <a:p>
            <a:pPr>
              <a:buFont typeface="Arial" pitchFamily="34" charset="0"/>
              <a:buChar char="•"/>
            </a:pPr>
            <a:r>
              <a:rPr lang="en-US" sz="3200" dirty="0" smtClean="0"/>
              <a:t>Overgrazing must be prevented. Also, poaching of animals must be controlled.</a:t>
            </a:r>
          </a:p>
          <a:p>
            <a:pPr>
              <a:buFont typeface="Arial" pitchFamily="34" charset="0"/>
              <a:buChar char="•"/>
            </a:pPr>
            <a:r>
              <a:rPr lang="en-US" sz="3200" dirty="0" smtClean="0"/>
              <a:t>Practicing crop rotation techniques helps in maintaining the fertility of the soil.</a:t>
            </a:r>
          </a:p>
          <a:p>
            <a:pPr>
              <a:buFont typeface="Arial" pitchFamily="34" charset="0"/>
              <a:buChar char="•"/>
            </a:pPr>
            <a:r>
              <a:rPr lang="en-US" sz="3200" dirty="0" smtClean="0"/>
              <a:t>Burning of fossil fuels emits carbon-</a:t>
            </a:r>
            <a:r>
              <a:rPr lang="en-US" sz="3200" dirty="0" err="1" smtClean="0"/>
              <a:t>di</a:t>
            </a:r>
            <a:r>
              <a:rPr lang="en-US" sz="3200" dirty="0" smtClean="0"/>
              <a:t>-oxide which is a major greenhouse gas. It is responsible for the greenhouse effect. Thus, the burning of fossil fuels must be controlled.</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18</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latin typeface="Times New Roman" pitchFamily="18" charset="0"/>
                <a:cs typeface="Times New Roman" pitchFamily="18" charset="0"/>
              </a:rPr>
              <a:t>Conclusion</a:t>
            </a:r>
          </a:p>
        </p:txBody>
      </p:sp>
      <p:sp>
        <p:nvSpPr>
          <p:cNvPr id="2" name="TextBox 1"/>
          <p:cNvSpPr txBox="1"/>
          <p:nvPr/>
        </p:nvSpPr>
        <p:spPr>
          <a:xfrm>
            <a:off x="685800" y="1571685"/>
            <a:ext cx="8153400" cy="4524315"/>
          </a:xfrm>
          <a:prstGeom prst="rect">
            <a:avLst/>
          </a:prstGeom>
          <a:noFill/>
        </p:spPr>
        <p:txBody>
          <a:bodyPr wrap="square">
            <a:spAutoFit/>
          </a:bodyPr>
          <a:lstStyle/>
          <a:p>
            <a:pPr>
              <a:buFont typeface="Arial" pitchFamily="34" charset="0"/>
              <a:buChar char="•"/>
            </a:pPr>
            <a:r>
              <a:rPr lang="en-US" sz="3200" dirty="0" smtClean="0"/>
              <a:t>Natural resources are a present for the creation. These help in satisfying the human needs to its fullest. Furthermore, the rational use of natural resources maintains the earth’s atmosphere. </a:t>
            </a:r>
          </a:p>
          <a:p>
            <a:pPr>
              <a:buFont typeface="Arial" pitchFamily="34" charset="0"/>
              <a:buChar char="•"/>
            </a:pPr>
            <a:r>
              <a:rPr lang="en-US" sz="3200" dirty="0" smtClean="0"/>
              <a:t>Also, the wise use leads to protection of bio-diversity. Humans cannot imagine their lives without natural resources. Thus, the conservation of the same is essential.</a:t>
            </a:r>
            <a:endParaRPr lang="en-US" sz="3000" dirty="0">
              <a:latin typeface="Times New Roman" pitchFamily="18" charset="0"/>
              <a:cs typeface="Times New Roman" pitchFamily="18" charset="0"/>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latin typeface="Myriad Web Pro" charset="0"/>
              </a:rPr>
              <a:pPr algn="r" eaLnBrk="1" hangingPunct="1">
                <a:spcBef>
                  <a:spcPct val="0"/>
                </a:spcBef>
                <a:buFontTx/>
                <a:buNone/>
              </a:pPr>
              <a:t>19</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latin typeface="Times New Roman" pitchFamily="18" charset="0"/>
                <a:cs typeface="Times New Roman" pitchFamily="18" charset="0"/>
              </a:rPr>
              <a:t>Table Contents</a:t>
            </a:r>
            <a:endParaRPr lang="en-US" altLang="en-US" sz="3600" dirty="0">
              <a:latin typeface="Times New Roman" pitchFamily="18" charset="0"/>
              <a:cs typeface="Times New Roman" pitchFamily="18" charset="0"/>
            </a:endParaRPr>
          </a:p>
        </p:txBody>
      </p:sp>
      <p:sp>
        <p:nvSpPr>
          <p:cNvPr id="71685" name="Content Placeholder 2"/>
          <p:cNvSpPr txBox="1">
            <a:spLocks/>
          </p:cNvSpPr>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charset="0"/>
              <a:buChar char="•"/>
            </a:pPr>
            <a:r>
              <a:rPr lang="en-US" altLang="en-US" dirty="0" smtClean="0">
                <a:latin typeface="Times New Roman" pitchFamily="18" charset="0"/>
                <a:cs typeface="Times New Roman" pitchFamily="18" charset="0"/>
              </a:rPr>
              <a:t>Definition</a:t>
            </a:r>
            <a:endParaRPr lang="en-US" altLang="en-US" dirty="0">
              <a:latin typeface="Times New Roman" pitchFamily="18" charset="0"/>
              <a:cs typeface="Times New Roman" pitchFamily="18" charset="0"/>
            </a:endParaRPr>
          </a:p>
          <a:p>
            <a:pPr lvl="1" eaLnBrk="1" hangingPunct="1">
              <a:buClr>
                <a:srgbClr val="0039A6"/>
              </a:buClr>
              <a:buFont typeface="Arial" charset="0"/>
              <a:buChar char="•"/>
            </a:pPr>
            <a:r>
              <a:rPr lang="en-US" altLang="en-US" dirty="0" smtClean="0">
                <a:latin typeface="Times New Roman" pitchFamily="18" charset="0"/>
                <a:cs typeface="Times New Roman" pitchFamily="18" charset="0"/>
              </a:rPr>
              <a:t>Introduction</a:t>
            </a:r>
          </a:p>
          <a:p>
            <a:pPr lvl="1" eaLnBrk="1" hangingPunct="1">
              <a:buClr>
                <a:srgbClr val="0039A6"/>
              </a:buClr>
              <a:buFont typeface="Arial" charset="0"/>
              <a:buChar char="•"/>
            </a:pPr>
            <a:r>
              <a:rPr lang="en-US" altLang="en-US" dirty="0" smtClean="0">
                <a:latin typeface="Times New Roman" pitchFamily="18" charset="0"/>
                <a:cs typeface="Times New Roman" pitchFamily="18" charset="0"/>
              </a:rPr>
              <a:t>Types of Natural Resources</a:t>
            </a:r>
            <a:endParaRPr lang="en-US" dirty="0" smtClean="0">
              <a:latin typeface="Times New Roman" pitchFamily="18" charset="0"/>
              <a:cs typeface="Times New Roman" pitchFamily="18" charset="0"/>
            </a:endParaRPr>
          </a:p>
          <a:p>
            <a:pPr lvl="1" eaLnBrk="1" hangingPunct="1">
              <a:buClr>
                <a:srgbClr val="0039A6"/>
              </a:buClr>
              <a:buFont typeface="Arial" charset="0"/>
              <a:buChar char="•"/>
            </a:pPr>
            <a:r>
              <a:rPr lang="en-US" dirty="0" smtClean="0">
                <a:latin typeface="Times New Roman" pitchFamily="18" charset="0"/>
                <a:cs typeface="Times New Roman" pitchFamily="18" charset="0"/>
              </a:rPr>
              <a:t>About Resources</a:t>
            </a:r>
            <a:endParaRPr lang="en-US" altLang="en-US" dirty="0" smtClean="0">
              <a:latin typeface="Times New Roman" pitchFamily="18" charset="0"/>
              <a:cs typeface="Times New Roman" pitchFamily="18" charset="0"/>
            </a:endParaRPr>
          </a:p>
          <a:p>
            <a:pPr lvl="1" eaLnBrk="1" hangingPunct="1">
              <a:buClr>
                <a:srgbClr val="0039A6"/>
              </a:buClr>
              <a:buFont typeface="Arial" charset="0"/>
              <a:buChar char="•"/>
            </a:pPr>
            <a:r>
              <a:rPr lang="en-US" altLang="en-US" dirty="0" smtClean="0">
                <a:latin typeface="Times New Roman" pitchFamily="18" charset="0"/>
                <a:cs typeface="Times New Roman" pitchFamily="18" charset="0"/>
              </a:rPr>
              <a:t>Why Conserve?</a:t>
            </a:r>
          </a:p>
          <a:p>
            <a:pPr lvl="1" eaLnBrk="1" hangingPunct="1">
              <a:buClr>
                <a:srgbClr val="0039A6"/>
              </a:buClr>
              <a:buFont typeface="Arial" charset="0"/>
              <a:buChar char="•"/>
            </a:pPr>
            <a:r>
              <a:rPr lang="en-US" altLang="en-US" dirty="0" smtClean="0">
                <a:latin typeface="Times New Roman" pitchFamily="18" charset="0"/>
                <a:cs typeface="Times New Roman" pitchFamily="18" charset="0"/>
              </a:rPr>
              <a:t>Ways to Conserve</a:t>
            </a:r>
          </a:p>
          <a:p>
            <a:pPr lvl="1" eaLnBrk="1" hangingPunct="1">
              <a:buClr>
                <a:srgbClr val="0039A6"/>
              </a:buClr>
              <a:buFont typeface="Arial" charset="0"/>
              <a:buChar char="•"/>
            </a:pPr>
            <a:r>
              <a:rPr lang="en-US" altLang="en-US" dirty="0" smtClean="0">
                <a:latin typeface="Times New Roman" pitchFamily="18" charset="0"/>
                <a:cs typeface="Times New Roman" pitchFamily="18" charset="0"/>
              </a:rPr>
              <a:t>Conclusion </a:t>
            </a:r>
            <a:endParaRPr lang="en-US" altLang="en-US" dirty="0">
              <a:latin typeface="Times New Roman" pitchFamily="18" charset="0"/>
              <a:cs typeface="Times New Roman" pitchFamily="18" charset="0"/>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latin typeface="Myriad Web Pro" charset="0"/>
              </a:rPr>
              <a:pPr algn="r" eaLnBrk="1" hangingPunct="1">
                <a:spcBef>
                  <a:spcPct val="0"/>
                </a:spcBef>
                <a:buFontTx/>
                <a:buNone/>
              </a:pPr>
              <a:t>2</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83880" cy="1051560"/>
          </a:xfrm>
        </p:spPr>
        <p:txBody>
          <a:bodyPr/>
          <a:lstStyle/>
          <a:p>
            <a:r>
              <a:rPr lang="en-US" dirty="0">
                <a:solidFill>
                  <a:srgbClr val="FFFF00"/>
                </a:solidFill>
              </a:rPr>
              <a:t>References</a:t>
            </a:r>
          </a:p>
        </p:txBody>
      </p:sp>
      <p:sp>
        <p:nvSpPr>
          <p:cNvPr id="3" name="Content Placeholder 2"/>
          <p:cNvSpPr>
            <a:spLocks noGrp="1"/>
          </p:cNvSpPr>
          <p:nvPr>
            <p:ph idx="1"/>
          </p:nvPr>
        </p:nvSpPr>
        <p:spPr>
          <a:xfrm>
            <a:off x="152400" y="2057400"/>
            <a:ext cx="8183880" cy="4187952"/>
          </a:xfrm>
        </p:spPr>
        <p:txBody>
          <a:bodyPr/>
          <a:lstStyle/>
          <a:p>
            <a:pPr lvl="1"/>
            <a:r>
              <a:rPr lang="en-US" dirty="0" smtClean="0"/>
              <a:t>Google.com</a:t>
            </a:r>
          </a:p>
          <a:p>
            <a:pPr lvl="1"/>
            <a:r>
              <a:rPr lang="en-US" dirty="0" smtClean="0"/>
              <a:t>Wikipedia.org</a:t>
            </a:r>
          </a:p>
          <a:p>
            <a:pPr lvl="1"/>
            <a:r>
              <a:rPr lang="en-US" dirty="0" smtClean="0"/>
              <a:t>Studymafia.org</a:t>
            </a:r>
          </a:p>
          <a:p>
            <a:pPr lvl="1"/>
            <a:r>
              <a:rPr lang="en-US" dirty="0" smtClean="0"/>
              <a:t>Slidespanda.com</a:t>
            </a:r>
          </a:p>
        </p:txBody>
      </p:sp>
    </p:spTree>
    <p:extLst>
      <p:ext uri="{BB962C8B-B14F-4D97-AF65-F5344CB8AC3E}">
        <p14:creationId xmlns:p14="http://schemas.microsoft.com/office/powerpoint/2010/main" val="180055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7543800" cy="2971800"/>
          </a:xfrm>
          <a:solidFill>
            <a:schemeClr val="tx1"/>
          </a:solidFill>
        </p:spPr>
        <p:txBody>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bg1"/>
                </a:solidFill>
              </a:rPr>
              <a:t>.org</a:t>
            </a:r>
            <a:endParaRPr lang="en-US" sz="5400" b="1" dirty="0">
              <a:solidFill>
                <a:schemeClr val="bg1"/>
              </a:solidFill>
            </a:endParaRPr>
          </a:p>
        </p:txBody>
      </p:sp>
    </p:spTree>
    <p:extLst>
      <p:ext uri="{BB962C8B-B14F-4D97-AF65-F5344CB8AC3E}">
        <p14:creationId xmlns:p14="http://schemas.microsoft.com/office/powerpoint/2010/main" val="266017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latin typeface="Times New Roman" pitchFamily="18" charset="0"/>
                <a:cs typeface="Times New Roman" pitchFamily="18" charset="0"/>
              </a:rPr>
              <a:t>Definition</a:t>
            </a:r>
            <a:endParaRPr lang="en-US" altLang="en-US" dirty="0">
              <a:latin typeface="Times New Roman" pitchFamily="18" charset="0"/>
              <a:cs typeface="Times New Roman" pitchFamily="18" charset="0"/>
            </a:endParaRPr>
          </a:p>
        </p:txBody>
      </p:sp>
      <p:sp>
        <p:nvSpPr>
          <p:cNvPr id="71685" name="Content Placeholder 2"/>
          <p:cNvSpPr txBox="1">
            <a:spLocks/>
          </p:cNvSpPr>
          <p:nvPr/>
        </p:nvSpPr>
        <p:spPr bwMode="auto">
          <a:xfrm>
            <a:off x="152400" y="1524000"/>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None/>
            </a:pPr>
            <a:r>
              <a:rPr lang="en-US" dirty="0" smtClean="0"/>
              <a:t>   Natural resources can be defined as the resources that exist (on the planet) independent of human actions.</a:t>
            </a:r>
            <a:endParaRPr lang="en-US" dirty="0" smtClean="0">
              <a:latin typeface="Times New Roman" pitchFamily="18" charset="0"/>
              <a:cs typeface="Times New Roman" pitchFamily="18" charset="0"/>
            </a:endParaRPr>
          </a:p>
        </p:txBody>
      </p:sp>
      <p:sp>
        <p:nvSpPr>
          <p:cNvPr id="71686" name="Slide Number Placeholder 1"/>
          <p:cNvSpPr txBox="1">
            <a:spLocks/>
          </p:cNvSpPr>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latin typeface="Myriad Web Pro" charset="0"/>
              </a:rPr>
              <a:pPr algn="r" eaLnBrk="1" hangingPunct="1">
                <a:spcBef>
                  <a:spcPct val="0"/>
                </a:spcBef>
                <a:buFontTx/>
                <a:buNone/>
              </a:pPr>
              <a:t>3</a:t>
            </a:fld>
            <a:endParaRPr lang="en-US" altLang="en-US" sz="1400" dirty="0">
              <a:latin typeface="Myriad Web Pro" charset="0"/>
            </a:endParaRPr>
          </a:p>
        </p:txBody>
      </p:sp>
      <p:pic>
        <p:nvPicPr>
          <p:cNvPr id="9" name="Picture 8" descr="natural-environmental-resources-set-natural-environmental-resources-set-wind-power-solar-energy-symbols-flat-isolated-154628160.jpg"/>
          <p:cNvPicPr>
            <a:picLocks noChangeAspect="1"/>
          </p:cNvPicPr>
          <p:nvPr/>
        </p:nvPicPr>
        <p:blipFill>
          <a:blip r:embed="rId3"/>
          <a:stretch>
            <a:fillRect/>
          </a:stretch>
        </p:blipFill>
        <p:spPr>
          <a:xfrm>
            <a:off x="2409687" y="2863596"/>
            <a:ext cx="5515113" cy="3689604"/>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latin typeface="Times New Roman" pitchFamily="18" charset="0"/>
                <a:cs typeface="Times New Roman" pitchFamily="18" charset="0"/>
              </a:rPr>
              <a:t>Introduction</a:t>
            </a:r>
            <a:endParaRPr lang="en-US" altLang="en-US" dirty="0">
              <a:latin typeface="Times New Roman" pitchFamily="18" charset="0"/>
              <a:cs typeface="Times New Roman" pitchFamily="18" charset="0"/>
            </a:endParaRPr>
          </a:p>
        </p:txBody>
      </p:sp>
      <p:sp>
        <p:nvSpPr>
          <p:cNvPr id="71685" name="Content Placeholder 2"/>
          <p:cNvSpPr txBox="1">
            <a:spLocks/>
          </p:cNvSpPr>
          <p:nvPr/>
        </p:nvSpPr>
        <p:spPr bwMode="auto">
          <a:xfrm>
            <a:off x="685800" y="1600200"/>
            <a:ext cx="769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800" dirty="0" smtClean="0"/>
              <a:t>These are the resources that are found in the environment and are developed without the intervention of humans. </a:t>
            </a:r>
          </a:p>
          <a:p>
            <a:r>
              <a:rPr lang="en-US" sz="2800" dirty="0" smtClean="0"/>
              <a:t>Natural resources are naturally occurring materials that are useful to man or could be useful under conceivable technological, economic or social circumstances or supplies drawn from the earth, supplies such as food, building and clothing materials, fertilizers, metals, water and geothermal power. </a:t>
            </a:r>
            <a:endParaRPr lang="en-US" sz="2800" dirty="0"/>
          </a:p>
        </p:txBody>
      </p:sp>
      <p:sp>
        <p:nvSpPr>
          <p:cNvPr id="71686" name="Slide Number Placeholder 1"/>
          <p:cNvSpPr txBox="1">
            <a:spLocks/>
          </p:cNvSpPr>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latin typeface="Myriad Web Pro" charset="0"/>
              </a:rPr>
              <a:pPr algn="r" eaLnBrk="1" hangingPunct="1">
                <a:spcBef>
                  <a:spcPct val="0"/>
                </a:spcBef>
                <a:buFontTx/>
                <a:buNone/>
              </a:pPr>
              <a:t>4</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Content Placeholder 2"/>
          <p:cNvSpPr txBox="1">
            <a:spLocks/>
          </p:cNvSpPr>
          <p:nvPr/>
        </p:nvSpPr>
        <p:spPr bwMode="auto">
          <a:xfrm>
            <a:off x="650875" y="1600200"/>
            <a:ext cx="8416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b="1" dirty="0" smtClean="0"/>
              <a:t>Renewable:</a:t>
            </a:r>
            <a:r>
              <a:rPr lang="en-US" dirty="0" smtClean="0"/>
              <a:t> resources that are available in infinite quantity and can be used repeatedly are called renewable resources. Example: Forest, wind, water, etc.</a:t>
            </a:r>
          </a:p>
          <a:p>
            <a:r>
              <a:rPr lang="en-US" b="1" dirty="0" smtClean="0"/>
              <a:t>Non-Renewable:</a:t>
            </a:r>
            <a:r>
              <a:rPr lang="en-US" dirty="0" smtClean="0"/>
              <a:t> resources that are limited in abundance due to their non-renewable nature and whose availability may run out in the future are called non-renewable resources. Examples include fossil fuels, minerals, etc.</a:t>
            </a:r>
            <a:endParaRPr lang="en-US" dirty="0"/>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F3A21016-E51D-4AAE-8DF1-DF6B1BFA55A8}" type="slidenum">
              <a:rPr lang="en-US" altLang="en-US" sz="1400" smtClean="0">
                <a:latin typeface="Myriad Web Pro" charset="0"/>
              </a:rPr>
              <a:pPr algn="r" eaLnBrk="1" hangingPunct="1">
                <a:spcBef>
                  <a:spcPct val="0"/>
                </a:spcBef>
                <a:buFontTx/>
                <a:buNone/>
              </a:pPr>
              <a:t>5</a:t>
            </a:fld>
            <a:endParaRPr lang="en-US" altLang="en-US" sz="1400" dirty="0">
              <a:latin typeface="Myriad Web Pro" charset="0"/>
            </a:endParaRPr>
          </a:p>
        </p:txBody>
      </p:sp>
      <p:sp>
        <p:nvSpPr>
          <p:cNvPr id="7" name="TextBox 7"/>
          <p:cNvSpPr txBox="1">
            <a:spLocks noChangeArrowheads="1"/>
          </p:cNvSpPr>
          <p:nvPr/>
        </p:nvSpPr>
        <p:spPr bwMode="auto">
          <a:xfrm>
            <a:off x="38100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Types of Natural Resources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latin typeface="Myriad Web Pro" charset="0"/>
              </a:rPr>
              <a:pPr algn="r" eaLnBrk="1" hangingPunct="1">
                <a:spcBef>
                  <a:spcPct val="0"/>
                </a:spcBef>
                <a:buFontTx/>
                <a:buNone/>
              </a:pPr>
              <a:t>6</a:t>
            </a:fld>
            <a:endParaRPr lang="en-US" altLang="en-US" sz="1400" dirty="0">
              <a:latin typeface="Myriad Web Pro" charset="0"/>
            </a:endParaRPr>
          </a:p>
        </p:txBody>
      </p:sp>
      <p:sp>
        <p:nvSpPr>
          <p:cNvPr id="7" name="TextBox 7"/>
          <p:cNvSpPr txBox="1">
            <a:spLocks noChangeArrowheads="1"/>
          </p:cNvSpPr>
          <p:nvPr/>
        </p:nvSpPr>
        <p:spPr bwMode="auto">
          <a:xfrm>
            <a:off x="990600" y="6096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Types of Natural Resources </a:t>
            </a:r>
          </a:p>
          <a:p>
            <a:pPr algn="ctr" eaLnBrk="1" hangingPunct="1">
              <a:spcBef>
                <a:spcPct val="0"/>
              </a:spcBef>
              <a:buNone/>
            </a:pPr>
            <a:r>
              <a:rPr lang="en-US" altLang="en-US" sz="3600" dirty="0" smtClean="0">
                <a:latin typeface="Times New Roman" pitchFamily="18" charset="0"/>
                <a:cs typeface="Times New Roman" pitchFamily="18" charset="0"/>
              </a:rPr>
              <a:t> </a:t>
            </a:r>
          </a:p>
        </p:txBody>
      </p:sp>
      <p:pic>
        <p:nvPicPr>
          <p:cNvPr id="6" name="Picture 5" descr="Screenshot 2022-06-14 100629.png"/>
          <p:cNvPicPr>
            <a:picLocks noChangeAspect="1"/>
          </p:cNvPicPr>
          <p:nvPr/>
        </p:nvPicPr>
        <p:blipFill>
          <a:blip r:embed="rId3"/>
          <a:stretch>
            <a:fillRect/>
          </a:stretch>
        </p:blipFill>
        <p:spPr>
          <a:xfrm>
            <a:off x="990600" y="1752600"/>
            <a:ext cx="7467600" cy="37338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Types of Natural Resources </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7</a:t>
            </a:fld>
            <a:endParaRPr lang="en-US" altLang="en-US" sz="1400" dirty="0">
              <a:latin typeface="Myriad Web Pro" charset="0"/>
            </a:endParaRPr>
          </a:p>
        </p:txBody>
      </p:sp>
      <p:pic>
        <p:nvPicPr>
          <p:cNvPr id="6" name="Picture 13" descr="MPj04385600000[1]"/>
          <p:cNvPicPr>
            <a:picLocks noChangeAspect="1" noChangeArrowheads="1"/>
          </p:cNvPicPr>
          <p:nvPr/>
        </p:nvPicPr>
        <p:blipFill>
          <a:blip r:embed="rId3"/>
          <a:srcRect/>
          <a:stretch>
            <a:fillRect/>
          </a:stretch>
        </p:blipFill>
        <p:spPr bwMode="auto">
          <a:xfrm>
            <a:off x="4889046" y="1905000"/>
            <a:ext cx="3822247" cy="4038600"/>
          </a:xfrm>
          <a:prstGeom prst="rect">
            <a:avLst/>
          </a:prstGeom>
          <a:noFill/>
          <a:ln w="15875">
            <a:solidFill>
              <a:schemeClr val="tx1"/>
            </a:solidFill>
            <a:miter lim="800000"/>
            <a:headEnd/>
            <a:tailEnd/>
          </a:ln>
        </p:spPr>
      </p:pic>
      <p:pic>
        <p:nvPicPr>
          <p:cNvPr id="7" name="Picture 16" descr="MPj04032910000[1]"/>
          <p:cNvPicPr>
            <a:picLocks noChangeAspect="1" noChangeArrowheads="1"/>
          </p:cNvPicPr>
          <p:nvPr/>
        </p:nvPicPr>
        <p:blipFill>
          <a:blip r:embed="rId4"/>
          <a:srcRect/>
          <a:stretch>
            <a:fillRect/>
          </a:stretch>
        </p:blipFill>
        <p:spPr bwMode="auto">
          <a:xfrm>
            <a:off x="914400" y="1905000"/>
            <a:ext cx="3750129" cy="4038600"/>
          </a:xfrm>
          <a:prstGeom prst="rect">
            <a:avLst/>
          </a:prstGeom>
          <a:noFill/>
          <a:ln w="158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About Resources</a:t>
            </a:r>
          </a:p>
        </p:txBody>
      </p:sp>
      <p:sp>
        <p:nvSpPr>
          <p:cNvPr id="2" name="TextBox 1"/>
          <p:cNvSpPr txBox="1"/>
          <p:nvPr/>
        </p:nvSpPr>
        <p:spPr>
          <a:xfrm>
            <a:off x="609600" y="1543139"/>
            <a:ext cx="8153400" cy="4324261"/>
          </a:xfrm>
          <a:prstGeom prst="rect">
            <a:avLst/>
          </a:prstGeom>
          <a:noFill/>
        </p:spPr>
        <p:txBody>
          <a:bodyPr wrap="square">
            <a:spAutoFit/>
          </a:bodyPr>
          <a:lstStyle/>
          <a:p>
            <a:pPr marL="342900" indent="-342900" algn="just" eaLnBrk="1" fontAlgn="auto" hangingPunct="1">
              <a:spcBef>
                <a:spcPts val="0"/>
              </a:spcBef>
              <a:spcAft>
                <a:spcPts val="0"/>
              </a:spcAft>
              <a:defRPr/>
            </a:pPr>
            <a:r>
              <a:rPr lang="en-US" sz="2500" b="1" dirty="0" smtClean="0">
                <a:latin typeface="Times New Roman" pitchFamily="18" charset="0"/>
                <a:cs typeface="Times New Roman" pitchFamily="18" charset="0"/>
              </a:rPr>
              <a:t>FOREST RESOURCES </a:t>
            </a:r>
          </a:p>
          <a:p>
            <a:pPr marL="342900" indent="-342900" algn="just" eaLnBrk="1" fontAlgn="auto" hangingPunct="1">
              <a:spcBef>
                <a:spcPts val="0"/>
              </a:spcBef>
              <a:spcAft>
                <a:spcPts val="0"/>
              </a:spcAft>
              <a:buFont typeface="Arial" pitchFamily="34" charset="0"/>
              <a:buChar char="•"/>
              <a:defRPr/>
            </a:pPr>
            <a:r>
              <a:rPr lang="en-US" sz="2500" dirty="0" smtClean="0">
                <a:latin typeface="Times New Roman" pitchFamily="18" charset="0"/>
                <a:cs typeface="Times New Roman" pitchFamily="18" charset="0"/>
              </a:rPr>
              <a:t> Forest are important renewable </a:t>
            </a:r>
            <a:r>
              <a:rPr lang="en-US" sz="2500" dirty="0" err="1" smtClean="0">
                <a:latin typeface="Times New Roman" pitchFamily="18" charset="0"/>
                <a:cs typeface="Times New Roman" pitchFamily="18" charset="0"/>
              </a:rPr>
              <a:t>renewable</a:t>
            </a:r>
            <a:r>
              <a:rPr lang="en-US" sz="2500" dirty="0" smtClean="0">
                <a:latin typeface="Times New Roman" pitchFamily="18" charset="0"/>
                <a:cs typeface="Times New Roman" pitchFamily="18" charset="0"/>
              </a:rPr>
              <a:t> natural resources. Trees, shrubs and herbs dominate forest ecosystem. 33% of the world’s area consists of forest lands. Insects, birds and animals live there. Native forest has naturally growing plants and trees. </a:t>
            </a:r>
          </a:p>
          <a:p>
            <a:pPr marL="342900" indent="-342900" algn="just" eaLnBrk="1" fontAlgn="auto" hangingPunct="1">
              <a:spcBef>
                <a:spcPts val="0"/>
              </a:spcBef>
              <a:spcAft>
                <a:spcPts val="0"/>
              </a:spcAft>
              <a:buFont typeface="Arial" pitchFamily="34" charset="0"/>
              <a:buChar char="•"/>
              <a:defRPr/>
            </a:pPr>
            <a:r>
              <a:rPr lang="en-US" sz="2500" dirty="0" smtClean="0">
                <a:latin typeface="Times New Roman" pitchFamily="18" charset="0"/>
                <a:cs typeface="Times New Roman" pitchFamily="18" charset="0"/>
              </a:rPr>
              <a:t>Man-made forest consists of species of trees, shrubs, etc., grown by man. Boreal coniferous forests are found around the Arctic Sea, 550 to 650 north latitude .Temperate forests are found on either side of the earth 300 to 550 latitude north. </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8</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latin typeface="Times New Roman" pitchFamily="18" charset="0"/>
                <a:cs typeface="Times New Roman" pitchFamily="18" charset="0"/>
              </a:rPr>
              <a:t>About Resources</a:t>
            </a:r>
          </a:p>
        </p:txBody>
      </p:sp>
      <p:sp>
        <p:nvSpPr>
          <p:cNvPr id="2" name="TextBox 1"/>
          <p:cNvSpPr txBox="1"/>
          <p:nvPr/>
        </p:nvSpPr>
        <p:spPr>
          <a:xfrm>
            <a:off x="685800" y="1538674"/>
            <a:ext cx="8153400" cy="4785926"/>
          </a:xfrm>
          <a:prstGeom prst="rect">
            <a:avLst/>
          </a:prstGeom>
          <a:noFill/>
        </p:spPr>
        <p:txBody>
          <a:bodyPr wrap="square">
            <a:spAutoFit/>
          </a:bodyPr>
          <a:lstStyle/>
          <a:p>
            <a:pPr marL="342900" indent="-342900" algn="just" eaLnBrk="1" fontAlgn="auto" hangingPunct="1">
              <a:spcBef>
                <a:spcPts val="0"/>
              </a:spcBef>
              <a:spcAft>
                <a:spcPts val="0"/>
              </a:spcAft>
              <a:defRPr/>
            </a:pPr>
            <a:r>
              <a:rPr lang="en-US" sz="2500" b="1" dirty="0" smtClean="0">
                <a:latin typeface="Times New Roman" pitchFamily="18" charset="0"/>
                <a:cs typeface="Times New Roman" pitchFamily="18" charset="0"/>
              </a:rPr>
              <a:t>MINERAL RESOURCES </a:t>
            </a:r>
          </a:p>
          <a:p>
            <a:pPr marL="342900" indent="-342900" algn="just" eaLnBrk="1" fontAlgn="auto" hangingPunct="1">
              <a:spcBef>
                <a:spcPts val="0"/>
              </a:spcBef>
              <a:spcAft>
                <a:spcPts val="0"/>
              </a:spcAft>
              <a:defRPr/>
            </a:pPr>
            <a:r>
              <a:rPr lang="en-US" sz="25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Minerals are non-renewable natural resources. They occur naturally as in organic, crystalline solids with physical properties. There are thousands of minerals in the world. • A nation’s economy depends mainly on minerals which are used by man everyday for various activities. </a:t>
            </a:r>
          </a:p>
          <a:p>
            <a:pPr marL="342900" indent="-342900" algn="just" eaLnBrk="1" fontAlgn="auto" hangingPunct="1">
              <a:spcBef>
                <a:spcPts val="0"/>
              </a:spcBef>
              <a:spcAft>
                <a:spcPts val="0"/>
              </a:spcAft>
              <a:buFont typeface="Arial" pitchFamily="34" charset="0"/>
              <a:buChar char="•"/>
              <a:defRPr/>
            </a:pPr>
            <a:r>
              <a:rPr lang="en-US" sz="2800" dirty="0" smtClean="0">
                <a:latin typeface="Times New Roman" pitchFamily="18" charset="0"/>
                <a:cs typeface="Times New Roman" pitchFamily="18" charset="0"/>
              </a:rPr>
              <a:t>On the basis of usage of minerals, there are two types of Human civilization namely Bronze Age and Iron Age. We extract about 74m.metric tons of iron and steel per year.</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latin typeface="Times New Roman"/>
                <a:cs typeface="Times New Roman"/>
              </a:rPr>
              <a:t>●●●</a:t>
            </a:r>
            <a:endParaRPr lang="en-US" altLang="en-US" sz="1400" dirty="0" smtClean="0">
              <a:latin typeface="Myriad Web Pro" charset="0"/>
            </a:endParaRPr>
          </a:p>
          <a:p>
            <a:pPr algn="r" eaLnBrk="1" hangingPunct="1">
              <a:spcBef>
                <a:spcPct val="0"/>
              </a:spcBef>
              <a:buFontTx/>
              <a:buNone/>
            </a:pPr>
            <a:fld id="{0EF9015A-DAF8-47A9-8291-B9B5A3191301}" type="slidenum">
              <a:rPr lang="en-US" altLang="en-US" sz="1400" smtClean="0">
                <a:latin typeface="Myriad Web Pro" charset="0"/>
              </a:rPr>
              <a:pPr algn="r" eaLnBrk="1" hangingPunct="1">
                <a:spcBef>
                  <a:spcPct val="0"/>
                </a:spcBef>
                <a:buFontTx/>
                <a:buNone/>
              </a:pPr>
              <a:t>9</a:t>
            </a:fld>
            <a:endParaRPr lang="en-US" altLang="en-US" sz="1400" dirty="0">
              <a:latin typeface="Myriad Web Pro"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eme3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28">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30">
  <a:themeElements>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fontScheme name="Blueprint">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17872</TotalTime>
  <Words>999</Words>
  <Application>Microsoft Office PowerPoint</Application>
  <PresentationFormat>On-screen Show (4:3)</PresentationFormat>
  <Paragraphs>278</Paragraphs>
  <Slides>21</Slides>
  <Notes>19</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7_SEPDPO</vt:lpstr>
      <vt:lpstr>Theme38</vt:lpstr>
      <vt:lpstr>Theme28</vt:lpstr>
      <vt:lpstr>Theme30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869</cp:revision>
  <cp:lastPrinted>2014-09-05T11:57:32Z</cp:lastPrinted>
  <dcterms:created xsi:type="dcterms:W3CDTF">2014-04-08T13:15:54Z</dcterms:created>
  <dcterms:modified xsi:type="dcterms:W3CDTF">2022-10-16T10:51:07Z</dcterms:modified>
</cp:coreProperties>
</file>