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270" r:id="rId3"/>
    <p:sldId id="257" r:id="rId4"/>
    <p:sldId id="258" r:id="rId5"/>
    <p:sldId id="272" r:id="rId6"/>
    <p:sldId id="273" r:id="rId7"/>
    <p:sldId id="274" r:id="rId8"/>
    <p:sldId id="259" r:id="rId9"/>
    <p:sldId id="260" r:id="rId10"/>
    <p:sldId id="261" r:id="rId11"/>
    <p:sldId id="262" r:id="rId12"/>
    <p:sldId id="263" r:id="rId13"/>
    <p:sldId id="264" r:id="rId14"/>
    <p:sldId id="265" r:id="rId15"/>
    <p:sldId id="266" r:id="rId16"/>
    <p:sldId id="267" r:id="rId17"/>
    <p:sldId id="268" r:id="rId18"/>
    <p:sldId id="269" r:id="rId19"/>
    <p:sldId id="275" r:id="rId20"/>
    <p:sldId id="276" r:id="rId21"/>
    <p:sldId id="277" r:id="rId22"/>
    <p:sldId id="281" r:id="rId23"/>
    <p:sldId id="278" r:id="rId24"/>
    <p:sldId id="279" r:id="rId25"/>
    <p:sldId id="280"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4660"/>
  </p:normalViewPr>
  <p:slideViewPr>
    <p:cSldViewPr>
      <p:cViewPr varScale="1">
        <p:scale>
          <a:sx n="63" d="100"/>
          <a:sy n="63" d="100"/>
        </p:scale>
        <p:origin x="125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61C21-8064-414D-BFA8-FF255D68ADF8}" type="doc">
      <dgm:prSet loTypeId="urn:microsoft.com/office/officeart/2005/8/layout/orgChart1" loCatId="hierarchy" qsTypeId="urn:microsoft.com/office/officeart/2005/8/quickstyle/simple1" qsCatId="simple" csTypeId="urn:microsoft.com/office/officeart/2005/8/colors/accent1_2" csCatId="accent1" phldr="1"/>
      <dgm:spPr/>
    </dgm:pt>
    <dgm:pt modelId="{A8918902-7B8C-4700-B88A-7987263E443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mn-lt"/>
            </a:rPr>
            <a:t>Model generation </a:t>
          </a:r>
          <a:r>
            <a:rPr lang="en-US" sz="1600" b="0" i="0" dirty="0">
              <a:solidFill>
                <a:schemeClr val="bg1"/>
              </a:solidFill>
              <a:latin typeface="+mn-lt"/>
            </a:rPr>
            <a:t>and analysis</a:t>
          </a:r>
          <a:endParaRPr kumimoji="0" lang="en-GB" sz="1600" b="0" i="0" u="none" strike="noStrike" cap="none" normalizeH="0" baseline="0" dirty="0">
            <a:ln>
              <a:noFill/>
            </a:ln>
            <a:solidFill>
              <a:schemeClr val="bg1"/>
            </a:solidFill>
            <a:effectLst/>
            <a:latin typeface="+mn-lt"/>
          </a:endParaRPr>
        </a:p>
      </dgm:t>
    </dgm:pt>
    <dgm:pt modelId="{A332AE8C-8594-485B-990A-5EAA86270CBE}" type="parTrans" cxnId="{B20FA11F-4CFB-4E1C-BCDA-CEFC61395857}">
      <dgm:prSet/>
      <dgm:spPr/>
      <dgm:t>
        <a:bodyPr/>
        <a:lstStyle/>
        <a:p>
          <a:endParaRPr lang="en-US"/>
        </a:p>
      </dgm:t>
    </dgm:pt>
    <dgm:pt modelId="{6DF5AE2D-A2FE-43A0-9BFD-7E1C01EE417B}" type="sibTrans" cxnId="{B20FA11F-4CFB-4E1C-BCDA-CEFC61395857}">
      <dgm:prSet/>
      <dgm:spPr/>
      <dgm:t>
        <a:bodyPr/>
        <a:lstStyle/>
        <a:p>
          <a:endParaRPr lang="en-US"/>
        </a:p>
      </dgm:t>
    </dgm:pt>
    <dgm:pt modelId="{19DD02EF-E987-4E04-AF9C-00A5969FA07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mn-lt"/>
            </a:rPr>
            <a:t>Input Geometry –Nodes, Beams, Plates</a:t>
          </a:r>
        </a:p>
      </dgm:t>
    </dgm:pt>
    <dgm:pt modelId="{1FD268C9-3F1B-416B-9EE0-BB788084C293}" type="parTrans" cxnId="{77436393-A5CB-4BB5-82FD-53EC07D6146B}">
      <dgm:prSet/>
      <dgm:spPr/>
      <dgm:t>
        <a:bodyPr/>
        <a:lstStyle/>
        <a:p>
          <a:endParaRPr lang="en-US" dirty="0"/>
        </a:p>
      </dgm:t>
    </dgm:pt>
    <dgm:pt modelId="{3EA6178F-1D0F-4CE2-B304-590DFFFC1770}" type="sibTrans" cxnId="{77436393-A5CB-4BB5-82FD-53EC07D6146B}">
      <dgm:prSet/>
      <dgm:spPr/>
      <dgm:t>
        <a:bodyPr/>
        <a:lstStyle/>
        <a:p>
          <a:endParaRPr lang="en-US"/>
        </a:p>
      </dgm:t>
    </dgm:pt>
    <dgm:pt modelId="{7A00D1BC-828A-4E55-901D-8CE84D491A5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mn-lt"/>
            </a:rPr>
            <a:t>Input Properties</a:t>
          </a:r>
        </a:p>
      </dgm:t>
    </dgm:pt>
    <dgm:pt modelId="{902D1D58-8ECE-4DBB-81D2-0C7E4249515C}" type="parTrans" cxnId="{78C6ACF3-C788-4002-A716-D69DD14D2E40}">
      <dgm:prSet/>
      <dgm:spPr/>
      <dgm:t>
        <a:bodyPr/>
        <a:lstStyle/>
        <a:p>
          <a:endParaRPr lang="en-US" dirty="0"/>
        </a:p>
      </dgm:t>
    </dgm:pt>
    <dgm:pt modelId="{E5245260-8856-4E30-B09E-0E0977F556E2}" type="sibTrans" cxnId="{78C6ACF3-C788-4002-A716-D69DD14D2E40}">
      <dgm:prSet/>
      <dgm:spPr/>
      <dgm:t>
        <a:bodyPr/>
        <a:lstStyle/>
        <a:p>
          <a:endParaRPr lang="en-US"/>
        </a:p>
      </dgm:t>
    </dgm:pt>
    <dgm:pt modelId="{480EBAA9-2250-4CFC-8122-338EA29AC75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mn-lt"/>
            </a:rPr>
            <a:t>Input Specs, Constant, Supports</a:t>
          </a:r>
        </a:p>
      </dgm:t>
    </dgm:pt>
    <dgm:pt modelId="{3440F077-E5D5-4404-B4C7-78C8F93F4080}" type="parTrans" cxnId="{7CF5E5B7-CD05-4E08-BAF0-DE8E26EE830F}">
      <dgm:prSet/>
      <dgm:spPr/>
      <dgm:t>
        <a:bodyPr/>
        <a:lstStyle/>
        <a:p>
          <a:endParaRPr lang="en-US" dirty="0"/>
        </a:p>
      </dgm:t>
    </dgm:pt>
    <dgm:pt modelId="{F1D29CD0-09BC-4ECB-93B1-83EC37B7B437}" type="sibTrans" cxnId="{7CF5E5B7-CD05-4E08-BAF0-DE8E26EE830F}">
      <dgm:prSet/>
      <dgm:spPr/>
      <dgm:t>
        <a:bodyPr/>
        <a:lstStyle/>
        <a:p>
          <a:endParaRPr lang="en-US"/>
        </a:p>
      </dgm:t>
    </dgm:pt>
    <dgm:pt modelId="{11DD9A43-FB3D-404E-8405-DBE93EC69DE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mn-lt"/>
            </a:rPr>
            <a:t>Input Loading System</a:t>
          </a:r>
        </a:p>
      </dgm:t>
    </dgm:pt>
    <dgm:pt modelId="{A5353B49-8EF6-41B4-A3F8-4AF11353BD20}" type="parTrans" cxnId="{DF085F3C-C364-4F68-A3AB-F8D14B881F6C}">
      <dgm:prSet/>
      <dgm:spPr/>
      <dgm:t>
        <a:bodyPr/>
        <a:lstStyle/>
        <a:p>
          <a:endParaRPr lang="en-US" dirty="0"/>
        </a:p>
      </dgm:t>
    </dgm:pt>
    <dgm:pt modelId="{6C54D3E4-2EA9-4C6B-8422-E3544B61E496}" type="sibTrans" cxnId="{DF085F3C-C364-4F68-A3AB-F8D14B881F6C}">
      <dgm:prSet/>
      <dgm:spPr/>
      <dgm:t>
        <a:bodyPr/>
        <a:lstStyle/>
        <a:p>
          <a:endParaRPr lang="en-US"/>
        </a:p>
      </dgm:t>
    </dgm:pt>
    <dgm:pt modelId="{D19A744F-48FF-4CD2-8AD6-63A30DE46B7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mn-lt"/>
            </a:rPr>
            <a:t>Specify Analysis Type</a:t>
          </a:r>
        </a:p>
      </dgm:t>
    </dgm:pt>
    <dgm:pt modelId="{83DBFFAC-3EB5-4138-BD79-98D80C9A9F16}" type="parTrans" cxnId="{3E93EA00-39F0-4ABD-A551-A884912ADEF7}">
      <dgm:prSet/>
      <dgm:spPr/>
      <dgm:t>
        <a:bodyPr/>
        <a:lstStyle/>
        <a:p>
          <a:endParaRPr lang="en-US" dirty="0"/>
        </a:p>
      </dgm:t>
    </dgm:pt>
    <dgm:pt modelId="{EF814D13-D3A2-4A41-89C9-77F2392FC634}" type="sibTrans" cxnId="{3E93EA00-39F0-4ABD-A551-A884912ADEF7}">
      <dgm:prSet/>
      <dgm:spPr/>
      <dgm:t>
        <a:bodyPr/>
        <a:lstStyle/>
        <a:p>
          <a:endParaRPr lang="en-US"/>
        </a:p>
      </dgm:t>
    </dgm:pt>
    <dgm:pt modelId="{555F4ABC-EEF8-4B17-993B-09C1EF969AF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mn-lt"/>
            </a:rPr>
            <a:t>Run Analysis</a:t>
          </a:r>
        </a:p>
      </dgm:t>
    </dgm:pt>
    <dgm:pt modelId="{395A4621-6DFC-4D17-B605-B72FC58B9B6F}" type="parTrans" cxnId="{400ABB1A-B5A6-49EC-85AC-6C514B698C48}">
      <dgm:prSet/>
      <dgm:spPr/>
      <dgm:t>
        <a:bodyPr/>
        <a:lstStyle/>
        <a:p>
          <a:endParaRPr lang="en-US" dirty="0"/>
        </a:p>
      </dgm:t>
    </dgm:pt>
    <dgm:pt modelId="{EB4F964C-49D3-4378-A84A-02F7FBA1860C}" type="sibTrans" cxnId="{400ABB1A-B5A6-49EC-85AC-6C514B698C48}">
      <dgm:prSet/>
      <dgm:spPr/>
      <dgm:t>
        <a:bodyPr/>
        <a:lstStyle/>
        <a:p>
          <a:endParaRPr lang="en-US"/>
        </a:p>
      </dgm:t>
    </dgm:pt>
    <dgm:pt modelId="{10AB5800-0CB7-42E2-84A1-CD2DD9B1042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mn-lt"/>
            </a:rPr>
            <a:t>View and Verify Results</a:t>
          </a:r>
        </a:p>
      </dgm:t>
    </dgm:pt>
    <dgm:pt modelId="{8F7840AD-5070-4B2E-9E2B-5166A19590BE}" type="parTrans" cxnId="{005905F5-BE3C-47B4-A0E5-2DEB49A60BE7}">
      <dgm:prSet/>
      <dgm:spPr/>
      <dgm:t>
        <a:bodyPr/>
        <a:lstStyle/>
        <a:p>
          <a:endParaRPr lang="en-US" dirty="0"/>
        </a:p>
      </dgm:t>
    </dgm:pt>
    <dgm:pt modelId="{B2EB3B83-5507-41A4-B203-3F08BA5E3AE4}" type="sibTrans" cxnId="{005905F5-BE3C-47B4-A0E5-2DEB49A60BE7}">
      <dgm:prSet/>
      <dgm:spPr/>
      <dgm:t>
        <a:bodyPr/>
        <a:lstStyle/>
        <a:p>
          <a:endParaRPr lang="en-US"/>
        </a:p>
      </dgm:t>
    </dgm:pt>
    <dgm:pt modelId="{F64F3185-9AED-453A-BFDC-6958C04A311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solidFill>
              <a:effectLst/>
              <a:latin typeface="+mn-lt"/>
            </a:rPr>
            <a:t>Design</a:t>
          </a:r>
        </a:p>
      </dgm:t>
    </dgm:pt>
    <dgm:pt modelId="{8128E272-3809-4E8F-97A3-F3933547557D}" type="parTrans" cxnId="{7A7B364D-AABD-4055-956A-F380B0DDEEC3}">
      <dgm:prSet/>
      <dgm:spPr/>
      <dgm:t>
        <a:bodyPr/>
        <a:lstStyle/>
        <a:p>
          <a:endParaRPr lang="en-US" dirty="0"/>
        </a:p>
      </dgm:t>
    </dgm:pt>
    <dgm:pt modelId="{CBA49158-7D75-4745-B242-134A208A175D}" type="sibTrans" cxnId="{7A7B364D-AABD-4055-956A-F380B0DDEEC3}">
      <dgm:prSet/>
      <dgm:spPr/>
      <dgm:t>
        <a:bodyPr/>
        <a:lstStyle/>
        <a:p>
          <a:endParaRPr lang="en-US"/>
        </a:p>
      </dgm:t>
    </dgm:pt>
    <dgm:pt modelId="{6F396E7F-EDB9-4097-B56D-341DEEB58AE3}" type="asst">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n-lt"/>
            </a:rPr>
            <a:t>Verify</a:t>
          </a:r>
          <a:endParaRPr kumimoji="0" lang="en-GB" sz="1400" b="0" i="0" u="none" strike="noStrike" cap="none" normalizeH="0" baseline="0" dirty="0">
            <a:ln>
              <a:noFill/>
            </a:ln>
            <a:solidFill>
              <a:schemeClr val="bg1"/>
            </a:solidFill>
            <a:effectLst/>
            <a:latin typeface="+mn-lt"/>
          </a:endParaRPr>
        </a:p>
      </dgm:t>
    </dgm:pt>
    <dgm:pt modelId="{5E0B1EAD-203C-490E-A391-3E6BC6A667C9}" type="parTrans" cxnId="{E85CC2BD-2861-4F1E-B6F2-A1E4E3F8905A}">
      <dgm:prSet/>
      <dgm:spPr/>
      <dgm:t>
        <a:bodyPr/>
        <a:lstStyle/>
        <a:p>
          <a:endParaRPr lang="en-US" dirty="0"/>
        </a:p>
      </dgm:t>
    </dgm:pt>
    <dgm:pt modelId="{12F15F30-5758-4492-BC93-062376A65AE9}" type="sibTrans" cxnId="{E85CC2BD-2861-4F1E-B6F2-A1E4E3F8905A}">
      <dgm:prSet/>
      <dgm:spPr/>
      <dgm:t>
        <a:bodyPr/>
        <a:lstStyle/>
        <a:p>
          <a:endParaRPr lang="en-US"/>
        </a:p>
      </dgm:t>
    </dgm:pt>
    <dgm:pt modelId="{6F340DF4-C08D-44B8-8C2A-B547C8324B7D}" type="pres">
      <dgm:prSet presAssocID="{36961C21-8064-414D-BFA8-FF255D68ADF8}" presName="hierChild1" presStyleCnt="0">
        <dgm:presLayoutVars>
          <dgm:orgChart val="1"/>
          <dgm:chPref val="1"/>
          <dgm:dir/>
          <dgm:animOne val="branch"/>
          <dgm:animLvl val="lvl"/>
          <dgm:resizeHandles/>
        </dgm:presLayoutVars>
      </dgm:prSet>
      <dgm:spPr/>
    </dgm:pt>
    <dgm:pt modelId="{3264DD15-19F8-4EDE-BD4E-03226D506B06}" type="pres">
      <dgm:prSet presAssocID="{A8918902-7B8C-4700-B88A-7987263E443B}" presName="hierRoot1" presStyleCnt="0">
        <dgm:presLayoutVars>
          <dgm:hierBranch val="r"/>
        </dgm:presLayoutVars>
      </dgm:prSet>
      <dgm:spPr/>
    </dgm:pt>
    <dgm:pt modelId="{62E0DE54-ADA3-4A65-97A4-58FF776829B8}" type="pres">
      <dgm:prSet presAssocID="{A8918902-7B8C-4700-B88A-7987263E443B}" presName="rootComposite1" presStyleCnt="0"/>
      <dgm:spPr/>
    </dgm:pt>
    <dgm:pt modelId="{43AF39A0-6931-422E-9E5E-494C05C95CDE}" type="pres">
      <dgm:prSet presAssocID="{A8918902-7B8C-4700-B88A-7987263E443B}" presName="rootText1" presStyleLbl="node0" presStyleIdx="0" presStyleCnt="1" custScaleX="392663">
        <dgm:presLayoutVars>
          <dgm:chPref val="3"/>
        </dgm:presLayoutVars>
      </dgm:prSet>
      <dgm:spPr/>
    </dgm:pt>
    <dgm:pt modelId="{265CE96C-6CA6-46AC-8F03-D8F1190B9956}" type="pres">
      <dgm:prSet presAssocID="{A8918902-7B8C-4700-B88A-7987263E443B}" presName="rootConnector1" presStyleLbl="node1" presStyleIdx="0" presStyleCnt="0"/>
      <dgm:spPr/>
    </dgm:pt>
    <dgm:pt modelId="{196AC9B8-7E38-4C72-A73E-50E269079B69}" type="pres">
      <dgm:prSet presAssocID="{A8918902-7B8C-4700-B88A-7987263E443B}" presName="hierChild2" presStyleCnt="0"/>
      <dgm:spPr/>
    </dgm:pt>
    <dgm:pt modelId="{4866AEB7-3580-402B-964D-80745382E6F3}" type="pres">
      <dgm:prSet presAssocID="{1FD268C9-3F1B-416B-9EE0-BB788084C293}" presName="Name50" presStyleLbl="parChTrans1D2" presStyleIdx="0" presStyleCnt="7"/>
      <dgm:spPr/>
    </dgm:pt>
    <dgm:pt modelId="{3EE29762-FC5D-4D6B-BFA4-4A8768CCAF63}" type="pres">
      <dgm:prSet presAssocID="{19DD02EF-E987-4E04-AF9C-00A5969FA07F}" presName="hierRoot2" presStyleCnt="0">
        <dgm:presLayoutVars>
          <dgm:hierBranch/>
        </dgm:presLayoutVars>
      </dgm:prSet>
      <dgm:spPr/>
    </dgm:pt>
    <dgm:pt modelId="{63330324-2978-4D5E-8FB2-EE1CEFD424B0}" type="pres">
      <dgm:prSet presAssocID="{19DD02EF-E987-4E04-AF9C-00A5969FA07F}" presName="rootComposite" presStyleCnt="0"/>
      <dgm:spPr/>
    </dgm:pt>
    <dgm:pt modelId="{CB041D9C-1572-4DB1-AE34-C19A0BDD09B8}" type="pres">
      <dgm:prSet presAssocID="{19DD02EF-E987-4E04-AF9C-00A5969FA07F}" presName="rootText" presStyleLbl="node2" presStyleIdx="0" presStyleCnt="7" custScaleX="327344">
        <dgm:presLayoutVars>
          <dgm:chPref val="3"/>
        </dgm:presLayoutVars>
      </dgm:prSet>
      <dgm:spPr/>
    </dgm:pt>
    <dgm:pt modelId="{111C1734-4549-4FEE-93AF-33B01E242C35}" type="pres">
      <dgm:prSet presAssocID="{19DD02EF-E987-4E04-AF9C-00A5969FA07F}" presName="rootConnector" presStyleLbl="node2" presStyleIdx="0" presStyleCnt="7"/>
      <dgm:spPr/>
    </dgm:pt>
    <dgm:pt modelId="{2B48588C-AC73-41BB-8E95-0C02E4FAA129}" type="pres">
      <dgm:prSet presAssocID="{19DD02EF-E987-4E04-AF9C-00A5969FA07F}" presName="hierChild4" presStyleCnt="0"/>
      <dgm:spPr/>
    </dgm:pt>
    <dgm:pt modelId="{F9F3522D-2877-4543-9080-14173697F9A7}" type="pres">
      <dgm:prSet presAssocID="{19DD02EF-E987-4E04-AF9C-00A5969FA07F}" presName="hierChild5" presStyleCnt="0"/>
      <dgm:spPr/>
    </dgm:pt>
    <dgm:pt modelId="{E986022F-57E6-47FB-B894-4F7C0EA7704A}" type="pres">
      <dgm:prSet presAssocID="{902D1D58-8ECE-4DBB-81D2-0C7E4249515C}" presName="Name50" presStyleLbl="parChTrans1D2" presStyleIdx="1" presStyleCnt="7"/>
      <dgm:spPr/>
    </dgm:pt>
    <dgm:pt modelId="{864F5D1F-E774-43C2-A2E6-4477796CD00B}" type="pres">
      <dgm:prSet presAssocID="{7A00D1BC-828A-4E55-901D-8CE84D491A52}" presName="hierRoot2" presStyleCnt="0">
        <dgm:presLayoutVars>
          <dgm:hierBranch/>
        </dgm:presLayoutVars>
      </dgm:prSet>
      <dgm:spPr/>
    </dgm:pt>
    <dgm:pt modelId="{E5C155D9-34C0-4749-AE5A-83211FA6C6F4}" type="pres">
      <dgm:prSet presAssocID="{7A00D1BC-828A-4E55-901D-8CE84D491A52}" presName="rootComposite" presStyleCnt="0"/>
      <dgm:spPr/>
    </dgm:pt>
    <dgm:pt modelId="{0DF677AD-BFC9-4C65-BF4F-D39F4C6EF5FE}" type="pres">
      <dgm:prSet presAssocID="{7A00D1BC-828A-4E55-901D-8CE84D491A52}" presName="rootText" presStyleLbl="node2" presStyleIdx="1" presStyleCnt="7" custScaleX="329789">
        <dgm:presLayoutVars>
          <dgm:chPref val="3"/>
        </dgm:presLayoutVars>
      </dgm:prSet>
      <dgm:spPr/>
    </dgm:pt>
    <dgm:pt modelId="{A780EE1C-D78F-4019-9790-6DAC2E93DFEA}" type="pres">
      <dgm:prSet presAssocID="{7A00D1BC-828A-4E55-901D-8CE84D491A52}" presName="rootConnector" presStyleLbl="node2" presStyleIdx="1" presStyleCnt="7"/>
      <dgm:spPr/>
    </dgm:pt>
    <dgm:pt modelId="{5663E283-5857-47EF-8E8E-7391F36161ED}" type="pres">
      <dgm:prSet presAssocID="{7A00D1BC-828A-4E55-901D-8CE84D491A52}" presName="hierChild4" presStyleCnt="0"/>
      <dgm:spPr/>
    </dgm:pt>
    <dgm:pt modelId="{C3DBABE5-2E72-45C0-8D0A-918EB069D700}" type="pres">
      <dgm:prSet presAssocID="{7A00D1BC-828A-4E55-901D-8CE84D491A52}" presName="hierChild5" presStyleCnt="0"/>
      <dgm:spPr/>
    </dgm:pt>
    <dgm:pt modelId="{0AEFBA59-A9BA-4367-9E99-37981A9CCCB5}" type="pres">
      <dgm:prSet presAssocID="{3440F077-E5D5-4404-B4C7-78C8F93F4080}" presName="Name50" presStyleLbl="parChTrans1D2" presStyleIdx="2" presStyleCnt="7"/>
      <dgm:spPr/>
    </dgm:pt>
    <dgm:pt modelId="{E5997A5E-393C-4616-BAE0-D49047F7754A}" type="pres">
      <dgm:prSet presAssocID="{480EBAA9-2250-4CFC-8122-338EA29AC757}" presName="hierRoot2" presStyleCnt="0">
        <dgm:presLayoutVars>
          <dgm:hierBranch/>
        </dgm:presLayoutVars>
      </dgm:prSet>
      <dgm:spPr/>
    </dgm:pt>
    <dgm:pt modelId="{8AF2C85E-5F7E-48CA-84D2-B4DE2CBF1E48}" type="pres">
      <dgm:prSet presAssocID="{480EBAA9-2250-4CFC-8122-338EA29AC757}" presName="rootComposite" presStyleCnt="0"/>
      <dgm:spPr/>
    </dgm:pt>
    <dgm:pt modelId="{C14CA3D3-8F9B-4A07-95DC-A524ADD00AF4}" type="pres">
      <dgm:prSet presAssocID="{480EBAA9-2250-4CFC-8122-338EA29AC757}" presName="rootText" presStyleLbl="node2" presStyleIdx="2" presStyleCnt="7" custScaleX="328942">
        <dgm:presLayoutVars>
          <dgm:chPref val="3"/>
        </dgm:presLayoutVars>
      </dgm:prSet>
      <dgm:spPr/>
    </dgm:pt>
    <dgm:pt modelId="{9312903C-3689-4BE9-B4CE-6856BF3AFBE5}" type="pres">
      <dgm:prSet presAssocID="{480EBAA9-2250-4CFC-8122-338EA29AC757}" presName="rootConnector" presStyleLbl="node2" presStyleIdx="2" presStyleCnt="7"/>
      <dgm:spPr/>
    </dgm:pt>
    <dgm:pt modelId="{9544C28B-0330-4449-B9C7-4F740A9BBBB7}" type="pres">
      <dgm:prSet presAssocID="{480EBAA9-2250-4CFC-8122-338EA29AC757}" presName="hierChild4" presStyleCnt="0"/>
      <dgm:spPr/>
    </dgm:pt>
    <dgm:pt modelId="{419BD218-D537-42F5-89C3-67ABDBCF734F}" type="pres">
      <dgm:prSet presAssocID="{480EBAA9-2250-4CFC-8122-338EA29AC757}" presName="hierChild5" presStyleCnt="0"/>
      <dgm:spPr/>
    </dgm:pt>
    <dgm:pt modelId="{8910BEEF-EC00-415B-98DF-DEA1ED4B090D}" type="pres">
      <dgm:prSet presAssocID="{A5353B49-8EF6-41B4-A3F8-4AF11353BD20}" presName="Name50" presStyleLbl="parChTrans1D2" presStyleIdx="3" presStyleCnt="7"/>
      <dgm:spPr/>
    </dgm:pt>
    <dgm:pt modelId="{3568F3E8-3394-435D-B965-FEBE1C367778}" type="pres">
      <dgm:prSet presAssocID="{11DD9A43-FB3D-404E-8405-DBE93EC69DE2}" presName="hierRoot2" presStyleCnt="0">
        <dgm:presLayoutVars>
          <dgm:hierBranch/>
        </dgm:presLayoutVars>
      </dgm:prSet>
      <dgm:spPr/>
    </dgm:pt>
    <dgm:pt modelId="{F578A99E-0DEB-4CE5-9EF9-F1B4E2EE2413}" type="pres">
      <dgm:prSet presAssocID="{11DD9A43-FB3D-404E-8405-DBE93EC69DE2}" presName="rootComposite" presStyleCnt="0"/>
      <dgm:spPr/>
    </dgm:pt>
    <dgm:pt modelId="{73689AEA-DED9-4DB1-81C8-A9835EA7E09B}" type="pres">
      <dgm:prSet presAssocID="{11DD9A43-FB3D-404E-8405-DBE93EC69DE2}" presName="rootText" presStyleLbl="node2" presStyleIdx="3" presStyleCnt="7" custScaleX="328942">
        <dgm:presLayoutVars>
          <dgm:chPref val="3"/>
        </dgm:presLayoutVars>
      </dgm:prSet>
      <dgm:spPr/>
    </dgm:pt>
    <dgm:pt modelId="{F26BCAA4-C635-43D6-9D20-7BAEC8890FA6}" type="pres">
      <dgm:prSet presAssocID="{11DD9A43-FB3D-404E-8405-DBE93EC69DE2}" presName="rootConnector" presStyleLbl="node2" presStyleIdx="3" presStyleCnt="7"/>
      <dgm:spPr/>
    </dgm:pt>
    <dgm:pt modelId="{C6F22033-6EC3-47C3-91FF-E4A1F3C57C4E}" type="pres">
      <dgm:prSet presAssocID="{11DD9A43-FB3D-404E-8405-DBE93EC69DE2}" presName="hierChild4" presStyleCnt="0"/>
      <dgm:spPr/>
    </dgm:pt>
    <dgm:pt modelId="{F05F2731-33BB-42F9-A6B0-55EC830748F8}" type="pres">
      <dgm:prSet presAssocID="{11DD9A43-FB3D-404E-8405-DBE93EC69DE2}" presName="hierChild5" presStyleCnt="0"/>
      <dgm:spPr/>
    </dgm:pt>
    <dgm:pt modelId="{B9321B0C-4A34-4722-8E5B-4A62E33511B9}" type="pres">
      <dgm:prSet presAssocID="{83DBFFAC-3EB5-4138-BD79-98D80C9A9F16}" presName="Name50" presStyleLbl="parChTrans1D2" presStyleIdx="4" presStyleCnt="7"/>
      <dgm:spPr/>
    </dgm:pt>
    <dgm:pt modelId="{D9276DDD-EFC1-4511-8DB5-B26AEED12B24}" type="pres">
      <dgm:prSet presAssocID="{D19A744F-48FF-4CD2-8AD6-63A30DE46B77}" presName="hierRoot2" presStyleCnt="0">
        <dgm:presLayoutVars>
          <dgm:hierBranch/>
        </dgm:presLayoutVars>
      </dgm:prSet>
      <dgm:spPr/>
    </dgm:pt>
    <dgm:pt modelId="{272C9936-00A6-42A6-9E49-3D052D34AA34}" type="pres">
      <dgm:prSet presAssocID="{D19A744F-48FF-4CD2-8AD6-63A30DE46B77}" presName="rootComposite" presStyleCnt="0"/>
      <dgm:spPr/>
    </dgm:pt>
    <dgm:pt modelId="{9FF92257-E72F-4136-A09A-B30DF0F8BB40}" type="pres">
      <dgm:prSet presAssocID="{D19A744F-48FF-4CD2-8AD6-63A30DE46B77}" presName="rootText" presStyleLbl="node2" presStyleIdx="4" presStyleCnt="7" custScaleX="328942" custLinFactNeighborX="-2410" custLinFactNeighborY="-5681">
        <dgm:presLayoutVars>
          <dgm:chPref val="3"/>
        </dgm:presLayoutVars>
      </dgm:prSet>
      <dgm:spPr/>
    </dgm:pt>
    <dgm:pt modelId="{F01995E7-AE3D-4AF8-9542-DEB373801439}" type="pres">
      <dgm:prSet presAssocID="{D19A744F-48FF-4CD2-8AD6-63A30DE46B77}" presName="rootConnector" presStyleLbl="node2" presStyleIdx="4" presStyleCnt="7"/>
      <dgm:spPr/>
    </dgm:pt>
    <dgm:pt modelId="{7E8329EA-F5F8-409F-9F80-968A95B42E86}" type="pres">
      <dgm:prSet presAssocID="{D19A744F-48FF-4CD2-8AD6-63A30DE46B77}" presName="hierChild4" presStyleCnt="0"/>
      <dgm:spPr/>
    </dgm:pt>
    <dgm:pt modelId="{A1E8374E-5359-485F-9ED8-834554513739}" type="pres">
      <dgm:prSet presAssocID="{D19A744F-48FF-4CD2-8AD6-63A30DE46B77}" presName="hierChild5" presStyleCnt="0"/>
      <dgm:spPr/>
    </dgm:pt>
    <dgm:pt modelId="{52FAC961-AE0B-4228-B0A1-228601C121F9}" type="pres">
      <dgm:prSet presAssocID="{395A4621-6DFC-4D17-B605-B72FC58B9B6F}" presName="Name50" presStyleLbl="parChTrans1D2" presStyleIdx="5" presStyleCnt="7"/>
      <dgm:spPr/>
    </dgm:pt>
    <dgm:pt modelId="{795C85EA-E984-47A2-B4D1-328340F5A236}" type="pres">
      <dgm:prSet presAssocID="{555F4ABC-EEF8-4B17-993B-09C1EF969AF1}" presName="hierRoot2" presStyleCnt="0">
        <dgm:presLayoutVars>
          <dgm:hierBranch/>
        </dgm:presLayoutVars>
      </dgm:prSet>
      <dgm:spPr/>
    </dgm:pt>
    <dgm:pt modelId="{7F99CF14-2F4B-4EF1-BA5F-E7373DF0A32D}" type="pres">
      <dgm:prSet presAssocID="{555F4ABC-EEF8-4B17-993B-09C1EF969AF1}" presName="rootComposite" presStyleCnt="0"/>
      <dgm:spPr/>
    </dgm:pt>
    <dgm:pt modelId="{D931D249-DA0A-4677-BE82-D06666596C2E}" type="pres">
      <dgm:prSet presAssocID="{555F4ABC-EEF8-4B17-993B-09C1EF969AF1}" presName="rootText" presStyleLbl="node2" presStyleIdx="5" presStyleCnt="7" custScaleX="326567">
        <dgm:presLayoutVars>
          <dgm:chPref val="3"/>
        </dgm:presLayoutVars>
      </dgm:prSet>
      <dgm:spPr/>
    </dgm:pt>
    <dgm:pt modelId="{A6482BA8-D471-486D-A54B-4B65B3F729E2}" type="pres">
      <dgm:prSet presAssocID="{555F4ABC-EEF8-4B17-993B-09C1EF969AF1}" presName="rootConnector" presStyleLbl="node2" presStyleIdx="5" presStyleCnt="7"/>
      <dgm:spPr/>
    </dgm:pt>
    <dgm:pt modelId="{93D73002-8A01-4AC8-B484-4C611AFC2A07}" type="pres">
      <dgm:prSet presAssocID="{555F4ABC-EEF8-4B17-993B-09C1EF969AF1}" presName="hierChild4" presStyleCnt="0"/>
      <dgm:spPr/>
    </dgm:pt>
    <dgm:pt modelId="{24EB31C4-6CA0-4443-A306-D7348DA308E6}" type="pres">
      <dgm:prSet presAssocID="{555F4ABC-EEF8-4B17-993B-09C1EF969AF1}" presName="hierChild5" presStyleCnt="0"/>
      <dgm:spPr/>
    </dgm:pt>
    <dgm:pt modelId="{229866F8-B2DC-48D3-B4DA-905746360796}" type="pres">
      <dgm:prSet presAssocID="{8F7840AD-5070-4B2E-9E2B-5166A19590BE}" presName="Name50" presStyleLbl="parChTrans1D2" presStyleIdx="6" presStyleCnt="7"/>
      <dgm:spPr/>
    </dgm:pt>
    <dgm:pt modelId="{248D565D-6000-4156-9A92-9EA9BDDF5B00}" type="pres">
      <dgm:prSet presAssocID="{10AB5800-0CB7-42E2-84A1-CD2DD9B1042D}" presName="hierRoot2" presStyleCnt="0">
        <dgm:presLayoutVars>
          <dgm:hierBranch/>
        </dgm:presLayoutVars>
      </dgm:prSet>
      <dgm:spPr/>
    </dgm:pt>
    <dgm:pt modelId="{C75E72D3-74B5-4A40-B225-662AEDE802D8}" type="pres">
      <dgm:prSet presAssocID="{10AB5800-0CB7-42E2-84A1-CD2DD9B1042D}" presName="rootComposite" presStyleCnt="0"/>
      <dgm:spPr/>
    </dgm:pt>
    <dgm:pt modelId="{31E95E93-F201-4E2D-B176-F9738D90A64C}" type="pres">
      <dgm:prSet presAssocID="{10AB5800-0CB7-42E2-84A1-CD2DD9B1042D}" presName="rootText" presStyleLbl="node2" presStyleIdx="6" presStyleCnt="7" custScaleX="331407">
        <dgm:presLayoutVars>
          <dgm:chPref val="3"/>
        </dgm:presLayoutVars>
      </dgm:prSet>
      <dgm:spPr/>
    </dgm:pt>
    <dgm:pt modelId="{36BEEA38-CB00-432F-9AE0-E39EF389D344}" type="pres">
      <dgm:prSet presAssocID="{10AB5800-0CB7-42E2-84A1-CD2DD9B1042D}" presName="rootConnector" presStyleLbl="node2" presStyleIdx="6" presStyleCnt="7"/>
      <dgm:spPr/>
    </dgm:pt>
    <dgm:pt modelId="{B4D72B93-97E5-4BF8-A65D-F91A29DD0D45}" type="pres">
      <dgm:prSet presAssocID="{10AB5800-0CB7-42E2-84A1-CD2DD9B1042D}" presName="hierChild4" presStyleCnt="0"/>
      <dgm:spPr/>
    </dgm:pt>
    <dgm:pt modelId="{35E8B2CC-BC68-4610-B747-A66DDFD53397}" type="pres">
      <dgm:prSet presAssocID="{8128E272-3809-4E8F-97A3-F3933547557D}" presName="Name35" presStyleLbl="parChTrans1D3" presStyleIdx="0" presStyleCnt="1"/>
      <dgm:spPr/>
    </dgm:pt>
    <dgm:pt modelId="{0C9DDDF0-CA09-4945-AD5E-42AE3932C09D}" type="pres">
      <dgm:prSet presAssocID="{F64F3185-9AED-453A-BFDC-6958C04A311E}" presName="hierRoot2" presStyleCnt="0">
        <dgm:presLayoutVars>
          <dgm:hierBranch val="r"/>
        </dgm:presLayoutVars>
      </dgm:prSet>
      <dgm:spPr/>
    </dgm:pt>
    <dgm:pt modelId="{9E1642BB-C589-4359-A0A1-7CD7511401A7}" type="pres">
      <dgm:prSet presAssocID="{F64F3185-9AED-453A-BFDC-6958C04A311E}" presName="rootComposite" presStyleCnt="0"/>
      <dgm:spPr/>
    </dgm:pt>
    <dgm:pt modelId="{12DAA8D7-6BB5-4ED6-AEAB-74C6BCC714C7}" type="pres">
      <dgm:prSet presAssocID="{F64F3185-9AED-453A-BFDC-6958C04A311E}" presName="rootText" presStyleLbl="node3" presStyleIdx="0" presStyleCnt="1" custScaleX="254696">
        <dgm:presLayoutVars>
          <dgm:chPref val="3"/>
        </dgm:presLayoutVars>
      </dgm:prSet>
      <dgm:spPr/>
    </dgm:pt>
    <dgm:pt modelId="{971B4D9D-3F5B-49EA-9E1B-13DB8149B647}" type="pres">
      <dgm:prSet presAssocID="{F64F3185-9AED-453A-BFDC-6958C04A311E}" presName="rootConnector" presStyleLbl="node3" presStyleIdx="0" presStyleCnt="1"/>
      <dgm:spPr/>
    </dgm:pt>
    <dgm:pt modelId="{9BA7FA17-CB50-4C75-8EC6-89A934CAFF43}" type="pres">
      <dgm:prSet presAssocID="{F64F3185-9AED-453A-BFDC-6958C04A311E}" presName="hierChild4" presStyleCnt="0"/>
      <dgm:spPr/>
    </dgm:pt>
    <dgm:pt modelId="{3AFF28F1-6263-4461-8918-DC74023D4A86}" type="pres">
      <dgm:prSet presAssocID="{F64F3185-9AED-453A-BFDC-6958C04A311E}" presName="hierChild5" presStyleCnt="0"/>
      <dgm:spPr/>
    </dgm:pt>
    <dgm:pt modelId="{F9AA37B4-32F9-420F-B9D0-8365511E203F}" type="pres">
      <dgm:prSet presAssocID="{5E0B1EAD-203C-490E-A391-3E6BC6A667C9}" presName="Name111" presStyleLbl="parChTrans1D4" presStyleIdx="0" presStyleCnt="1"/>
      <dgm:spPr/>
    </dgm:pt>
    <dgm:pt modelId="{1B9FA07A-DEF4-4DBD-9FC9-FF0502964F4F}" type="pres">
      <dgm:prSet presAssocID="{6F396E7F-EDB9-4097-B56D-341DEEB58AE3}" presName="hierRoot3" presStyleCnt="0">
        <dgm:presLayoutVars>
          <dgm:hierBranch/>
        </dgm:presLayoutVars>
      </dgm:prSet>
      <dgm:spPr/>
    </dgm:pt>
    <dgm:pt modelId="{6330EE5C-BF3F-4FDD-945F-78A8C05D308D}" type="pres">
      <dgm:prSet presAssocID="{6F396E7F-EDB9-4097-B56D-341DEEB58AE3}" presName="rootComposite3" presStyleCnt="0"/>
      <dgm:spPr/>
    </dgm:pt>
    <dgm:pt modelId="{03CBC2F3-6479-4AB8-9893-D83140403FA6}" type="pres">
      <dgm:prSet presAssocID="{6F396E7F-EDB9-4097-B56D-341DEEB58AE3}" presName="rootText3" presStyleLbl="asst3" presStyleIdx="0" presStyleCnt="1" custScaleX="130471">
        <dgm:presLayoutVars>
          <dgm:chPref val="3"/>
        </dgm:presLayoutVars>
      </dgm:prSet>
      <dgm:spPr/>
    </dgm:pt>
    <dgm:pt modelId="{194ACEF7-03B8-4582-83FC-F813E8EEB42B}" type="pres">
      <dgm:prSet presAssocID="{6F396E7F-EDB9-4097-B56D-341DEEB58AE3}" presName="rootConnector3" presStyleLbl="asst3" presStyleIdx="0" presStyleCnt="1"/>
      <dgm:spPr/>
    </dgm:pt>
    <dgm:pt modelId="{57911C0B-8D40-4EA9-9092-7013D45BDCA4}" type="pres">
      <dgm:prSet presAssocID="{6F396E7F-EDB9-4097-B56D-341DEEB58AE3}" presName="hierChild6" presStyleCnt="0"/>
      <dgm:spPr/>
    </dgm:pt>
    <dgm:pt modelId="{DF7BCF4C-5D76-4C20-98A0-4A1D37AC7ECD}" type="pres">
      <dgm:prSet presAssocID="{6F396E7F-EDB9-4097-B56D-341DEEB58AE3}" presName="hierChild7" presStyleCnt="0"/>
      <dgm:spPr/>
    </dgm:pt>
    <dgm:pt modelId="{C8A05BEE-1B7E-4131-91BF-5A0A9B6D30B0}" type="pres">
      <dgm:prSet presAssocID="{10AB5800-0CB7-42E2-84A1-CD2DD9B1042D}" presName="hierChild5" presStyleCnt="0"/>
      <dgm:spPr/>
    </dgm:pt>
    <dgm:pt modelId="{662A0564-ACB1-42D1-91AA-209697C462A7}" type="pres">
      <dgm:prSet presAssocID="{A8918902-7B8C-4700-B88A-7987263E443B}" presName="hierChild3" presStyleCnt="0"/>
      <dgm:spPr/>
    </dgm:pt>
  </dgm:ptLst>
  <dgm:cxnLst>
    <dgm:cxn modelId="{BCE8D200-D1E8-4E04-BE14-BDD00C416E70}" type="presOf" srcId="{D19A744F-48FF-4CD2-8AD6-63A30DE46B77}" destId="{9FF92257-E72F-4136-A09A-B30DF0F8BB40}" srcOrd="0" destOrd="0" presId="urn:microsoft.com/office/officeart/2005/8/layout/orgChart1"/>
    <dgm:cxn modelId="{3E93EA00-39F0-4ABD-A551-A884912ADEF7}" srcId="{A8918902-7B8C-4700-B88A-7987263E443B}" destId="{D19A744F-48FF-4CD2-8AD6-63A30DE46B77}" srcOrd="4" destOrd="0" parTransId="{83DBFFAC-3EB5-4138-BD79-98D80C9A9F16}" sibTransId="{EF814D13-D3A2-4A41-89C9-77F2392FC634}"/>
    <dgm:cxn modelId="{801F3908-5FD4-491F-8372-FC9F1CB93856}" type="presOf" srcId="{902D1D58-8ECE-4DBB-81D2-0C7E4249515C}" destId="{E986022F-57E6-47FB-B894-4F7C0EA7704A}" srcOrd="0" destOrd="0" presId="urn:microsoft.com/office/officeart/2005/8/layout/orgChart1"/>
    <dgm:cxn modelId="{2CFE900F-E332-4019-926E-BB6B4C00346E}" type="presOf" srcId="{555F4ABC-EEF8-4B17-993B-09C1EF969AF1}" destId="{D931D249-DA0A-4677-BE82-D06666596C2E}" srcOrd="0" destOrd="0" presId="urn:microsoft.com/office/officeart/2005/8/layout/orgChart1"/>
    <dgm:cxn modelId="{400ABB1A-B5A6-49EC-85AC-6C514B698C48}" srcId="{A8918902-7B8C-4700-B88A-7987263E443B}" destId="{555F4ABC-EEF8-4B17-993B-09C1EF969AF1}" srcOrd="5" destOrd="0" parTransId="{395A4621-6DFC-4D17-B605-B72FC58B9B6F}" sibTransId="{EB4F964C-49D3-4378-A84A-02F7FBA1860C}"/>
    <dgm:cxn modelId="{B20FA11F-4CFB-4E1C-BCDA-CEFC61395857}" srcId="{36961C21-8064-414D-BFA8-FF255D68ADF8}" destId="{A8918902-7B8C-4700-B88A-7987263E443B}" srcOrd="0" destOrd="0" parTransId="{A332AE8C-8594-485B-990A-5EAA86270CBE}" sibTransId="{6DF5AE2D-A2FE-43A0-9BFD-7E1C01EE417B}"/>
    <dgm:cxn modelId="{B1BFC93A-3146-44E5-B88C-647CBE2E5728}" type="presOf" srcId="{A5353B49-8EF6-41B4-A3F8-4AF11353BD20}" destId="{8910BEEF-EC00-415B-98DF-DEA1ED4B090D}" srcOrd="0" destOrd="0" presId="urn:microsoft.com/office/officeart/2005/8/layout/orgChart1"/>
    <dgm:cxn modelId="{DF085F3C-C364-4F68-A3AB-F8D14B881F6C}" srcId="{A8918902-7B8C-4700-B88A-7987263E443B}" destId="{11DD9A43-FB3D-404E-8405-DBE93EC69DE2}" srcOrd="3" destOrd="0" parTransId="{A5353B49-8EF6-41B4-A3F8-4AF11353BD20}" sibTransId="{6C54D3E4-2EA9-4C6B-8422-E3544B61E496}"/>
    <dgm:cxn modelId="{5F9D6D3D-5B55-4087-A6BE-B1F548E857A0}" type="presOf" srcId="{11DD9A43-FB3D-404E-8405-DBE93EC69DE2}" destId="{F26BCAA4-C635-43D6-9D20-7BAEC8890FA6}" srcOrd="1" destOrd="0" presId="urn:microsoft.com/office/officeart/2005/8/layout/orgChart1"/>
    <dgm:cxn modelId="{E317143E-89D9-4FAC-BE72-9978D8B1E1CC}" type="presOf" srcId="{1FD268C9-3F1B-416B-9EE0-BB788084C293}" destId="{4866AEB7-3580-402B-964D-80745382E6F3}" srcOrd="0" destOrd="0" presId="urn:microsoft.com/office/officeart/2005/8/layout/orgChart1"/>
    <dgm:cxn modelId="{F8AFDD41-0D1A-48B5-9BBF-FED6A7EC1634}" type="presOf" srcId="{7A00D1BC-828A-4E55-901D-8CE84D491A52}" destId="{A780EE1C-D78F-4019-9790-6DAC2E93DFEA}" srcOrd="1" destOrd="0" presId="urn:microsoft.com/office/officeart/2005/8/layout/orgChart1"/>
    <dgm:cxn modelId="{09F24647-ED3F-4383-9B8A-E18EC4A8EB85}" type="presOf" srcId="{A8918902-7B8C-4700-B88A-7987263E443B}" destId="{265CE96C-6CA6-46AC-8F03-D8F1190B9956}" srcOrd="1" destOrd="0" presId="urn:microsoft.com/office/officeart/2005/8/layout/orgChart1"/>
    <dgm:cxn modelId="{E6DDEE48-2D08-4D3A-95A7-155BACB88164}" type="presOf" srcId="{A8918902-7B8C-4700-B88A-7987263E443B}" destId="{43AF39A0-6931-422E-9E5E-494C05C95CDE}" srcOrd="0" destOrd="0" presId="urn:microsoft.com/office/officeart/2005/8/layout/orgChart1"/>
    <dgm:cxn modelId="{1A00746C-500C-4FBB-8C5D-53EB33303118}" type="presOf" srcId="{11DD9A43-FB3D-404E-8405-DBE93EC69DE2}" destId="{73689AEA-DED9-4DB1-81C8-A9835EA7E09B}" srcOrd="0" destOrd="0" presId="urn:microsoft.com/office/officeart/2005/8/layout/orgChart1"/>
    <dgm:cxn modelId="{4C14314D-6CE3-4905-ACC9-95451270D256}" type="presOf" srcId="{10AB5800-0CB7-42E2-84A1-CD2DD9B1042D}" destId="{36BEEA38-CB00-432F-9AE0-E39EF389D344}" srcOrd="1" destOrd="0" presId="urn:microsoft.com/office/officeart/2005/8/layout/orgChart1"/>
    <dgm:cxn modelId="{7A7B364D-AABD-4055-956A-F380B0DDEEC3}" srcId="{10AB5800-0CB7-42E2-84A1-CD2DD9B1042D}" destId="{F64F3185-9AED-453A-BFDC-6958C04A311E}" srcOrd="0" destOrd="0" parTransId="{8128E272-3809-4E8F-97A3-F3933547557D}" sibTransId="{CBA49158-7D75-4745-B242-134A208A175D}"/>
    <dgm:cxn modelId="{12F1767B-5F37-44FC-BF26-43BE9AB8A77B}" type="presOf" srcId="{8128E272-3809-4E8F-97A3-F3933547557D}" destId="{35E8B2CC-BC68-4610-B747-A66DDFD53397}" srcOrd="0" destOrd="0" presId="urn:microsoft.com/office/officeart/2005/8/layout/orgChart1"/>
    <dgm:cxn modelId="{D3DB6D7C-8F0F-41BA-9ACD-829BEDA8CC09}" type="presOf" srcId="{F64F3185-9AED-453A-BFDC-6958C04A311E}" destId="{971B4D9D-3F5B-49EA-9E1B-13DB8149B647}" srcOrd="1" destOrd="0" presId="urn:microsoft.com/office/officeart/2005/8/layout/orgChart1"/>
    <dgm:cxn modelId="{93DDAB88-0245-4925-A829-62F72B473B06}" type="presOf" srcId="{5E0B1EAD-203C-490E-A391-3E6BC6A667C9}" destId="{F9AA37B4-32F9-420F-B9D0-8365511E203F}" srcOrd="0" destOrd="0" presId="urn:microsoft.com/office/officeart/2005/8/layout/orgChart1"/>
    <dgm:cxn modelId="{77436393-A5CB-4BB5-82FD-53EC07D6146B}" srcId="{A8918902-7B8C-4700-B88A-7987263E443B}" destId="{19DD02EF-E987-4E04-AF9C-00A5969FA07F}" srcOrd="0" destOrd="0" parTransId="{1FD268C9-3F1B-416B-9EE0-BB788084C293}" sibTransId="{3EA6178F-1D0F-4CE2-B304-590DFFFC1770}"/>
    <dgm:cxn modelId="{29E81C94-5B3F-4FE7-A191-03EE946C9DB7}" type="presOf" srcId="{36961C21-8064-414D-BFA8-FF255D68ADF8}" destId="{6F340DF4-C08D-44B8-8C2A-B547C8324B7D}" srcOrd="0" destOrd="0" presId="urn:microsoft.com/office/officeart/2005/8/layout/orgChart1"/>
    <dgm:cxn modelId="{AD6DDE95-B6E3-4402-B9D3-B1CC1FE0F9F9}" type="presOf" srcId="{480EBAA9-2250-4CFC-8122-338EA29AC757}" destId="{9312903C-3689-4BE9-B4CE-6856BF3AFBE5}" srcOrd="1" destOrd="0" presId="urn:microsoft.com/office/officeart/2005/8/layout/orgChart1"/>
    <dgm:cxn modelId="{712386A0-E912-4129-8DBB-0E869213BC0F}" type="presOf" srcId="{6F396E7F-EDB9-4097-B56D-341DEEB58AE3}" destId="{194ACEF7-03B8-4582-83FC-F813E8EEB42B}" srcOrd="1" destOrd="0" presId="urn:microsoft.com/office/officeart/2005/8/layout/orgChart1"/>
    <dgm:cxn modelId="{65CAC9AA-52AA-44BA-92F0-21D3BEBEF7CB}" type="presOf" srcId="{8F7840AD-5070-4B2E-9E2B-5166A19590BE}" destId="{229866F8-B2DC-48D3-B4DA-905746360796}" srcOrd="0" destOrd="0" presId="urn:microsoft.com/office/officeart/2005/8/layout/orgChart1"/>
    <dgm:cxn modelId="{00E027B1-2100-4C93-A947-1F27BC307E8E}" type="presOf" srcId="{83DBFFAC-3EB5-4138-BD79-98D80C9A9F16}" destId="{B9321B0C-4A34-4722-8E5B-4A62E33511B9}" srcOrd="0" destOrd="0" presId="urn:microsoft.com/office/officeart/2005/8/layout/orgChart1"/>
    <dgm:cxn modelId="{28B4F9B4-88D3-4DC4-979C-75B9EDFC0F46}" type="presOf" srcId="{F64F3185-9AED-453A-BFDC-6958C04A311E}" destId="{12DAA8D7-6BB5-4ED6-AEAB-74C6BCC714C7}" srcOrd="0" destOrd="0" presId="urn:microsoft.com/office/officeart/2005/8/layout/orgChart1"/>
    <dgm:cxn modelId="{898CCAB6-E607-4447-B5EC-3D5A890A1DFA}" type="presOf" srcId="{6F396E7F-EDB9-4097-B56D-341DEEB58AE3}" destId="{03CBC2F3-6479-4AB8-9893-D83140403FA6}" srcOrd="0" destOrd="0" presId="urn:microsoft.com/office/officeart/2005/8/layout/orgChart1"/>
    <dgm:cxn modelId="{7CF5E5B7-CD05-4E08-BAF0-DE8E26EE830F}" srcId="{A8918902-7B8C-4700-B88A-7987263E443B}" destId="{480EBAA9-2250-4CFC-8122-338EA29AC757}" srcOrd="2" destOrd="0" parTransId="{3440F077-E5D5-4404-B4C7-78C8F93F4080}" sibTransId="{F1D29CD0-09BC-4ECB-93B1-83EC37B7B437}"/>
    <dgm:cxn modelId="{B34887BA-B59F-4325-BD8C-FE0D1B2358CA}" type="presOf" srcId="{395A4621-6DFC-4D17-B605-B72FC58B9B6F}" destId="{52FAC961-AE0B-4228-B0A1-228601C121F9}" srcOrd="0" destOrd="0" presId="urn:microsoft.com/office/officeart/2005/8/layout/orgChart1"/>
    <dgm:cxn modelId="{E85CC2BD-2861-4F1E-B6F2-A1E4E3F8905A}" srcId="{F64F3185-9AED-453A-BFDC-6958C04A311E}" destId="{6F396E7F-EDB9-4097-B56D-341DEEB58AE3}" srcOrd="0" destOrd="0" parTransId="{5E0B1EAD-203C-490E-A391-3E6BC6A667C9}" sibTransId="{12F15F30-5758-4492-BC93-062376A65AE9}"/>
    <dgm:cxn modelId="{8B077DC3-29E9-4349-BBA7-9122A4B4C836}" type="presOf" srcId="{7A00D1BC-828A-4E55-901D-8CE84D491A52}" destId="{0DF677AD-BFC9-4C65-BF4F-D39F4C6EF5FE}" srcOrd="0" destOrd="0" presId="urn:microsoft.com/office/officeart/2005/8/layout/orgChart1"/>
    <dgm:cxn modelId="{F8E893C7-698C-46E6-855F-379D4524CDBA}" type="presOf" srcId="{10AB5800-0CB7-42E2-84A1-CD2DD9B1042D}" destId="{31E95E93-F201-4E2D-B176-F9738D90A64C}" srcOrd="0" destOrd="0" presId="urn:microsoft.com/office/officeart/2005/8/layout/orgChart1"/>
    <dgm:cxn modelId="{0C2172D0-40B3-4E69-95E2-160475F64CC9}" type="presOf" srcId="{3440F077-E5D5-4404-B4C7-78C8F93F4080}" destId="{0AEFBA59-A9BA-4367-9E99-37981A9CCCB5}" srcOrd="0" destOrd="0" presId="urn:microsoft.com/office/officeart/2005/8/layout/orgChart1"/>
    <dgm:cxn modelId="{36AE50D9-F788-474C-A5A3-06E199B34678}" type="presOf" srcId="{480EBAA9-2250-4CFC-8122-338EA29AC757}" destId="{C14CA3D3-8F9B-4A07-95DC-A524ADD00AF4}" srcOrd="0" destOrd="0" presId="urn:microsoft.com/office/officeart/2005/8/layout/orgChart1"/>
    <dgm:cxn modelId="{853F82F3-7559-4F03-920F-4EA645D0E75C}" type="presOf" srcId="{D19A744F-48FF-4CD2-8AD6-63A30DE46B77}" destId="{F01995E7-AE3D-4AF8-9542-DEB373801439}" srcOrd="1" destOrd="0" presId="urn:microsoft.com/office/officeart/2005/8/layout/orgChart1"/>
    <dgm:cxn modelId="{78C6ACF3-C788-4002-A716-D69DD14D2E40}" srcId="{A8918902-7B8C-4700-B88A-7987263E443B}" destId="{7A00D1BC-828A-4E55-901D-8CE84D491A52}" srcOrd="1" destOrd="0" parTransId="{902D1D58-8ECE-4DBB-81D2-0C7E4249515C}" sibTransId="{E5245260-8856-4E30-B09E-0E0977F556E2}"/>
    <dgm:cxn modelId="{005905F5-BE3C-47B4-A0E5-2DEB49A60BE7}" srcId="{A8918902-7B8C-4700-B88A-7987263E443B}" destId="{10AB5800-0CB7-42E2-84A1-CD2DD9B1042D}" srcOrd="6" destOrd="0" parTransId="{8F7840AD-5070-4B2E-9E2B-5166A19590BE}" sibTransId="{B2EB3B83-5507-41A4-B203-3F08BA5E3AE4}"/>
    <dgm:cxn modelId="{3B6213F7-61F7-407A-A2BA-B5DF751CF95B}" type="presOf" srcId="{555F4ABC-EEF8-4B17-993B-09C1EF969AF1}" destId="{A6482BA8-D471-486D-A54B-4B65B3F729E2}" srcOrd="1" destOrd="0" presId="urn:microsoft.com/office/officeart/2005/8/layout/orgChart1"/>
    <dgm:cxn modelId="{A48597F8-2BF2-40DF-9F8D-639859271CD6}" type="presOf" srcId="{19DD02EF-E987-4E04-AF9C-00A5969FA07F}" destId="{CB041D9C-1572-4DB1-AE34-C19A0BDD09B8}" srcOrd="0" destOrd="0" presId="urn:microsoft.com/office/officeart/2005/8/layout/orgChart1"/>
    <dgm:cxn modelId="{65639EFD-4004-4439-8FB6-CE23FD668B4F}" type="presOf" srcId="{19DD02EF-E987-4E04-AF9C-00A5969FA07F}" destId="{111C1734-4549-4FEE-93AF-33B01E242C35}" srcOrd="1" destOrd="0" presId="urn:microsoft.com/office/officeart/2005/8/layout/orgChart1"/>
    <dgm:cxn modelId="{88B617FF-82C0-484D-BFA9-FA9B73FF0780}" type="presParOf" srcId="{6F340DF4-C08D-44B8-8C2A-B547C8324B7D}" destId="{3264DD15-19F8-4EDE-BD4E-03226D506B06}" srcOrd="0" destOrd="0" presId="urn:microsoft.com/office/officeart/2005/8/layout/orgChart1"/>
    <dgm:cxn modelId="{F3E67BCC-88FE-41DB-B154-3D324A33F4E5}" type="presParOf" srcId="{3264DD15-19F8-4EDE-BD4E-03226D506B06}" destId="{62E0DE54-ADA3-4A65-97A4-58FF776829B8}" srcOrd="0" destOrd="0" presId="urn:microsoft.com/office/officeart/2005/8/layout/orgChart1"/>
    <dgm:cxn modelId="{A2E8496D-F989-46B4-93C9-E5F4AF08A012}" type="presParOf" srcId="{62E0DE54-ADA3-4A65-97A4-58FF776829B8}" destId="{43AF39A0-6931-422E-9E5E-494C05C95CDE}" srcOrd="0" destOrd="0" presId="urn:microsoft.com/office/officeart/2005/8/layout/orgChart1"/>
    <dgm:cxn modelId="{AEA30817-77C2-4285-842B-B271BC95492A}" type="presParOf" srcId="{62E0DE54-ADA3-4A65-97A4-58FF776829B8}" destId="{265CE96C-6CA6-46AC-8F03-D8F1190B9956}" srcOrd="1" destOrd="0" presId="urn:microsoft.com/office/officeart/2005/8/layout/orgChart1"/>
    <dgm:cxn modelId="{A1562D7D-86F7-40ED-9AF5-7066A965767D}" type="presParOf" srcId="{3264DD15-19F8-4EDE-BD4E-03226D506B06}" destId="{196AC9B8-7E38-4C72-A73E-50E269079B69}" srcOrd="1" destOrd="0" presId="urn:microsoft.com/office/officeart/2005/8/layout/orgChart1"/>
    <dgm:cxn modelId="{7BFE5C24-F6A2-4319-8279-17B5212F7860}" type="presParOf" srcId="{196AC9B8-7E38-4C72-A73E-50E269079B69}" destId="{4866AEB7-3580-402B-964D-80745382E6F3}" srcOrd="0" destOrd="0" presId="urn:microsoft.com/office/officeart/2005/8/layout/orgChart1"/>
    <dgm:cxn modelId="{A8ABDC8B-A656-4C0B-BA7B-6A7B1DB334CA}" type="presParOf" srcId="{196AC9B8-7E38-4C72-A73E-50E269079B69}" destId="{3EE29762-FC5D-4D6B-BFA4-4A8768CCAF63}" srcOrd="1" destOrd="0" presId="urn:microsoft.com/office/officeart/2005/8/layout/orgChart1"/>
    <dgm:cxn modelId="{269E2574-08CC-4F42-BC2C-A2035EF77453}" type="presParOf" srcId="{3EE29762-FC5D-4D6B-BFA4-4A8768CCAF63}" destId="{63330324-2978-4D5E-8FB2-EE1CEFD424B0}" srcOrd="0" destOrd="0" presId="urn:microsoft.com/office/officeart/2005/8/layout/orgChart1"/>
    <dgm:cxn modelId="{9DD32658-FEC3-410C-9970-2E659CC969EF}" type="presParOf" srcId="{63330324-2978-4D5E-8FB2-EE1CEFD424B0}" destId="{CB041D9C-1572-4DB1-AE34-C19A0BDD09B8}" srcOrd="0" destOrd="0" presId="urn:microsoft.com/office/officeart/2005/8/layout/orgChart1"/>
    <dgm:cxn modelId="{7D66EB31-9012-428B-823D-9937AC98287A}" type="presParOf" srcId="{63330324-2978-4D5E-8FB2-EE1CEFD424B0}" destId="{111C1734-4549-4FEE-93AF-33B01E242C35}" srcOrd="1" destOrd="0" presId="urn:microsoft.com/office/officeart/2005/8/layout/orgChart1"/>
    <dgm:cxn modelId="{2A265BBA-6B12-4CFC-84EA-F4D927033945}" type="presParOf" srcId="{3EE29762-FC5D-4D6B-BFA4-4A8768CCAF63}" destId="{2B48588C-AC73-41BB-8E95-0C02E4FAA129}" srcOrd="1" destOrd="0" presId="urn:microsoft.com/office/officeart/2005/8/layout/orgChart1"/>
    <dgm:cxn modelId="{F7F62BDE-0D5B-4B3B-BFD1-73C673403855}" type="presParOf" srcId="{3EE29762-FC5D-4D6B-BFA4-4A8768CCAF63}" destId="{F9F3522D-2877-4543-9080-14173697F9A7}" srcOrd="2" destOrd="0" presId="urn:microsoft.com/office/officeart/2005/8/layout/orgChart1"/>
    <dgm:cxn modelId="{D807B41D-C8FF-42C2-A071-B2EC44E88C33}" type="presParOf" srcId="{196AC9B8-7E38-4C72-A73E-50E269079B69}" destId="{E986022F-57E6-47FB-B894-4F7C0EA7704A}" srcOrd="2" destOrd="0" presId="urn:microsoft.com/office/officeart/2005/8/layout/orgChart1"/>
    <dgm:cxn modelId="{1BA7D4A1-0A2C-4D34-93DC-930BE669D5F5}" type="presParOf" srcId="{196AC9B8-7E38-4C72-A73E-50E269079B69}" destId="{864F5D1F-E774-43C2-A2E6-4477796CD00B}" srcOrd="3" destOrd="0" presId="urn:microsoft.com/office/officeart/2005/8/layout/orgChart1"/>
    <dgm:cxn modelId="{82CF06FB-A516-4F4C-8E32-756BE2F321B4}" type="presParOf" srcId="{864F5D1F-E774-43C2-A2E6-4477796CD00B}" destId="{E5C155D9-34C0-4749-AE5A-83211FA6C6F4}" srcOrd="0" destOrd="0" presId="urn:microsoft.com/office/officeart/2005/8/layout/orgChart1"/>
    <dgm:cxn modelId="{A88F398F-C4DC-40F9-90B8-524448EF2889}" type="presParOf" srcId="{E5C155D9-34C0-4749-AE5A-83211FA6C6F4}" destId="{0DF677AD-BFC9-4C65-BF4F-D39F4C6EF5FE}" srcOrd="0" destOrd="0" presId="urn:microsoft.com/office/officeart/2005/8/layout/orgChart1"/>
    <dgm:cxn modelId="{5D58B1B2-E01F-460C-9844-DC26EE128B22}" type="presParOf" srcId="{E5C155D9-34C0-4749-AE5A-83211FA6C6F4}" destId="{A780EE1C-D78F-4019-9790-6DAC2E93DFEA}" srcOrd="1" destOrd="0" presId="urn:microsoft.com/office/officeart/2005/8/layout/orgChart1"/>
    <dgm:cxn modelId="{B7ADED0B-542A-47EB-B370-22A96A1A259F}" type="presParOf" srcId="{864F5D1F-E774-43C2-A2E6-4477796CD00B}" destId="{5663E283-5857-47EF-8E8E-7391F36161ED}" srcOrd="1" destOrd="0" presId="urn:microsoft.com/office/officeart/2005/8/layout/orgChart1"/>
    <dgm:cxn modelId="{957ADAE9-2853-49D0-A554-6A416C884A37}" type="presParOf" srcId="{864F5D1F-E774-43C2-A2E6-4477796CD00B}" destId="{C3DBABE5-2E72-45C0-8D0A-918EB069D700}" srcOrd="2" destOrd="0" presId="urn:microsoft.com/office/officeart/2005/8/layout/orgChart1"/>
    <dgm:cxn modelId="{5209A4CE-0C9C-451E-97A1-D26504D2B7BF}" type="presParOf" srcId="{196AC9B8-7E38-4C72-A73E-50E269079B69}" destId="{0AEFBA59-A9BA-4367-9E99-37981A9CCCB5}" srcOrd="4" destOrd="0" presId="urn:microsoft.com/office/officeart/2005/8/layout/orgChart1"/>
    <dgm:cxn modelId="{39F3DD77-C7BC-4227-AF0E-260F4454F936}" type="presParOf" srcId="{196AC9B8-7E38-4C72-A73E-50E269079B69}" destId="{E5997A5E-393C-4616-BAE0-D49047F7754A}" srcOrd="5" destOrd="0" presId="urn:microsoft.com/office/officeart/2005/8/layout/orgChart1"/>
    <dgm:cxn modelId="{AF20CA96-5965-4618-844B-FDAF3FA56DFA}" type="presParOf" srcId="{E5997A5E-393C-4616-BAE0-D49047F7754A}" destId="{8AF2C85E-5F7E-48CA-84D2-B4DE2CBF1E48}" srcOrd="0" destOrd="0" presId="urn:microsoft.com/office/officeart/2005/8/layout/orgChart1"/>
    <dgm:cxn modelId="{4C06FB5C-DDF0-4A41-A74D-B9853442B85F}" type="presParOf" srcId="{8AF2C85E-5F7E-48CA-84D2-B4DE2CBF1E48}" destId="{C14CA3D3-8F9B-4A07-95DC-A524ADD00AF4}" srcOrd="0" destOrd="0" presId="urn:microsoft.com/office/officeart/2005/8/layout/orgChart1"/>
    <dgm:cxn modelId="{4D0B7B37-6721-460C-84B0-8CC8B529DD7A}" type="presParOf" srcId="{8AF2C85E-5F7E-48CA-84D2-B4DE2CBF1E48}" destId="{9312903C-3689-4BE9-B4CE-6856BF3AFBE5}" srcOrd="1" destOrd="0" presId="urn:microsoft.com/office/officeart/2005/8/layout/orgChart1"/>
    <dgm:cxn modelId="{006A456F-F67D-4F8A-82B3-8C907A3AB565}" type="presParOf" srcId="{E5997A5E-393C-4616-BAE0-D49047F7754A}" destId="{9544C28B-0330-4449-B9C7-4F740A9BBBB7}" srcOrd="1" destOrd="0" presId="urn:microsoft.com/office/officeart/2005/8/layout/orgChart1"/>
    <dgm:cxn modelId="{9FE93E6B-89C9-44D6-9C60-EE5F6FF3F80D}" type="presParOf" srcId="{E5997A5E-393C-4616-BAE0-D49047F7754A}" destId="{419BD218-D537-42F5-89C3-67ABDBCF734F}" srcOrd="2" destOrd="0" presId="urn:microsoft.com/office/officeart/2005/8/layout/orgChart1"/>
    <dgm:cxn modelId="{016617FC-A605-471B-AD63-E499AC0AB3AE}" type="presParOf" srcId="{196AC9B8-7E38-4C72-A73E-50E269079B69}" destId="{8910BEEF-EC00-415B-98DF-DEA1ED4B090D}" srcOrd="6" destOrd="0" presId="urn:microsoft.com/office/officeart/2005/8/layout/orgChart1"/>
    <dgm:cxn modelId="{01D0FD75-8EB0-42F8-ADE4-C6A375E89014}" type="presParOf" srcId="{196AC9B8-7E38-4C72-A73E-50E269079B69}" destId="{3568F3E8-3394-435D-B965-FEBE1C367778}" srcOrd="7" destOrd="0" presId="urn:microsoft.com/office/officeart/2005/8/layout/orgChart1"/>
    <dgm:cxn modelId="{E7E99782-E070-49B1-B52D-7D5313A0AF5A}" type="presParOf" srcId="{3568F3E8-3394-435D-B965-FEBE1C367778}" destId="{F578A99E-0DEB-4CE5-9EF9-F1B4E2EE2413}" srcOrd="0" destOrd="0" presId="urn:microsoft.com/office/officeart/2005/8/layout/orgChart1"/>
    <dgm:cxn modelId="{F93AA8CF-0BA1-4A5B-A3D1-23318D743851}" type="presParOf" srcId="{F578A99E-0DEB-4CE5-9EF9-F1B4E2EE2413}" destId="{73689AEA-DED9-4DB1-81C8-A9835EA7E09B}" srcOrd="0" destOrd="0" presId="urn:microsoft.com/office/officeart/2005/8/layout/orgChart1"/>
    <dgm:cxn modelId="{B3DF3D76-351E-43E6-A475-DAFA707517E4}" type="presParOf" srcId="{F578A99E-0DEB-4CE5-9EF9-F1B4E2EE2413}" destId="{F26BCAA4-C635-43D6-9D20-7BAEC8890FA6}" srcOrd="1" destOrd="0" presId="urn:microsoft.com/office/officeart/2005/8/layout/orgChart1"/>
    <dgm:cxn modelId="{0ED4186E-F32E-4ABA-B063-D0B6AB398055}" type="presParOf" srcId="{3568F3E8-3394-435D-B965-FEBE1C367778}" destId="{C6F22033-6EC3-47C3-91FF-E4A1F3C57C4E}" srcOrd="1" destOrd="0" presId="urn:microsoft.com/office/officeart/2005/8/layout/orgChart1"/>
    <dgm:cxn modelId="{19790732-7E43-4087-87AA-471FFE182B81}" type="presParOf" srcId="{3568F3E8-3394-435D-B965-FEBE1C367778}" destId="{F05F2731-33BB-42F9-A6B0-55EC830748F8}" srcOrd="2" destOrd="0" presId="urn:microsoft.com/office/officeart/2005/8/layout/orgChart1"/>
    <dgm:cxn modelId="{66676166-12A1-45EB-8FDE-DEEBAFEAC270}" type="presParOf" srcId="{196AC9B8-7E38-4C72-A73E-50E269079B69}" destId="{B9321B0C-4A34-4722-8E5B-4A62E33511B9}" srcOrd="8" destOrd="0" presId="urn:microsoft.com/office/officeart/2005/8/layout/orgChart1"/>
    <dgm:cxn modelId="{506EC998-DF99-42D0-92E8-233E943C938B}" type="presParOf" srcId="{196AC9B8-7E38-4C72-A73E-50E269079B69}" destId="{D9276DDD-EFC1-4511-8DB5-B26AEED12B24}" srcOrd="9" destOrd="0" presId="urn:microsoft.com/office/officeart/2005/8/layout/orgChart1"/>
    <dgm:cxn modelId="{F5251927-EFFB-42A0-9B49-BA45B76092FA}" type="presParOf" srcId="{D9276DDD-EFC1-4511-8DB5-B26AEED12B24}" destId="{272C9936-00A6-42A6-9E49-3D052D34AA34}" srcOrd="0" destOrd="0" presId="urn:microsoft.com/office/officeart/2005/8/layout/orgChart1"/>
    <dgm:cxn modelId="{9DEA46A7-081D-4F7A-B211-9C9EBFD4D7BA}" type="presParOf" srcId="{272C9936-00A6-42A6-9E49-3D052D34AA34}" destId="{9FF92257-E72F-4136-A09A-B30DF0F8BB40}" srcOrd="0" destOrd="0" presId="urn:microsoft.com/office/officeart/2005/8/layout/orgChart1"/>
    <dgm:cxn modelId="{31C21471-EDA3-475E-B544-D209F690EF80}" type="presParOf" srcId="{272C9936-00A6-42A6-9E49-3D052D34AA34}" destId="{F01995E7-AE3D-4AF8-9542-DEB373801439}" srcOrd="1" destOrd="0" presId="urn:microsoft.com/office/officeart/2005/8/layout/orgChart1"/>
    <dgm:cxn modelId="{60F3F919-CF22-4983-ADEA-81EA21D5FBDA}" type="presParOf" srcId="{D9276DDD-EFC1-4511-8DB5-B26AEED12B24}" destId="{7E8329EA-F5F8-409F-9F80-968A95B42E86}" srcOrd="1" destOrd="0" presId="urn:microsoft.com/office/officeart/2005/8/layout/orgChart1"/>
    <dgm:cxn modelId="{6467A60C-9EC2-4679-84B2-7527D708C914}" type="presParOf" srcId="{D9276DDD-EFC1-4511-8DB5-B26AEED12B24}" destId="{A1E8374E-5359-485F-9ED8-834554513739}" srcOrd="2" destOrd="0" presId="urn:microsoft.com/office/officeart/2005/8/layout/orgChart1"/>
    <dgm:cxn modelId="{DD85EBC5-9AE6-400A-82FB-6A95963C240C}" type="presParOf" srcId="{196AC9B8-7E38-4C72-A73E-50E269079B69}" destId="{52FAC961-AE0B-4228-B0A1-228601C121F9}" srcOrd="10" destOrd="0" presId="urn:microsoft.com/office/officeart/2005/8/layout/orgChart1"/>
    <dgm:cxn modelId="{BE57C629-CD18-4B86-9329-D9F7459ACF0F}" type="presParOf" srcId="{196AC9B8-7E38-4C72-A73E-50E269079B69}" destId="{795C85EA-E984-47A2-B4D1-328340F5A236}" srcOrd="11" destOrd="0" presId="urn:microsoft.com/office/officeart/2005/8/layout/orgChart1"/>
    <dgm:cxn modelId="{D22C87AC-EDF1-49FE-817B-309409598CEF}" type="presParOf" srcId="{795C85EA-E984-47A2-B4D1-328340F5A236}" destId="{7F99CF14-2F4B-4EF1-BA5F-E7373DF0A32D}" srcOrd="0" destOrd="0" presId="urn:microsoft.com/office/officeart/2005/8/layout/orgChart1"/>
    <dgm:cxn modelId="{F7D89B5F-3CFE-42DD-A583-08E42606AA59}" type="presParOf" srcId="{7F99CF14-2F4B-4EF1-BA5F-E7373DF0A32D}" destId="{D931D249-DA0A-4677-BE82-D06666596C2E}" srcOrd="0" destOrd="0" presId="urn:microsoft.com/office/officeart/2005/8/layout/orgChart1"/>
    <dgm:cxn modelId="{E31111D0-51FE-4BBB-A7BF-8231E83B15B1}" type="presParOf" srcId="{7F99CF14-2F4B-4EF1-BA5F-E7373DF0A32D}" destId="{A6482BA8-D471-486D-A54B-4B65B3F729E2}" srcOrd="1" destOrd="0" presId="urn:microsoft.com/office/officeart/2005/8/layout/orgChart1"/>
    <dgm:cxn modelId="{6A842FAD-2147-4908-8CC7-BE1D2A7DC46A}" type="presParOf" srcId="{795C85EA-E984-47A2-B4D1-328340F5A236}" destId="{93D73002-8A01-4AC8-B484-4C611AFC2A07}" srcOrd="1" destOrd="0" presId="urn:microsoft.com/office/officeart/2005/8/layout/orgChart1"/>
    <dgm:cxn modelId="{C7E93B29-3DA2-4F3B-90AF-6E1B3BA45C12}" type="presParOf" srcId="{795C85EA-E984-47A2-B4D1-328340F5A236}" destId="{24EB31C4-6CA0-4443-A306-D7348DA308E6}" srcOrd="2" destOrd="0" presId="urn:microsoft.com/office/officeart/2005/8/layout/orgChart1"/>
    <dgm:cxn modelId="{02DF45D2-8446-4F5C-BF04-B6B0133701BE}" type="presParOf" srcId="{196AC9B8-7E38-4C72-A73E-50E269079B69}" destId="{229866F8-B2DC-48D3-B4DA-905746360796}" srcOrd="12" destOrd="0" presId="urn:microsoft.com/office/officeart/2005/8/layout/orgChart1"/>
    <dgm:cxn modelId="{A14B6B35-BEA8-4C2D-BC58-42D4A81FE5FF}" type="presParOf" srcId="{196AC9B8-7E38-4C72-A73E-50E269079B69}" destId="{248D565D-6000-4156-9A92-9EA9BDDF5B00}" srcOrd="13" destOrd="0" presId="urn:microsoft.com/office/officeart/2005/8/layout/orgChart1"/>
    <dgm:cxn modelId="{AEC0FDE9-9C21-4763-9FE5-113528C794AE}" type="presParOf" srcId="{248D565D-6000-4156-9A92-9EA9BDDF5B00}" destId="{C75E72D3-74B5-4A40-B225-662AEDE802D8}" srcOrd="0" destOrd="0" presId="urn:microsoft.com/office/officeart/2005/8/layout/orgChart1"/>
    <dgm:cxn modelId="{9EBA24E4-DC34-4AC9-A1F4-4AC322F04036}" type="presParOf" srcId="{C75E72D3-74B5-4A40-B225-662AEDE802D8}" destId="{31E95E93-F201-4E2D-B176-F9738D90A64C}" srcOrd="0" destOrd="0" presId="urn:microsoft.com/office/officeart/2005/8/layout/orgChart1"/>
    <dgm:cxn modelId="{095C26E4-66C7-4AF0-BE7F-5CC6A1A164BD}" type="presParOf" srcId="{C75E72D3-74B5-4A40-B225-662AEDE802D8}" destId="{36BEEA38-CB00-432F-9AE0-E39EF389D344}" srcOrd="1" destOrd="0" presId="urn:microsoft.com/office/officeart/2005/8/layout/orgChart1"/>
    <dgm:cxn modelId="{F5454211-F1A2-49CB-8F50-4C3B320FBE6E}" type="presParOf" srcId="{248D565D-6000-4156-9A92-9EA9BDDF5B00}" destId="{B4D72B93-97E5-4BF8-A65D-F91A29DD0D45}" srcOrd="1" destOrd="0" presId="urn:microsoft.com/office/officeart/2005/8/layout/orgChart1"/>
    <dgm:cxn modelId="{271A5EE2-7E19-4068-B22A-55D356A846D0}" type="presParOf" srcId="{B4D72B93-97E5-4BF8-A65D-F91A29DD0D45}" destId="{35E8B2CC-BC68-4610-B747-A66DDFD53397}" srcOrd="0" destOrd="0" presId="urn:microsoft.com/office/officeart/2005/8/layout/orgChart1"/>
    <dgm:cxn modelId="{9967D5A8-D044-4F69-AAF3-1B775CBE390C}" type="presParOf" srcId="{B4D72B93-97E5-4BF8-A65D-F91A29DD0D45}" destId="{0C9DDDF0-CA09-4945-AD5E-42AE3932C09D}" srcOrd="1" destOrd="0" presId="urn:microsoft.com/office/officeart/2005/8/layout/orgChart1"/>
    <dgm:cxn modelId="{F68A821F-0690-4E7E-847C-534E7D840A2A}" type="presParOf" srcId="{0C9DDDF0-CA09-4945-AD5E-42AE3932C09D}" destId="{9E1642BB-C589-4359-A0A1-7CD7511401A7}" srcOrd="0" destOrd="0" presId="urn:microsoft.com/office/officeart/2005/8/layout/orgChart1"/>
    <dgm:cxn modelId="{8B9A8726-3296-49E4-8646-A341398FB4C5}" type="presParOf" srcId="{9E1642BB-C589-4359-A0A1-7CD7511401A7}" destId="{12DAA8D7-6BB5-4ED6-AEAB-74C6BCC714C7}" srcOrd="0" destOrd="0" presId="urn:microsoft.com/office/officeart/2005/8/layout/orgChart1"/>
    <dgm:cxn modelId="{917A6315-F985-4C06-90A6-E0625BF3A1F9}" type="presParOf" srcId="{9E1642BB-C589-4359-A0A1-7CD7511401A7}" destId="{971B4D9D-3F5B-49EA-9E1B-13DB8149B647}" srcOrd="1" destOrd="0" presId="urn:microsoft.com/office/officeart/2005/8/layout/orgChart1"/>
    <dgm:cxn modelId="{F4EC7FB6-AF6F-4C51-B961-89D279402B40}" type="presParOf" srcId="{0C9DDDF0-CA09-4945-AD5E-42AE3932C09D}" destId="{9BA7FA17-CB50-4C75-8EC6-89A934CAFF43}" srcOrd="1" destOrd="0" presId="urn:microsoft.com/office/officeart/2005/8/layout/orgChart1"/>
    <dgm:cxn modelId="{70C9E1A9-EF81-436A-8E9D-606882EB09AD}" type="presParOf" srcId="{0C9DDDF0-CA09-4945-AD5E-42AE3932C09D}" destId="{3AFF28F1-6263-4461-8918-DC74023D4A86}" srcOrd="2" destOrd="0" presId="urn:microsoft.com/office/officeart/2005/8/layout/orgChart1"/>
    <dgm:cxn modelId="{A3DF570F-77B9-4E54-A0D0-F5B2B61408BC}" type="presParOf" srcId="{3AFF28F1-6263-4461-8918-DC74023D4A86}" destId="{F9AA37B4-32F9-420F-B9D0-8365511E203F}" srcOrd="0" destOrd="0" presId="urn:microsoft.com/office/officeart/2005/8/layout/orgChart1"/>
    <dgm:cxn modelId="{D5E5A509-DA78-4E00-B49E-E2A8D30C6DEE}" type="presParOf" srcId="{3AFF28F1-6263-4461-8918-DC74023D4A86}" destId="{1B9FA07A-DEF4-4DBD-9FC9-FF0502964F4F}" srcOrd="1" destOrd="0" presId="urn:microsoft.com/office/officeart/2005/8/layout/orgChart1"/>
    <dgm:cxn modelId="{3BC3D349-72F6-417B-B20F-5B3DA1120637}" type="presParOf" srcId="{1B9FA07A-DEF4-4DBD-9FC9-FF0502964F4F}" destId="{6330EE5C-BF3F-4FDD-945F-78A8C05D308D}" srcOrd="0" destOrd="0" presId="urn:microsoft.com/office/officeart/2005/8/layout/orgChart1"/>
    <dgm:cxn modelId="{D2AAD904-42B7-4BB2-8368-E6A6362E0A80}" type="presParOf" srcId="{6330EE5C-BF3F-4FDD-945F-78A8C05D308D}" destId="{03CBC2F3-6479-4AB8-9893-D83140403FA6}" srcOrd="0" destOrd="0" presId="urn:microsoft.com/office/officeart/2005/8/layout/orgChart1"/>
    <dgm:cxn modelId="{7A0C47AB-BA9B-4EBF-AA2D-AB2316314134}" type="presParOf" srcId="{6330EE5C-BF3F-4FDD-945F-78A8C05D308D}" destId="{194ACEF7-03B8-4582-83FC-F813E8EEB42B}" srcOrd="1" destOrd="0" presId="urn:microsoft.com/office/officeart/2005/8/layout/orgChart1"/>
    <dgm:cxn modelId="{0B8C5B77-C69C-407C-935E-DD0465B73DC1}" type="presParOf" srcId="{1B9FA07A-DEF4-4DBD-9FC9-FF0502964F4F}" destId="{57911C0B-8D40-4EA9-9092-7013D45BDCA4}" srcOrd="1" destOrd="0" presId="urn:microsoft.com/office/officeart/2005/8/layout/orgChart1"/>
    <dgm:cxn modelId="{599E39A7-3802-4D8E-A513-56B3D2D64FDE}" type="presParOf" srcId="{1B9FA07A-DEF4-4DBD-9FC9-FF0502964F4F}" destId="{DF7BCF4C-5D76-4C20-98A0-4A1D37AC7ECD}" srcOrd="2" destOrd="0" presId="urn:microsoft.com/office/officeart/2005/8/layout/orgChart1"/>
    <dgm:cxn modelId="{9D4D769C-0204-49F2-83E1-4D9F71A49F9E}" type="presParOf" srcId="{248D565D-6000-4156-9A92-9EA9BDDF5B00}" destId="{C8A05BEE-1B7E-4131-91BF-5A0A9B6D30B0}" srcOrd="2" destOrd="0" presId="urn:microsoft.com/office/officeart/2005/8/layout/orgChart1"/>
    <dgm:cxn modelId="{5AAAFAC1-52D8-4831-97C5-383E67B53671}" type="presParOf" srcId="{3264DD15-19F8-4EDE-BD4E-03226D506B06}" destId="{662A0564-ACB1-42D1-91AA-209697C462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37B4-32F9-420F-B9D0-8365511E203F}">
      <dsp:nvSpPr>
        <dsp:cNvPr id="0" name=""/>
        <dsp:cNvSpPr/>
      </dsp:nvSpPr>
      <dsp:spPr>
        <a:xfrm>
          <a:off x="4938604" y="5875327"/>
          <a:ext cx="99768" cy="437080"/>
        </a:xfrm>
        <a:custGeom>
          <a:avLst/>
          <a:gdLst/>
          <a:ahLst/>
          <a:cxnLst/>
          <a:rect l="0" t="0" r="0" b="0"/>
          <a:pathLst>
            <a:path>
              <a:moveTo>
                <a:pt x="99768" y="0"/>
              </a:moveTo>
              <a:lnTo>
                <a:pt x="99768" y="437080"/>
              </a:lnTo>
              <a:lnTo>
                <a:pt x="0" y="4370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8B2CC-BC68-4610-B747-A66DDFD53397}">
      <dsp:nvSpPr>
        <dsp:cNvPr id="0" name=""/>
        <dsp:cNvSpPr/>
      </dsp:nvSpPr>
      <dsp:spPr>
        <a:xfrm>
          <a:off x="4992652" y="5200703"/>
          <a:ext cx="91440" cy="199536"/>
        </a:xfrm>
        <a:custGeom>
          <a:avLst/>
          <a:gdLst/>
          <a:ahLst/>
          <a:cxnLst/>
          <a:rect l="0" t="0" r="0" b="0"/>
          <a:pathLst>
            <a:path>
              <a:moveTo>
                <a:pt x="45720" y="0"/>
              </a:moveTo>
              <a:lnTo>
                <a:pt x="45720" y="199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866F8-B2DC-48D3-B4DA-905746360796}">
      <dsp:nvSpPr>
        <dsp:cNvPr id="0" name=""/>
        <dsp:cNvSpPr/>
      </dsp:nvSpPr>
      <dsp:spPr>
        <a:xfrm>
          <a:off x="2904252" y="478335"/>
          <a:ext cx="559647" cy="4484823"/>
        </a:xfrm>
        <a:custGeom>
          <a:avLst/>
          <a:gdLst/>
          <a:ahLst/>
          <a:cxnLst/>
          <a:rect l="0" t="0" r="0" b="0"/>
          <a:pathLst>
            <a:path>
              <a:moveTo>
                <a:pt x="0" y="0"/>
              </a:moveTo>
              <a:lnTo>
                <a:pt x="0" y="4484823"/>
              </a:lnTo>
              <a:lnTo>
                <a:pt x="559647" y="44848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AC961-AE0B-4228-B0A1-228601C121F9}">
      <dsp:nvSpPr>
        <dsp:cNvPr id="0" name=""/>
        <dsp:cNvSpPr/>
      </dsp:nvSpPr>
      <dsp:spPr>
        <a:xfrm>
          <a:off x="2904252" y="478335"/>
          <a:ext cx="559647" cy="3810199"/>
        </a:xfrm>
        <a:custGeom>
          <a:avLst/>
          <a:gdLst/>
          <a:ahLst/>
          <a:cxnLst/>
          <a:rect l="0" t="0" r="0" b="0"/>
          <a:pathLst>
            <a:path>
              <a:moveTo>
                <a:pt x="0" y="0"/>
              </a:moveTo>
              <a:lnTo>
                <a:pt x="0" y="3810199"/>
              </a:lnTo>
              <a:lnTo>
                <a:pt x="559647" y="3810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21B0C-4A34-4722-8E5B-4A62E33511B9}">
      <dsp:nvSpPr>
        <dsp:cNvPr id="0" name=""/>
        <dsp:cNvSpPr/>
      </dsp:nvSpPr>
      <dsp:spPr>
        <a:xfrm>
          <a:off x="2904252" y="478335"/>
          <a:ext cx="536748" cy="3108586"/>
        </a:xfrm>
        <a:custGeom>
          <a:avLst/>
          <a:gdLst/>
          <a:ahLst/>
          <a:cxnLst/>
          <a:rect l="0" t="0" r="0" b="0"/>
          <a:pathLst>
            <a:path>
              <a:moveTo>
                <a:pt x="0" y="0"/>
              </a:moveTo>
              <a:lnTo>
                <a:pt x="0" y="3108586"/>
              </a:lnTo>
              <a:lnTo>
                <a:pt x="536748" y="31085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0BEEF-EC00-415B-98DF-DEA1ED4B090D}">
      <dsp:nvSpPr>
        <dsp:cNvPr id="0" name=""/>
        <dsp:cNvSpPr/>
      </dsp:nvSpPr>
      <dsp:spPr>
        <a:xfrm>
          <a:off x="2904252" y="478335"/>
          <a:ext cx="559647" cy="2460952"/>
        </a:xfrm>
        <a:custGeom>
          <a:avLst/>
          <a:gdLst/>
          <a:ahLst/>
          <a:cxnLst/>
          <a:rect l="0" t="0" r="0" b="0"/>
          <a:pathLst>
            <a:path>
              <a:moveTo>
                <a:pt x="0" y="0"/>
              </a:moveTo>
              <a:lnTo>
                <a:pt x="0" y="2460952"/>
              </a:lnTo>
              <a:lnTo>
                <a:pt x="559647" y="24609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FBA59-A9BA-4367-9E99-37981A9CCCB5}">
      <dsp:nvSpPr>
        <dsp:cNvPr id="0" name=""/>
        <dsp:cNvSpPr/>
      </dsp:nvSpPr>
      <dsp:spPr>
        <a:xfrm>
          <a:off x="2904252" y="478335"/>
          <a:ext cx="559647" cy="1786328"/>
        </a:xfrm>
        <a:custGeom>
          <a:avLst/>
          <a:gdLst/>
          <a:ahLst/>
          <a:cxnLst/>
          <a:rect l="0" t="0" r="0" b="0"/>
          <a:pathLst>
            <a:path>
              <a:moveTo>
                <a:pt x="0" y="0"/>
              </a:moveTo>
              <a:lnTo>
                <a:pt x="0" y="1786328"/>
              </a:lnTo>
              <a:lnTo>
                <a:pt x="559647" y="1786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6022F-57E6-47FB-B894-4F7C0EA7704A}">
      <dsp:nvSpPr>
        <dsp:cNvPr id="0" name=""/>
        <dsp:cNvSpPr/>
      </dsp:nvSpPr>
      <dsp:spPr>
        <a:xfrm>
          <a:off x="2904252" y="478335"/>
          <a:ext cx="559647" cy="1111704"/>
        </a:xfrm>
        <a:custGeom>
          <a:avLst/>
          <a:gdLst/>
          <a:ahLst/>
          <a:cxnLst/>
          <a:rect l="0" t="0" r="0" b="0"/>
          <a:pathLst>
            <a:path>
              <a:moveTo>
                <a:pt x="0" y="0"/>
              </a:moveTo>
              <a:lnTo>
                <a:pt x="0" y="1111704"/>
              </a:lnTo>
              <a:lnTo>
                <a:pt x="559647" y="1111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66AEB7-3580-402B-964D-80745382E6F3}">
      <dsp:nvSpPr>
        <dsp:cNvPr id="0" name=""/>
        <dsp:cNvSpPr/>
      </dsp:nvSpPr>
      <dsp:spPr>
        <a:xfrm>
          <a:off x="2904252" y="478335"/>
          <a:ext cx="559647" cy="437080"/>
        </a:xfrm>
        <a:custGeom>
          <a:avLst/>
          <a:gdLst/>
          <a:ahLst/>
          <a:cxnLst/>
          <a:rect l="0" t="0" r="0" b="0"/>
          <a:pathLst>
            <a:path>
              <a:moveTo>
                <a:pt x="0" y="0"/>
              </a:moveTo>
              <a:lnTo>
                <a:pt x="0" y="437080"/>
              </a:lnTo>
              <a:lnTo>
                <a:pt x="559647" y="437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F39A0-6931-422E-9E5E-494C05C95CDE}">
      <dsp:nvSpPr>
        <dsp:cNvPr id="0" name=""/>
        <dsp:cNvSpPr/>
      </dsp:nvSpPr>
      <dsp:spPr>
        <a:xfrm>
          <a:off x="2531154" y="3248"/>
          <a:ext cx="3730983"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1"/>
              </a:solidFill>
              <a:effectLst/>
              <a:latin typeface="+mn-lt"/>
            </a:rPr>
            <a:t>Model generation </a:t>
          </a:r>
          <a:r>
            <a:rPr lang="en-US" sz="1600" b="0" i="0" kern="1200" dirty="0">
              <a:solidFill>
                <a:schemeClr val="bg1"/>
              </a:solidFill>
              <a:latin typeface="+mn-lt"/>
            </a:rPr>
            <a:t>and analysis</a:t>
          </a:r>
          <a:endParaRPr kumimoji="0" lang="en-GB" sz="1600" b="0" i="0" u="none" strike="noStrike" kern="1200" cap="none" normalizeH="0" baseline="0" dirty="0">
            <a:ln>
              <a:noFill/>
            </a:ln>
            <a:solidFill>
              <a:schemeClr val="bg1"/>
            </a:solidFill>
            <a:effectLst/>
            <a:latin typeface="+mn-lt"/>
          </a:endParaRPr>
        </a:p>
      </dsp:txBody>
      <dsp:txXfrm>
        <a:off x="2531154" y="3248"/>
        <a:ext cx="3730983" cy="475087"/>
      </dsp:txXfrm>
    </dsp:sp>
    <dsp:sp modelId="{CB041D9C-1572-4DB1-AE34-C19A0BDD09B8}">
      <dsp:nvSpPr>
        <dsp:cNvPr id="0" name=""/>
        <dsp:cNvSpPr/>
      </dsp:nvSpPr>
      <dsp:spPr>
        <a:xfrm>
          <a:off x="3463900" y="677872"/>
          <a:ext cx="3110339"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1"/>
              </a:solidFill>
              <a:effectLst/>
              <a:latin typeface="+mn-lt"/>
            </a:rPr>
            <a:t>Input Geometry –Nodes, Beams, Plates</a:t>
          </a:r>
        </a:p>
      </dsp:txBody>
      <dsp:txXfrm>
        <a:off x="3463900" y="677872"/>
        <a:ext cx="3110339" cy="475087"/>
      </dsp:txXfrm>
    </dsp:sp>
    <dsp:sp modelId="{0DF677AD-BFC9-4C65-BF4F-D39F4C6EF5FE}">
      <dsp:nvSpPr>
        <dsp:cNvPr id="0" name=""/>
        <dsp:cNvSpPr/>
      </dsp:nvSpPr>
      <dsp:spPr>
        <a:xfrm>
          <a:off x="3463900" y="1352496"/>
          <a:ext cx="3133571"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1"/>
              </a:solidFill>
              <a:effectLst/>
              <a:latin typeface="+mn-lt"/>
            </a:rPr>
            <a:t>Input Properties</a:t>
          </a:r>
        </a:p>
      </dsp:txBody>
      <dsp:txXfrm>
        <a:off x="3463900" y="1352496"/>
        <a:ext cx="3133571" cy="475087"/>
      </dsp:txXfrm>
    </dsp:sp>
    <dsp:sp modelId="{C14CA3D3-8F9B-4A07-95DC-A524ADD00AF4}">
      <dsp:nvSpPr>
        <dsp:cNvPr id="0" name=""/>
        <dsp:cNvSpPr/>
      </dsp:nvSpPr>
      <dsp:spPr>
        <a:xfrm>
          <a:off x="3463900" y="2027120"/>
          <a:ext cx="3125523"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1"/>
              </a:solidFill>
              <a:effectLst/>
              <a:latin typeface="+mn-lt"/>
            </a:rPr>
            <a:t>Input Specs, Constant, Supports</a:t>
          </a:r>
        </a:p>
      </dsp:txBody>
      <dsp:txXfrm>
        <a:off x="3463900" y="2027120"/>
        <a:ext cx="3125523" cy="475087"/>
      </dsp:txXfrm>
    </dsp:sp>
    <dsp:sp modelId="{73689AEA-DED9-4DB1-81C8-A9835EA7E09B}">
      <dsp:nvSpPr>
        <dsp:cNvPr id="0" name=""/>
        <dsp:cNvSpPr/>
      </dsp:nvSpPr>
      <dsp:spPr>
        <a:xfrm>
          <a:off x="3463900" y="2701744"/>
          <a:ext cx="3125523"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1"/>
              </a:solidFill>
              <a:effectLst/>
              <a:latin typeface="+mn-lt"/>
            </a:rPr>
            <a:t>Input Loading System</a:t>
          </a:r>
        </a:p>
      </dsp:txBody>
      <dsp:txXfrm>
        <a:off x="3463900" y="2701744"/>
        <a:ext cx="3125523" cy="475087"/>
      </dsp:txXfrm>
    </dsp:sp>
    <dsp:sp modelId="{9FF92257-E72F-4136-A09A-B30DF0F8BB40}">
      <dsp:nvSpPr>
        <dsp:cNvPr id="0" name=""/>
        <dsp:cNvSpPr/>
      </dsp:nvSpPr>
      <dsp:spPr>
        <a:xfrm>
          <a:off x="3441001" y="3349378"/>
          <a:ext cx="3125523"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1"/>
              </a:solidFill>
              <a:effectLst/>
              <a:latin typeface="+mn-lt"/>
            </a:rPr>
            <a:t>Specify Analysis Type</a:t>
          </a:r>
        </a:p>
      </dsp:txBody>
      <dsp:txXfrm>
        <a:off x="3441001" y="3349378"/>
        <a:ext cx="3125523" cy="475087"/>
      </dsp:txXfrm>
    </dsp:sp>
    <dsp:sp modelId="{D931D249-DA0A-4677-BE82-D06666596C2E}">
      <dsp:nvSpPr>
        <dsp:cNvPr id="0" name=""/>
        <dsp:cNvSpPr/>
      </dsp:nvSpPr>
      <dsp:spPr>
        <a:xfrm>
          <a:off x="3463900" y="4050992"/>
          <a:ext cx="3102956"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1"/>
              </a:solidFill>
              <a:effectLst/>
              <a:latin typeface="+mn-lt"/>
            </a:rPr>
            <a:t>Run Analysis</a:t>
          </a:r>
        </a:p>
      </dsp:txBody>
      <dsp:txXfrm>
        <a:off x="3463900" y="4050992"/>
        <a:ext cx="3102956" cy="475087"/>
      </dsp:txXfrm>
    </dsp:sp>
    <dsp:sp modelId="{31E95E93-F201-4E2D-B176-F9738D90A64C}">
      <dsp:nvSpPr>
        <dsp:cNvPr id="0" name=""/>
        <dsp:cNvSpPr/>
      </dsp:nvSpPr>
      <dsp:spPr>
        <a:xfrm>
          <a:off x="3463900" y="4725616"/>
          <a:ext cx="3148945"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1"/>
              </a:solidFill>
              <a:effectLst/>
              <a:latin typeface="+mn-lt"/>
            </a:rPr>
            <a:t>View and Verify Results</a:t>
          </a:r>
        </a:p>
      </dsp:txBody>
      <dsp:txXfrm>
        <a:off x="3463900" y="4725616"/>
        <a:ext cx="3148945" cy="475087"/>
      </dsp:txXfrm>
    </dsp:sp>
    <dsp:sp modelId="{12DAA8D7-6BB5-4ED6-AEAB-74C6BCC714C7}">
      <dsp:nvSpPr>
        <dsp:cNvPr id="0" name=""/>
        <dsp:cNvSpPr/>
      </dsp:nvSpPr>
      <dsp:spPr>
        <a:xfrm>
          <a:off x="3828344" y="5400240"/>
          <a:ext cx="2420056"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a:ln>
                <a:noFill/>
              </a:ln>
              <a:solidFill>
                <a:schemeClr val="bg1"/>
              </a:solidFill>
              <a:effectLst/>
              <a:latin typeface="+mn-lt"/>
            </a:rPr>
            <a:t>Design</a:t>
          </a:r>
        </a:p>
      </dsp:txBody>
      <dsp:txXfrm>
        <a:off x="3828344" y="5400240"/>
        <a:ext cx="2420056" cy="475087"/>
      </dsp:txXfrm>
    </dsp:sp>
    <dsp:sp modelId="{03CBC2F3-6479-4AB8-9893-D83140403FA6}">
      <dsp:nvSpPr>
        <dsp:cNvPr id="0" name=""/>
        <dsp:cNvSpPr/>
      </dsp:nvSpPr>
      <dsp:spPr>
        <a:xfrm>
          <a:off x="3698902" y="6074864"/>
          <a:ext cx="1239702" cy="47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bg1"/>
              </a:solidFill>
              <a:effectLst/>
              <a:latin typeface="+mn-lt"/>
            </a:rPr>
            <a:t>Verify</a:t>
          </a:r>
          <a:endParaRPr kumimoji="0" lang="en-GB" sz="1400" b="0" i="0" u="none" strike="noStrike" kern="1200" cap="none" normalizeH="0" baseline="0" dirty="0">
            <a:ln>
              <a:noFill/>
            </a:ln>
            <a:solidFill>
              <a:schemeClr val="bg1"/>
            </a:solidFill>
            <a:effectLst/>
            <a:latin typeface="+mn-lt"/>
          </a:endParaRPr>
        </a:p>
      </dsp:txBody>
      <dsp:txXfrm>
        <a:off x="3698902" y="6074864"/>
        <a:ext cx="1239702" cy="4750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9477A-C6A4-423E-A761-F924B0C26752}" type="datetimeFigureOut">
              <a:rPr lang="en-IN" smtClean="0"/>
              <a:t>08-05-2021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5895A-0922-47EC-8E99-93ACABB33AC9}" type="slidenum">
              <a:rPr lang="en-IN" smtClean="0"/>
              <a:t>‹#›</a:t>
            </a:fld>
            <a:endParaRPr lang="en-IN"/>
          </a:p>
        </p:txBody>
      </p:sp>
    </p:spTree>
    <p:extLst>
      <p:ext uri="{BB962C8B-B14F-4D97-AF65-F5344CB8AC3E}">
        <p14:creationId xmlns:p14="http://schemas.microsoft.com/office/powerpoint/2010/main" val="335075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281488" y="10155238"/>
            <a:ext cx="3276600" cy="534987"/>
          </a:xfrm>
          <a:prstGeom prst="rect">
            <a:avLst/>
          </a:prstGeom>
          <a:noFill/>
          <a:ln>
            <a:miter lim="800000"/>
            <a:headEnd/>
            <a:tailEnd/>
          </a:ln>
        </p:spPr>
        <p:txBody>
          <a:bodyPr lIns="104287" tIns="52144" rIns="104287" bIns="52144"/>
          <a:lstStyle/>
          <a:p>
            <a:fld id="{7B54E219-F718-49CA-9565-F8F8CAB272B6}" type="slidenum">
              <a:rPr lang="en-US">
                <a:ea typeface="DejaVu Sans" charset="0"/>
                <a:cs typeface="DejaVu Sans" charset="0"/>
              </a:rPr>
              <a:pPr/>
              <a:t>1</a:t>
            </a:fld>
            <a:endParaRPr lang="en-US">
              <a:ea typeface="DejaVu Sans" charset="0"/>
              <a:cs typeface="DejaVu Sans" charset="0"/>
            </a:endParaRPr>
          </a:p>
        </p:txBody>
      </p:sp>
      <p:sp>
        <p:nvSpPr>
          <p:cNvPr id="33795" name="Rectangle 7"/>
          <p:cNvSpPr txBox="1">
            <a:spLocks noGrp="1" noChangeArrowheads="1"/>
          </p:cNvSpPr>
          <p:nvPr/>
        </p:nvSpPr>
        <p:spPr bwMode="auto">
          <a:xfrm>
            <a:off x="4281488" y="10155238"/>
            <a:ext cx="3276600" cy="534987"/>
          </a:xfrm>
          <a:prstGeom prst="rect">
            <a:avLst/>
          </a:prstGeom>
          <a:noFill/>
          <a:ln w="9525">
            <a:noFill/>
            <a:miter lim="800000"/>
            <a:headEnd/>
            <a:tailEnd/>
          </a:ln>
        </p:spPr>
        <p:txBody>
          <a:bodyPr lIns="104287" tIns="52144" rIns="104287" bIns="52144" anchor="b"/>
          <a:lstStyle/>
          <a:p>
            <a:pPr algn="r"/>
            <a:fld id="{3F1A31F8-DC5C-493D-9E35-6F108BA8303C}" type="slidenum">
              <a:rPr lang="en-US" sz="1400">
                <a:latin typeface="Calibri" pitchFamily="34" charset="0"/>
                <a:ea typeface="DejaVu Sans" charset="0"/>
                <a:cs typeface="DejaVu Sans" charset="0"/>
              </a:rPr>
              <a:pPr algn="r"/>
              <a:t>1</a:t>
            </a:fld>
            <a:endParaRPr lang="en-US" sz="1400">
              <a:latin typeface="Calibri" pitchFamily="34" charset="0"/>
              <a:ea typeface="DejaVu Sans" charset="0"/>
              <a:cs typeface="DejaVu Sans" charset="0"/>
            </a:endParaRPr>
          </a:p>
        </p:txBody>
      </p:sp>
      <p:sp>
        <p:nvSpPr>
          <p:cNvPr id="33796" name="Rectangle 7"/>
          <p:cNvSpPr txBox="1">
            <a:spLocks noGrp="1" noChangeArrowheads="1"/>
          </p:cNvSpPr>
          <p:nvPr/>
        </p:nvSpPr>
        <p:spPr bwMode="auto">
          <a:xfrm>
            <a:off x="4281488" y="10155238"/>
            <a:ext cx="3276600" cy="534987"/>
          </a:xfrm>
          <a:prstGeom prst="rect">
            <a:avLst/>
          </a:prstGeom>
          <a:noFill/>
          <a:ln w="9525">
            <a:noFill/>
            <a:miter lim="800000"/>
            <a:headEnd/>
            <a:tailEnd/>
          </a:ln>
        </p:spPr>
        <p:txBody>
          <a:bodyPr lIns="104287" tIns="52144" rIns="104287" bIns="52144" anchor="b"/>
          <a:lstStyle/>
          <a:p>
            <a:pPr algn="r"/>
            <a:fld id="{8975228E-7EE5-4A8C-9226-2B1A3AF39DEB}" type="slidenum">
              <a:rPr lang="en-US" sz="1400">
                <a:latin typeface="Times New Roman" pitchFamily="16" charset="0"/>
                <a:ea typeface="DejaVu Sans" charset="0"/>
                <a:cs typeface="DejaVu Sans" charset="0"/>
              </a:rPr>
              <a:pPr algn="r"/>
              <a:t>1</a:t>
            </a:fld>
            <a:endParaRPr lang="en-US" sz="1400">
              <a:latin typeface="Times New Roman" pitchFamily="16" charset="0"/>
              <a:ea typeface="DejaVu Sans" charset="0"/>
              <a:cs typeface="DejaVu Sans" charset="0"/>
            </a:endParaRPr>
          </a:p>
        </p:txBody>
      </p:sp>
      <p:sp>
        <p:nvSpPr>
          <p:cNvPr id="33797" name="Rectangle 2"/>
          <p:cNvSpPr>
            <a:spLocks noGrp="1" noRot="1" noChangeAspect="1" noChangeArrowheads="1" noTextEdit="1"/>
          </p:cNvSpPr>
          <p:nvPr>
            <p:ph type="sldImg"/>
          </p:nvPr>
        </p:nvSpPr>
        <p:spPr>
          <a:xfrm>
            <a:off x="1314450" y="1027113"/>
            <a:ext cx="4924425" cy="3694112"/>
          </a:xfrm>
        </p:spPr>
      </p:sp>
      <p:sp>
        <p:nvSpPr>
          <p:cNvPr id="33798" name="Rectangle 3"/>
          <p:cNvSpPr>
            <a:spLocks noGrp="1" noChangeArrowheads="1"/>
          </p:cNvSpPr>
          <p:nvPr>
            <p:ph type="body" idx="1"/>
          </p:nvPr>
        </p:nvSpPr>
        <p:spPr>
          <a:noFill/>
          <a:ln/>
        </p:spPr>
        <p:txBody>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EA22A1-8AFA-49A2-8A51-DF6C0E7B84CF}" type="datetimeFigureOut">
              <a:rPr lang="en-US" smtClean="0"/>
              <a:pPr/>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8A2E2-F465-45A4-B872-907A2DF174E3}" type="slidenum">
              <a:rPr lang="en-US" smtClean="0"/>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A22A1-8AFA-49A2-8A51-DF6C0E7B84CF}" type="datetimeFigureOut">
              <a:rPr lang="en-US" smtClean="0"/>
              <a:pPr/>
              <a:t>5/8/2021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8A2E2-F465-45A4-B872-907A2DF174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go1"/>
          <p:cNvPicPr>
            <a:picLocks noChangeAspect="1" noChangeArrowheads="1"/>
          </p:cNvPicPr>
          <p:nvPr/>
        </p:nvPicPr>
        <p:blipFill>
          <a:blip r:embed="rId3" cstate="print"/>
          <a:srcRect/>
          <a:stretch>
            <a:fillRect/>
          </a:stretch>
        </p:blipFill>
        <p:spPr bwMode="auto">
          <a:xfrm>
            <a:off x="305281" y="60841"/>
            <a:ext cx="1141920" cy="1143360"/>
          </a:xfrm>
          <a:prstGeom prst="rect">
            <a:avLst/>
          </a:prstGeom>
          <a:noFill/>
          <a:ln w="9525">
            <a:noFill/>
            <a:miter lim="800000"/>
            <a:headEnd/>
            <a:tailEnd/>
          </a:ln>
        </p:spPr>
      </p:pic>
      <p:pic>
        <p:nvPicPr>
          <p:cNvPr id="15363" name="Picture 3" descr="strip1"/>
          <p:cNvPicPr>
            <a:picLocks noChangeAspect="1" noChangeArrowheads="1"/>
          </p:cNvPicPr>
          <p:nvPr/>
        </p:nvPicPr>
        <p:blipFill>
          <a:blip r:embed="rId4" cstate="print"/>
          <a:srcRect/>
          <a:stretch>
            <a:fillRect/>
          </a:stretch>
        </p:blipFill>
        <p:spPr bwMode="auto">
          <a:xfrm>
            <a:off x="1372321" y="593641"/>
            <a:ext cx="7619040" cy="76320"/>
          </a:xfrm>
          <a:prstGeom prst="rect">
            <a:avLst/>
          </a:prstGeom>
          <a:noFill/>
          <a:ln w="9525">
            <a:noFill/>
            <a:miter lim="800000"/>
            <a:headEnd/>
            <a:tailEnd/>
          </a:ln>
        </p:spPr>
      </p:pic>
      <p:sp>
        <p:nvSpPr>
          <p:cNvPr id="15364" name="Rectangle 5"/>
          <p:cNvSpPr>
            <a:spLocks noChangeArrowheads="1"/>
          </p:cNvSpPr>
          <p:nvPr/>
        </p:nvSpPr>
        <p:spPr bwMode="auto">
          <a:xfrm>
            <a:off x="864404" y="433800"/>
            <a:ext cx="8687520" cy="1143360"/>
          </a:xfrm>
          <a:prstGeom prst="rect">
            <a:avLst/>
          </a:prstGeom>
          <a:noFill/>
          <a:ln w="9525">
            <a:noFill/>
            <a:miter lim="800000"/>
            <a:headEnd/>
            <a:tailEnd/>
          </a:ln>
        </p:spPr>
        <p:txBody>
          <a:bodyPr lIns="91429" tIns="45714" rIns="91429" bIns="45714" anchor="ctr"/>
          <a:lstStyle/>
          <a:p>
            <a:pPr algn="ctr"/>
            <a:r>
              <a:rPr lang="en-US" sz="5443" dirty="0">
                <a:solidFill>
                  <a:schemeClr val="bg1"/>
                </a:solidFill>
                <a:latin typeface="Verdana" pitchFamily="34" charset="0"/>
                <a:ea typeface="DejaVu Sans" charset="0"/>
                <a:cs typeface="DejaVu Sans" charset="0"/>
              </a:rPr>
              <a:t>www.studymafia.org</a:t>
            </a:r>
            <a:endParaRPr lang="en-US" sz="5443" dirty="0">
              <a:solidFill>
                <a:schemeClr val="bg1"/>
              </a:solidFill>
              <a:ea typeface="DejaVu Sans" charset="0"/>
              <a:cs typeface="DejaVu Sans" charset="0"/>
            </a:endParaRPr>
          </a:p>
        </p:txBody>
      </p:sp>
      <p:sp>
        <p:nvSpPr>
          <p:cNvPr id="15365" name="Text Box 9"/>
          <p:cNvSpPr txBox="1">
            <a:spLocks noChangeArrowheads="1"/>
          </p:cNvSpPr>
          <p:nvPr/>
        </p:nvSpPr>
        <p:spPr bwMode="auto">
          <a:xfrm>
            <a:off x="532800" y="5181481"/>
            <a:ext cx="8611200" cy="707874"/>
          </a:xfrm>
          <a:prstGeom prst="rect">
            <a:avLst/>
          </a:prstGeom>
          <a:noFill/>
          <a:ln w="9525">
            <a:noFill/>
            <a:miter lim="800000"/>
            <a:headEnd/>
            <a:tailEnd/>
          </a:ln>
        </p:spPr>
        <p:txBody>
          <a:bodyPr lIns="91429" tIns="45714" rIns="91429" bIns="45714">
            <a:spAutoFit/>
          </a:bodyPr>
          <a:lstStyle/>
          <a:p>
            <a:pPr>
              <a:spcBef>
                <a:spcPct val="50000"/>
              </a:spcBef>
            </a:pPr>
            <a:r>
              <a:rPr lang="en-US" sz="2000" b="1" dirty="0">
                <a:latin typeface="Times New Roman" pitchFamily="16" charset="0"/>
                <a:ea typeface="DejaVu Sans" charset="0"/>
                <a:cs typeface="DejaVu Sans" charset="0"/>
              </a:rPr>
              <a:t>Submitted To:              	                                               Submitted By:</a:t>
            </a:r>
          </a:p>
          <a:p>
            <a:r>
              <a:rPr lang="en-US" sz="2000" dirty="0">
                <a:latin typeface="Times New Roman" pitchFamily="16" charset="0"/>
                <a:ea typeface="DejaVu Sans" charset="0"/>
                <a:cs typeface="DejaVu Sans" charset="0"/>
              </a:rPr>
              <a:t>www.studymafia.</a:t>
            </a:r>
            <a:r>
              <a:rPr lang="en-US" sz="2000" dirty="0">
                <a:ea typeface="DejaVu Sans" charset="0"/>
                <a:cs typeface="DejaVu Sans" charset="0"/>
              </a:rPr>
              <a:t>org </a:t>
            </a:r>
            <a:r>
              <a:rPr lang="en-US" sz="2000" dirty="0">
                <a:latin typeface="Times New Roman" pitchFamily="16" charset="0"/>
                <a:ea typeface="DejaVu Sans" charset="0"/>
                <a:cs typeface="DejaVu Sans" charset="0"/>
              </a:rPr>
              <a:t>                                                        www.studymafia.</a:t>
            </a:r>
            <a:r>
              <a:rPr lang="en-US" sz="2000" dirty="0">
                <a:ea typeface="DejaVu Sans" charset="0"/>
                <a:cs typeface="DejaVu Sans" charset="0"/>
              </a:rPr>
              <a:t>org </a:t>
            </a:r>
            <a:r>
              <a:rPr lang="en-US" sz="2000" dirty="0">
                <a:latin typeface="Times New Roman" pitchFamily="16" charset="0"/>
                <a:ea typeface="DejaVu Sans" charset="0"/>
                <a:cs typeface="DejaVu Sans" charset="0"/>
              </a:rPr>
              <a:t>               </a:t>
            </a:r>
          </a:p>
        </p:txBody>
      </p:sp>
      <p:sp>
        <p:nvSpPr>
          <p:cNvPr id="15366" name="Rectangle 8"/>
          <p:cNvSpPr>
            <a:spLocks noChangeArrowheads="1"/>
          </p:cNvSpPr>
          <p:nvPr/>
        </p:nvSpPr>
        <p:spPr bwMode="auto">
          <a:xfrm>
            <a:off x="2356560" y="2467713"/>
            <a:ext cx="3961440" cy="1450257"/>
          </a:xfrm>
          <a:prstGeom prst="rect">
            <a:avLst/>
          </a:prstGeom>
          <a:noFill/>
          <a:ln w="9525">
            <a:noFill/>
            <a:miter lim="800000"/>
            <a:headEnd/>
            <a:tailEnd/>
          </a:ln>
        </p:spPr>
        <p:txBody>
          <a:bodyPr lIns="91429" tIns="45714" rIns="91429" bIns="45714">
            <a:spAutoFit/>
          </a:bodyPr>
          <a:lstStyle/>
          <a:p>
            <a:pPr algn="ctr"/>
            <a:r>
              <a:rPr lang="en-US" sz="2812" b="1" dirty="0">
                <a:latin typeface="Times New Roman" pitchFamily="16" charset="0"/>
                <a:ea typeface="DejaVu Sans" charset="0"/>
                <a:cs typeface="DejaVu Sans" charset="0"/>
              </a:rPr>
              <a:t>Seminar </a:t>
            </a:r>
          </a:p>
          <a:p>
            <a:pPr algn="ctr"/>
            <a:r>
              <a:rPr lang="en-US" sz="2812" b="1" dirty="0">
                <a:latin typeface="Times New Roman" pitchFamily="16" charset="0"/>
                <a:ea typeface="DejaVu Sans" charset="0"/>
                <a:cs typeface="DejaVu Sans" charset="0"/>
              </a:rPr>
              <a:t>On</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STAAD.PRO</a:t>
            </a:r>
            <a:endParaRPr lang="en-US" sz="2812" b="1" dirty="0">
              <a:latin typeface="Times New Roman" pitchFamily="16" charset="0"/>
              <a:ea typeface="DejaVu Sans" charset="0"/>
              <a:cs typeface="DejaVu Sans" charset="0"/>
            </a:endParaRPr>
          </a:p>
        </p:txBody>
      </p:sp>
      <p:sp>
        <p:nvSpPr>
          <p:cNvPr id="15367" name="AutoShape 2" descr="data:image/jpeg;base64,/9j/4AAQSkZJRgABAQAAAQABAAD/2wCEAAkGBxMSEhUUEhQWFRUXGB4WGBgXGB0XHBoYFxgYHBcVFxYcHCggGhwlHBQaITEhJSkrLi4uFx8zODQsNygtLisBCgoKDg0OGxAQGywmICQsLCwsLCwsLCwsLCwsLCwsLCwsLCwsLCwsLCwsLCwsLCwsLCwsLCwsLCwsLCwsLCwsLv/AABEIAIUBegMBIgACEQEDEQH/xAAcAAABBAMBAAAAAAAAAAAAAAAFAgMEBgABBwj/xABEEAACAQIEAwUEBwYFBAEFAAABAgMAEQQSITEFQVEGEyJhcYGRofAHFDJSscHRFRYjQuHxM2JygpIkQ5OywhdTY3Oi/8QAGgEAAwEBAQEAAAAAAAAAAAAAAQIDAAQFBv/EACwRAAICAgEEAQMDBAMAAAAAAAABAhEDEiEEEzFBUSIyYXGR8BShwdFCYoH/2gAMAwEAAhEDEQA/AOWJiU0v5X387/lShOl/Z5/atUMobDT5Hl7aWAwJ08zr0/GvYU5HA4ommVLC2+nXpr8adDx6+ptvtbT49aGqWFtNvzpwStrp5b+VtevWnWQVwJ94/m/TS/t6Vpgnit/t/OoYnbTTz934bU4JmAOnX4299qbZC6slFEuOl9d9tPjvtSREtj15enOmlxDaemXf5sdaV9bJDaaE39396NoFMeECX9g6731+FWXhOHRI1sNTqTzIPWq5HizfbkBvbmNb/CrBg8b/AA10+b32+FLk8BhdhAZfm/XX4UggW87/AApoYrX2W36+ftrQxNgPX5FRopY6wW56cvWkNlt8+2h+J4nb+/Tr1q69nccmD4Z+0CiyTSy9zDnFwuUsCQOR8DnzsBUpSSHimytWXX4flWtNPn0qynjh4scPh+5VMSzEGYCymMBi3h3awW++4O16XjuB4VosS2FxDySYLWUOoCkAtmyEAbd2/X7PnehvH2Gn6KsWGvwrfeC46X+FXnh/ZDDscPFLNKs88JmKKq2TRbliRsC1h1NDOJcAgGFjmgneRmnGFBZQqu5YqTGNwLg7k3ANZZIG1kVkTC3nWxiB8PjV0xPZDCNNPhYsRIcTHH32UquQWt4SQL/9xfTMN6rx4ADh8BLnbvcZMIwmlhGSw7za5Nsp/wB1buxNowb9YX59f0rX1hb+z462/KrxwDgWCw8+NaR3kXBKCc6hlGZA/eWAszAqygeXpUbg/YWORInkkxH/AFF2hMceYJHq0bYh8tlLKV08OptyvQ7yD22U4zLbz+b1oyrc9OVWLhfZGIQ4iXGTtEsGIaG6KDnyEKSBYm5JsOlA+A4VZcfHFHmaJpgql7ZmjDXzNYDUoLkWo9xG1Y3Gua1t/m1GMFwFnJ0NuVdG4/xcwd86y4MJGC2VmHeeFbsMo3a4Nh6UIxCRCaHBzYlo8XiELoiICqaMbP1+w3MXymhHLGrZpQldIEQ8EgjAMjC/MD9aRPx3Cw6Iqk+/+lD8HwhHw2JxHEMU8CYfEthyUGYMY2CtlFiSSxIFhyvUnhf0fQyrE7zYq2JLNAY4sypFbNE+JfJZSylTbw6tbW16EupivtNHA35I47WZyQBa3K9YeP25Ch3Dey8MeGxWJxuIkiXDYl8NeNQ2cxsEJVTrdmJA6bnnR6TshEeJLghM1jh/rN2C95YPkyclLE63tsDppWh1N/caWCvAPPaH0ppuPk7EVMxfZmJMZhIoXnDSSDPHPHZlVTcuGACOtlOgJ33p/jfDopZcZjMZO0eGglGHHdIM7umVWCrqBZiRsb67Wp++he0A5eMsedQpuIE86OcH7LYfFY2SGDFiaBIhLmjyl2ubd2L+HMCNW28S6a6Cu2PC4cK6LE81yLvHPGUdOhzABXB1Hhv9nc0ry3whljrkFy4qmGmqK0lMmWuedstGid3lQMV2d7zM8Y00JA9NbVgnohwbtHHFKUlPgYDXobb1XpFDapE+octbiU7E4IqbGopSup8Z4BHOvewlWB5qbj+hqlY3hDIbEGunJ0nuJHH1HyALUoGpsmEI5U00B6VzvDJF1kTG1enFmpsxmklTWUpRNSZLXFU8mMobeszGnXUSQjxJhlMd507+0POgQkpXemqLqRXgQ+MRp88/7U8s9ydfL30NC1sCpRzyKPGgkJrga/I/vSg++vzb4UOFKFUWdiPGgiCNNfL3/wB63ffX52oep2+NOqR8/CqLLYjgS8l7a+fz7q13R11209/9qbjYfPWpCkfPwqipiO0KWFrgX8vd/aiEDHINeVRoSvw+POnBKoPt+Faa4BF8k1ZGvvy/K4rbM1t6jrOvz1pwTpbzqVDWDcTmvVp7L9s44cI2CxuF+tYcuZEAbIyNvYdRe5uCCLncHQJIYyaYIT5+FQlisqslFoxf0mTfWsNLDAkUGFBWPDg6FWXK2ZrfaymwIHh89b5xnt5C0E0GCwhw64p8+JZpC7OCbvHH90G5F9hmNlF71UWRPn0/WkmNaTsj90vT/SiPrsuLGGIJwv1aJe8Fo9cxc+HXW2mm1P8AYjj64qTheCyd3HhXaeR2cWd1RyGtYW8bnmd6520K/Pwp2PDod/npQ7LN3DoHaH6R4g+MbCYXu8TMWgfEGTMDGhKLIibBiqjoL2PitTXC/pIgjjwAlwJkmwcZiRu9yqBkVO8CZTdyEG40ubGqYMKuvrp6VJh4epI6Uewzd0O8G7coI+IR4jDtKuMlaXwyZSuYkiMnQ5R1HnpVg7O9t7YeBJ4GaTDx90jrM8aMuUKDJENGIAG9+oteq5heDqEzWuaGY9HWisNg7pZeO9q1ODTDBdRK0zuWvmZi523/AO5zJ2qtdmO1S4LGJiXjMoQNZQwXVlK3uQdgTQHFZudQJK08dI0ZWO8W4i00ssraGWR5D5GRix1/3V0T/wCq8JdMW2ADcRSLuVlMh7vY+Pu+R8Tab2YjNXLmFarmkmXTRa+NdtTiOHQ4MxkOs74iWUsP4juZSfAALay9eQqxcK+ldUwsEc2FeWfDx91GyzvHGy5QqmWNT4mCgb31FxlvpzGtgUurDZc8T28EmEwuGaFj3WK+tzNn/wAYmR3KWIuP8S1yTsN6Iy/STBNjp8RicCHSVUWO0mWaDItrxTAA6kk6WOu/Wh4XAySG0aM5/wAqk/hVgwXYidtZCsQ/zG5/4j8yKZYpMVzSLW/0ur9bw0owrtDhY3SNXmzSM0gVTJJIwN/CpFtdyb9IvAvpCg7mTD47DHEI05xK2coRIWzEMP5lvf3kWNQouymGjtndpD/xHuGvxpZhRARGir0sPzq0cEicssQzwfjsRlmkk4coWQhozh7wSQWAFo5VUHW1yRluS3I2DXbftA+OeP8AhNGkS5EDFnc3tdncjUnKOvPU3obFimU6EjQdd76/Cnf2vJ95t+v8ut/yrohiS5ZGWR+ASMHKdopD6Ix/KnRwPEN/2XHrZf8A2Iqe3FXO7H3nr+lRDjnNrk7668qo4JiqbNL2WnO5jT/U4/8Ajekt2IRiHlxcag6WVC509So501JMx5nbz3pXcEqDrfTrtbW/t2tWhgg3yjSyzS4ZaezXAuHYVy3fYh2Ghs4jU6c1UajTYk0fxvCoZ9Y2DA7A2B2vpyNc7GDW7b2ubb7WNred7b1KwchTLYkaG++/8vs9K6oxUfBzyblywxjuygueXkRQjEdk2G1HsJ2jdbjUjTLfXpfQ+2i8fHoG+1GOeouOlr/GndC2znM3ZpulQZuAOOVdcWXCvs5X1Ab06Ur9mwt9mSM+tx+RpHCL8oZTkjisvB2HKosnD2FdxbssH2UH0YH4XqN+6ccZzOl23sRYA8tOdTeHG2Os00cVbhklr5bDzpv6m3Wur8c4SGFwNaq7cJFK+lgMuokyqdzptSu4NzpRD6qbfPP+1OLhWuf0rdpB7gMEB00+TWdwelE1wp0+dh/WljCnX0o9pA7gL7k6aVsRb6UV+pnSlDCb03bQO4DFiPTypYQ9KKDCnT3/AD7qcXAsdAPKmUQbgsA32pS3sNL/AN70aXgshIsp91J/Y8g/lI1o6i7IEqD935vWwD90b3okcEwP9K0uFJ/ChqbYH5D93latd2bDSiq4Q1v6noPnejqbYF90fF4f6a04kW3hHT30VGCOvz50sYIm3v8AdW1BsCxFv4R/ben0XVfAN7/09NKIfUjr7/fvTycLa6262Hz7aOoNgfFa32B0v6/2qfhpACP4Y2ty5f2qVBwKQjQefu/vRCDsxMxGnnt18vbRoFknhHFUG8SEegta/T4VZ4uDYbFDwqqMeRAtrtryoFhux09ug9OV+vrrRrAYePDEd9iYY/8AXIinTYWJ8qnNwq0+RoqXxwVRuG8NLuj95nQFmXunCgL9piQn2QbgtcDTnT0nZ7hhyjKo7wqqeO3iZAwW55kOrC+4I01ov20k4fIgljlcyxFrmBGYeMeMs4XKNCC12F1J5kGqTNAlzEIJnKJ3qJLLa8YCP4Vz6qEWVcqqWykHwlTSRnsrodwp+SLxbsnEWhGFdWMriJVY2/iEsACzCwPgIIJvtpqKJxfQ7i/+68EQ/wBTOfcFt8aY4DKsWLw+LWKHIEksjyk3dBfcJ4ZQGSwy2NrjU1a8b9JsjG3/AEsdpDG+kk9ls2WVGVlDqSLXA0zDQ3tU57uXCVFI0lywVhfomwy276eWQ9I1VB72zfhRnBdjcFD9jBiQj+aUmTlvlPh9woRJ20xbswjd2I7tl7nDr4lbKHQh0dgRmIV7lTl28QprFdoMXKfA+IKSRyBTmENmizNnQI3JAmZGuT4su4oqNekK237LXNgJbALAqKOQQKLemwoJiMG5LqFQncqCpKi4N7b2/Wq20s17TCNmitFJ30hfSVgY5yDcWGgzi9wwuLHVtsecLOkwfD3hBYJCNHiZ373D3DWU5WOW97gJqdDVNtVdITW/YcxEDBgTEBYknbyuPID86jWAUgxDS4JsNCT066VfuI4RJUSWJg0coDK1tCrgEH8PdVVxOBNmN99T52PX/dVYOM1aJyTi6YOULmA7oXyjoNtb7c7UgItr92tswbYbAkWt0ubeypy4Q5lsRfKLG3K2g2pCYUlbX0uFtbqb79LinpC2RzCub/CGgtY2/mvbW3+YW9KQ2HTKP4Y6X03F+Vt9fhRFcIwbfcX1H3L20/20hsEcl76b++43/wBtakayIIEDN/CW+hO2lhz01Gt6cVfs+Da3/rpYcrjX2VJbCnM2uoU623FtvdWPCygG/Tl/l09bDStRrIhiJzeHdQOvIG9+ZsL6Vsxk5bJbmPRQL26DS9SzGwLC48I6dPDp00NLXDMLa8jy6rc266G1E1kBoD4/Dvv5agj9PbSlhbNH4dQNNtRc/wBvZU9sM/iufXT7oB9nL3ViYZrqQdlzDTazHS3PWsYHJA2U6aE392/41KXPmBAtbxWvyY7XtoNbVKGGazC40Ntup1sbeVTIOFSFgOvh2+6enrzoWkYjYLFSIvPTw3vzvfbryq14HH974ZF1sPUaD4HpQ/C9nZGW7GwPiN9Nbkb+2isOEihN2e5AA09LfhUMkoPjy/wUhGS/Qi8Q4GbZgLr1/XpQM8D/AMpqw47tUEXKpCjbqar/AO+AGmb4CjjeWvqSNJQv6bKCvChpfrr6UteFj5+NW4YfbTnet/VvLyq1E9io/svT59tLHCxrVuTCg20o7w/goYE5b21tt7L0snGKthVvhHNhwvypX7L8q6NHxXhy6SLKrDcZQfcRSzxrhnST/hU3l/6v9imn5X7nPcPwm52q2YHgASJpFiMrLqFGmnM0XXj3DBsJP+BqYvbPAqLKZF6WjNJPNKvpixo41/ykimS9t3jJRcFBGymxDgsdOu1GuyfaBMdKYJ8LGDlLBoxYabgjlv1NVDjcvfTu+YsCdCRYkXJFxc232vVm7BdooMGkiyhgWbMGVb6WAsdb8vjWywqDcU7/AFZoS+qn4HO1HZqONjlGlU+Th1uVdMm7X4B9G7w/7DUNuOcLPKT/AIVseaWtSi7/AENLGr+lo5+MAOlbGBHSugftzhfST/hRHheBweMRmgzWU28S21sD+dM+ojFXJNf+CrE3wmv3OYfVBSvqgq48U4UEJ0oS0XlV4tNWiTtOmCYcIL/Psqz8I4QGGgGa2l9s3K/lQ9FtyqxcEnsRSzbUXQY03yUniHHcQkjxRO5IR8pigUWdGYAsHQlkIC3IIylrXNtUftnEyPHlGJys7wsrTGPxBBp4GBWRSHOoANgAtwaK9vsD3c4kDT5WOfLEtwIpARirGxsfADZvCQTVblwaMzJ3GJeSS7AyNlLShGzWzMLsGdWswZiHK21BPPw1ZfxwN4qeVowshj7yHunLyOZC6NtKFKnMpE0ZYFifCCFGtPxt3ZKJisPGM5de7XNlJlZvDZiLK0SFftNkl00zComBiztDIsMARw0LBmupdUJLNe7ROylSvMkXB1NSoI2jRVfE4de7DrtdjHKsWZCLqx8LsQAtwyOLg0WCyJFjDIYc0mIdXXu3WNApRspTLHZSrjuz9kWJFwSNKbw0NlUyQSkw6OS+UCKUWiZVY+EK8gOgyEOL70SdkaRv+qkZpJBMO6jJvIvfDOgRTdgcjaFbiU3N1oejhu6lkjnkQpkmuxVbZyqmOQWAS9vCfCGWxJogHsRw5klZBBChZu8iDnNZ8ObSQhrG4Yqw7tjl8S2J0JcbGhVRhLh0STKrrGmdlDJJ42Qvd8olaNg33U0aymosEDRgh8MjPhiXkDMLvGwC2MdzmClgwddADfXepMV2JAkw8SSJFICLaPHIiFxcJllBVmZbWylyAbiswkTvQI7jESNJEuTKqmxjWYEDvCh8G0is17EWy7U7HCrMUWLEs0rGWAu2QtmTwt9pVZhILFxfONBlNqXJxAOyu+ICn+NC4RLgBw7Ag+LPE7SMNvDfwi1qf7K9kJ+JSSIkskGHgfRmHj8QDeBCBqwCvm0Fsp1JICTmoK2NGLk+BUGHVykiYWILIRrK4Ns09kuSraXRomNsxDLfKSCWUw7RL/iYZGQOyKdGKSxX7psxVrHVRcZg/MXBPQsP9HOFhvmfFSlrkkyBRdlysQEQW09x1pjF9hcCrJJJJNEE2zTIgOv8xKXf2k9KRZkxnAE/RrxlGD4F3DWUzweErZSbSQEXOqt4hYm4e9EOKwKC2++npremIcHwfBsrxSxB0Byn6y0pH2tQocj+ZuXM1LmxAmjEsVnje5Vl1U3PpuLEe+q4OG/ySygvLHff8fve++X41oKlt/1+16W+z8ayadg4OTa5sejHTl52phMWQoGW9jb25r7W30tXUQJByX8rHrvrbcelaTJYX66+lNjGG/2eV/YGJOttuXsptMSQB4bgNm9/LbyrGJJyf/z5/a/SkMFsOut/hb86b+sNc+E/Zynre2h23/SlDFHw+Hp/68tNL7+ysYeyx3Oul9N9rG3tvbekoE09Df1/l9lN/Wjr4eQv6ZbXOnnen8EScoy7XHvGnt1vWMLTDqc1r8svwv8AnRrB8EDEHXLfX05ct96I8LwQALMN/wArfPtob2m7TLAvpsBUHkcnrEqopK5BJcFBEPEbny+FM4jjkUf2Qq1yHi30gliQp91VjG9ppH51KUsa++VlIwm/tVHYuK9tkF/Ff21TeK9uCb2Nc5mx7tuajtITUpdZCPEEVj0rfMmWTHdpHfmaGHizdTQy9arnl1c2yy6eCPQPeX+fWtib9aF/WBb59tK+sLXsnl0FoZNvnerhwd/A3p+dc9ixI0qz8ExpHpvrt7fKpZobR4Hxy1kUzicn8Vqil66vN2Uw0xztCASP5TYeuhpOC7H4WIgiHMRzclvhsaj/AFcCv9PI5V3laz11PtRhsJFh2eXDKwAsCqhWBO1muD7q5C2JFza9r6X3tyv51XFl7iuhJ49XRKzVmaonf1nf1QSiXeszUa7B4HD4nEFMQ2y3VL5c5vqLjXQch+VdBXshg0fMIBflqxH42NQydRGEtXZWGGUlaOSZ66X9FZ/gS/8A7P8A4LRfFdnsPKtmw6eRC5T7CLUzheDDCBjh1dQftLmup0+0VN7HzFq58uaOWDguGVx4njlsDu0jeI1VpJKl8axbEm9AGn1ruxx1ikcsntJsImbfX52qXg8WVI1oAZqXHMLinFLZxeSTE4fLFIElU5kLAEX2texK3BIzAXFzvciq1h+wGNlt3uLjXKQUt3khUCwG5W5yqouLHwjpVh4DGrWB+fOq3xTiE0U5ifE4s6FSsYyWlD6KCq6oyXItc3teuXJCnUeC+OT9h7A/RlhgD9ZaXEFrKVBMMdgbjwIb388351Y8P2MwOhOHy5bnMZJbi/2rsX521vvzrmGGxsyHOBjW7uVyxaZ0LwZC4uufR1XK9lBBBJOlbxEmJxLPG3iWSGORe9lMgXxxoZoyufQuGDR6hQzXtlqDxNvz/P3LKdeiZ2uxmEWRUwmKYLC8TafxNR4D3Ml90TL4djbc5QKEzlWzRrJiZY5EkYZVIUSZ2e+Xu1zRsURyBlC5r65a1jOIOrLL/Ais8mHlSNSxAa5dXjJs8f2soBIFrX0FR5uIsqSxfWsxiIWLKilJUVTF9sC/+E50bTKCCbgCrxjS/n+ibfJLkw8YXvGwspsCG717ZMgijJKs+Zgkt1uQqgSAGxANPYbDvmZY8Lh1eNldc7CTwyM0sXjCnOpT+HnLBbFb2axqEcSJHsTi5I5oibXNxKE8RsAFlRTGl7WGUC+q0jEwqIw64Uh4GjEvem6i6BSGR3uUZyrBrAKGtci1b9TEqa5BLYiBUmiCMqa5u7WN0JDuPHy7xiCGjZTYnVvBcR7t1YYue8T90zwi2bDXciRWtcgE3yvyew2p2fAuhaDuYEMjTd2WJJDI4vDnyXMiZLKxyqQ+5DCokXHJFyzd+i94yrKFRWkBiSyTGNjZiUdhmFgfED57yjeA/J2txpDIk2IbNAJEcqq5WBGdszImaE6jObEXHMaxMYHkk71sKWYkofrEwcr/AB40H+IWsEkBjLEDSQXA0YjoIgEZI55mki70RCNHZWV8oUqAhOSUZgbkWIGhuaewypKwLRYqWOezKGkJu8euJXNnRX8IzBjtYDKaWkvC/n9hrb8mY3vVBiy4eBlXv4rZle0byHKjkC0g8SnNYsEXc2NG+w3E1E0uEeaORcQTPDlstpCoeVAuYlRqTYgWKNpqKB4PhrBFY4aJjGXJu1+9jaASKTlDKWCHOj3sbWANrVnE88bIFOFhOdmhkW5CyokYDkjKvduQGD5bDO+g1WtL8GXwyz8bw7o9rjXTUfdOnLqKrnfuFLZuef2hrb9bnarPLxOHG4aPEqLB1GZdfC40kX2EG3sNUrGSxg89xffqb87bWrpjK4pnO1Ton/WGz2zC+W4NtLFS1rW8zWJiGZVGYWJy7dNRc2/zUF+tJf8A2+f2tbEa7bb1sYpNL35X36HNfXrbajZqDn1lwT4hfLn1HQG2nI2vWNinUA5h/Ly6rpy1sNKB/XI+nTr903tr9629NLjFstxyN99/5Tv16VrNRYjK128Q08G3IC/sFlolw3FG63Ydduig+3TSqS+LXxW5gZd99L89t9/Knkx6A6X5238st9fXatZtTt/Dp88ZFxf9bVQO3nCWkF+mlM9nu0yoba7nfppbn61dJO7xSXW17aipKOjb9MZu0vlHnjH8JKk6ULkiIrsXHezlibDnVM4nwPfSo5ekjLmJfH1DXDKWa1U/F4IrUFlrzMmOUHTO6M1JcGqytVlSGOrjGbetb+uH59KBfWNBr86UvvzrrX0VnjUHocWbir/2YkujacvxtXJYMSQRrV87K8ZRQVZgL6E+7WhLmNGXDKdjeIyJI4SR1AJ0Vyo3PIG1OwdqsYgsuJmA6Z2P41K4j2PnaVjHJDIp1vny+egOvPfSo/7lYvrF/wCUUGk/IydELG8Znm/xZpJP9Tlh7ibVGE9GB2Hxh/8Atf8AkFPR/R9jjbwxgdTILe3ShaRvIDE1KEtN8SwhhlaMsrlTYsl7X52uAd6KcA7LYrGI8kAVghykFspJsCcoIsdCOYouSStmSvwQBNRPD9p8XGLJiZgP9ZP4mph7A40bqg/3im/3Ixf/AOL/AMgoXFm5RCxPH8TIbvPK3rI34XrpX0Q4pnhnLszEPbxMW/7a9aoX7kYvrF/5BVx+j8nh6ypiLWclwyMGF8oXKQDcHTfb0qWaO2NqKHxyqabE9rGszaVT3xGvxox2m4kJGax+dqq7A338vn310rhJEfLJvf70pcSb/wBfOh2tiazW+/nWsNFz4BxLUev4mp3bl5cqyRSmMlLqFQNnkiZXCZt1PhuNNwRsTek4HEFDvsf11q2fthpIHjVlDlfAXvbMdr5SCPUaiwNJkjtygxeroryNGxS0uKkRwY1VFaNSUVLIAECiytMhVc1rA3IJFRsTw4d0THh5c0Z8LSOLFVzyt4O98QaF0bLGvJiGIJrIuD8QdixxEMYaTv75spE5zfxFCI1hdm0GXQ8rCpR7LudZuJnUDMqqxDKq2yfaSw3sOQNqj9XpMtcfbRrDwKxdRBh1SZDMhz58qvaFo1IQk93Ic+UEFch1YbxocXlkhkfEwxyRs2FksoPhGfK7gNaWM3yFgoAAW99Kcbsnw9V8c88nmCq766XDbWt7aeg4RwxCf4bvqL3kK7AgG0eW2l/W9HWb9A2j8gb9oxxKY1xTnu1WaHIRYSMqrNGSASNGYZlOQ5Be99CEvdvMjJDipUlzQsHLIWAA7oIwYAuiqt1N08A0A2uPZ7h/DCFAwcJA0GcGS3X/ABC3Wq/xtML9ZlRZ2w694jrFEpAjdFlQMAit4wyqcqlfDL1WwH1J8oP0vwBZA5iy/V17yGKOXvCyOSgLHvVU371GWRbgFlGQHTUUvhMmOxQlOFwKmKSSQMVBtGzqqyBSSqkA2IFzlI0tzREiyCKV0xMhKPHITmdQ/wBmJlYFboWYAx5h0vrRvhXHn4YuJKYZhhiwkOZwGUZu7db5iGYMpUAagqAxNLkuuBo0MzcM4y/ikMEDasQ7RkXMiuWOUv8AzIrjQZWvYC5Jh/upP4zLxBEuxktHma0ul5NludSLi29XTifCHxMaTQOWjkTMptyPIg8/I1VMV2XxXi1Y69N77m/sp444tef8E5ZJfBFl7M4fODJjJXPMAfaAt4SWkbQW28/SoycH4dGtx30ljmu7ry0/lQNa52vap/7oYgkHxbX25k66fGk/uZPa2tttv8w5/G3lT9qHwL3JfJGi4kkIMeHjKqRcqXLX8Nr3Ym2nIUImxDuoFr3bTXnbarB+6EwYb7HW3QEAb9B8ab/diZVB13DWtzuRv10qlC2gGs73Jy9G3GygjfmPLyptXdQulwDca/eAsPLa9Hm7Py5j5WW9uTA8uQ/Wop4W5Cg8zbbbKNPXQ1qZrQKZ3uwtsuU69Lanqa0zuQvh8xr90WPpteiT4Frtcm+W503va6noaS2DKhfF5bfeFzbqNbGhQbB7O9n8PUnXbOLe3cW9aU7Pe2XU3G43NtAeVrDTzqccGfGS3UHTcLYi/S9hb0pb4Q3HjuRcjQXJGXUa636+VajWC0mcZiBoTffax1sOe9Wbg3aOWJwbWsST4h1FxflqQLedBpMNYOM32Tblrc2JB5bUjIcyjP8AaG9hzOtxz1G9YD5OscP4xFiVyuAG+zfz6UzxHgF9QLjqK5lhcW6DMH/ze0G2/XW9XPgPa5gQrMCLDl963L261qa+0D/IK452WuLqK55xXhDRkgivQ2ExMGJW6sATpQPtJ2TDgm2ttDU5qGT6ZcMpCUoco89vHam6t/H+zjxk6VXDgzXm5ellF8HdDPGSLMLW+fbTgA1+FbXUDT5H96kKd9N9fh8eteseeNIBp8+lPo1r29lLU7afHy+HWnRz0+RRAbXFsLWJ/pSxjX+8ay+2nn7P00rAu9EBJweOYHVjV84ZiTPA0Szd05+yxF/Yegrn6D8Pk1JhxLLt1vQatUbwzON9jcZAxZ071SSe8Q5gfMjcGj/0UYiaOZ1PggILPnW3j0AINr7aEeVQIu0Uy6Bj7/Om5u0MzCxY79fhSPHtHWQylTtFx7W8VQsRG3h5fnVFnxj30Y0zNj2YknW9RHxem1PFKMUkK7btk04x9fEfKm2xLHcn52qE2P308/fTB4gdPbRs1E9je/wreVfn4UKfiJ108vdSG4qbjTz35fppQsNMNZF19dPSt92lx050APFWsR7Pn3Vr9qtfztbf41tkbVh8ItvP+v6UsFfw/rVbPFm6fN+nwpJ4q1/69b8/bQ2QdWWTvNteevpTLMOvL40A/abEAez3eXtpa8SYknqOvK29bZG1YcjiU29n53+NqK8N4D3hFh069Nbe2oHZ8F8oPXT4V1rgWAFzpoBdvM6WW/T9KE5qEdmBJydIgdn+zgjAZuX6ajpvUTtVwsSypNDDMkqEfxYpIwTbnlL76b21GhvVrxTN7Bt+lqEYuVhXPByyStlZJQVIrJGHhVhLFjCHz5gyooHfEGRUZFBVSVU2DAaCheN45gGbMcI8jC+sssjDxEFjk7wrcsASdyQDuKOY/ikqbUBxvHSb95FG/wDqRTv6irdle/8AIndZJwnb9YkWOOPIiiwUXAA6AdKU/wBIJ+78KG8Nx0LzIv1dbsQvh03P3dufSm/pCyROUjULbe1NrFehbbJsn0hnoPdTY7fk1zV3JNP4aIttQTXwM4/k6RH24J5n3n21Ii7Yk9fx/GqpwvgjtrapsuGSLfWnr8CFk/ei+4U+qr+lYePxn7UUZ9hHrsapGK4sF2FCpeMtWbSCotnSH4vgjfPDb/S35H9ahyYjhzW8Todb5kJHlqpNc9PESedbXFE0t/AdS+tweCW/cyxsdbDNY7aWDWO9CsfwGaMqTGbfzb66nX3WqvJPRPB8Wnj+xK6+WY2921NYKYMxPeIGBU35fnUKbHWYaaXN99uXtq6w9onYWljilHmuU+9aXIcHKRmheM9RZx+RtStN+GFSryjnwx4trv7evu2rQx4B8rHrvrb8qu0vY+GUfwZUPkfCd77HnQnG9isRGb5CdtvLz9lSccnplVPGQ+GdpGjtYm+n53/Kuodl+2qyeCTUG2/xrkbcDnW3gO9/6VZuy/BcRnHgPL89+u/wpobSVTQs9VzFnUeMcEjnTMouD76Hx/Q8pALShSRcjLexO4verb2awrIi5/5fibbfn7BR/wCvrXJnz5E9YevZbDig1cjyeJyANfk/2p1cQdfFtp8D7ulBlkGnx/KliQfPp+tdCyoR4wymKvbXz9340+MUddev4C/pQISClhxr8KdTFcA8uJtbXy+eo1pxcXoTf5H96Aq4+Hxpeca/Cm2F1LAuM8+XTz2tWmx+h152/O9/ZQPOtx0+bVrvBbz/ADv+lHYGobOM13+HXy9tM/XPPn8mhBlF/L+n60gyD59dfhQ2DqFXxx68r+78KjvjDbfp+HxocXHz8aRnGlK5jKBPbEHXXy939qYfEba1EZx8PjSCw+fT9aR5B1jJTYg66/POkGXbXy+ffUUkfPp+tJLCpPKx1jRJMpsTetd6bjWomYVhcUndH7ZJ7023+b9a13pvv871DLitd4Pn41N5hu2TUkOmvOnEkN9/L3391DhIKUJB8PjWjnM8RcezvFMhW55/pXa+yHaONtGYajX4fPtNeZ1xFtvnrRPAcfaM6MR03ro72PJHWRB4pRltE9ath1cXUgg9KF4zhh1riXAvpOkit4jy6+29dE4P9KUMmjke0W/D9KksU4842mgucXxNUTMbwi/Kq1xLs2Te1dAw/HsNKLgHXoQf60qT6u384B/zAr+Iq8eomuJxZJ4ov7Wc67I8AZcWjMNFDN7QNKr/AG8w7NKxrs+F4YFcOtmHOxvodOVVXtPwAFmuPQ08M0ZzaXwLKEoxtnERgzerH2d4WWYVYW7Mi+1HeDcHCbDWr61yyblYifDZI/DVG40x+NdK4phrLXO+Nwb0btWgLhlJxbG+pobK5o5jsMKEywVx5oyfg68UkRhMaeTEGkmGtiKueO6LPVkyHFGiEGKoOiVISuuEn7OecV6LDh56KYacaVU45SKlR4s1ZSJOJdIJEO9qL4LEIuzEejEVzxeIkc6cHGSOdPshNWdYw/FIreLX1AP4ipo4/Co8Nvw/CuNHjx60xLx89aSWj8jJSXg7Die1a2+17qGN2tX73xrksvGiedRv2n50m+OPihu3N+SKoFKC7+lv61lZUYpF2OKm3lTqga+341lZVUkI2OIu3pb+tOWGum9/j/asrKYQ2PytSWH43/pWqysYbY6/PzzpttrVlZQYyElvn0pvp5VlZU2OhJPz7LU01ZWVKRRCTz+d6S1ZWVFjobbnSTWVlRZRCCK1asrKmxjVq3asrKFBNgUoVlZTIBi0/DOy7E1usqkW14EavyG+G9oZ47ZWIt51eeCdtpzowDA9f7VlZXp4ZOS5OHLFJ8F34VxUPZu7CnqrW/KrhGBKgzDW2/P21lZUurSVNB6d22gdNgFvTuEwi1lZUnOWvkdRWwzxXDCxFUDi+CXWtVldXTNuJDMqkVbHYNaCYjCLWVlWaFTIT4cU0YRWVlTpFE2ayClAVlZWCbNaLVlZWMNNIaYkmNZWVGcmVikMNKaaaU1lZXFOTOiKQ2XNJzVusqLbKUf/2Q=="/>
          <p:cNvSpPr>
            <a:spLocks noChangeAspect="1" noChangeArrowheads="1"/>
          </p:cNvSpPr>
          <p:nvPr/>
        </p:nvSpPr>
        <p:spPr bwMode="auto">
          <a:xfrm>
            <a:off x="155520" y="-708119"/>
            <a:ext cx="4181760" cy="1477440"/>
          </a:xfrm>
          <a:prstGeom prst="rect">
            <a:avLst/>
          </a:prstGeom>
          <a:noFill/>
          <a:ln w="9525">
            <a:noFill/>
            <a:miter lim="800000"/>
            <a:headEnd/>
            <a:tailEnd/>
          </a:ln>
        </p:spPr>
        <p:txBody>
          <a:bodyPr lIns="91429" tIns="45714" rIns="91429" bIns="45714"/>
          <a:lstStyle/>
          <a:p>
            <a:endParaRPr lang="en-US" sz="1633">
              <a:ea typeface="DejaVu Sans" charset="0"/>
              <a:cs typeface="DejaVu Sans" charset="0"/>
            </a:endParaRPr>
          </a:p>
        </p:txBody>
      </p:sp>
      <p:pic>
        <p:nvPicPr>
          <p:cNvPr id="3" name="Picture 2">
            <a:extLst>
              <a:ext uri="{FF2B5EF4-FFF2-40B4-BE49-F238E27FC236}">
                <a16:creationId xmlns:a16="http://schemas.microsoft.com/office/drawing/2014/main" id="{10E1855C-7CC8-4C63-AA78-1D84242ED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1524" y="2271857"/>
            <a:ext cx="2380952" cy="231428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VARIOUS TYPES OF CURSORS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447800"/>
            <a:ext cx="9144000" cy="2667000"/>
          </a:xfrm>
          <a:prstGeom prst="rect">
            <a:avLst/>
          </a:prstGeom>
          <a:noFill/>
          <a:ln w="9525">
            <a:noFill/>
            <a:miter lim="800000"/>
            <a:headEnd/>
            <a:tailEnd/>
          </a:ln>
        </p:spPr>
      </p:pic>
      <p:sp>
        <p:nvSpPr>
          <p:cNvPr id="5" name="Rectangle 4"/>
          <p:cNvSpPr/>
          <p:nvPr/>
        </p:nvSpPr>
        <p:spPr>
          <a:xfrm>
            <a:off x="1371600" y="2514600"/>
            <a:ext cx="1828800" cy="2369880"/>
          </a:xfrm>
          <a:prstGeom prst="rect">
            <a:avLst/>
          </a:prstGeom>
        </p:spPr>
        <p:txBody>
          <a:bodyPr wrap="square">
            <a:spAutoFit/>
          </a:bodyPr>
          <a:lstStyle/>
          <a:p>
            <a:r>
              <a:rPr lang="en-US" sz="1600" dirty="0"/>
              <a:t>Nodes cursor</a:t>
            </a:r>
          </a:p>
          <a:p>
            <a:r>
              <a:rPr lang="en-US" sz="1600" dirty="0"/>
              <a:t>Beam cursor</a:t>
            </a:r>
          </a:p>
          <a:p>
            <a:r>
              <a:rPr lang="en-US" sz="1600" dirty="0"/>
              <a:t>Plates cursor</a:t>
            </a:r>
          </a:p>
          <a:p>
            <a:r>
              <a:rPr lang="en-US" sz="1600" dirty="0"/>
              <a:t>Surface cursor</a:t>
            </a:r>
          </a:p>
          <a:p>
            <a:r>
              <a:rPr lang="en-US" sz="1600" dirty="0"/>
              <a:t>Solids cursor</a:t>
            </a:r>
          </a:p>
          <a:p>
            <a:r>
              <a:rPr lang="en-US" sz="1600" dirty="0"/>
              <a:t>Geometry cursor</a:t>
            </a:r>
          </a:p>
          <a:p>
            <a:endParaRPr lang="en-US" sz="1600" dirty="0"/>
          </a:p>
          <a:p>
            <a:endParaRPr lang="en-US" dirty="0"/>
          </a:p>
          <a:p>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PAGE CONTROL IN VARIOUS MODES</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28" name="Diagram 27"/>
          <p:cNvGraphicFramePr/>
          <p:nvPr/>
        </p:nvGraphicFramePr>
        <p:xfrm>
          <a:off x="0" y="304800"/>
          <a:ext cx="9144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MODEL GENERATION</a:t>
            </a:r>
          </a:p>
        </p:txBody>
      </p:sp>
      <p:sp>
        <p:nvSpPr>
          <p:cNvPr id="3" name="Content Placeholder 2"/>
          <p:cNvSpPr>
            <a:spLocks noGrp="1"/>
          </p:cNvSpPr>
          <p:nvPr>
            <p:ph idx="1"/>
          </p:nvPr>
        </p:nvSpPr>
        <p:spPr>
          <a:xfrm>
            <a:off x="457200" y="1600200"/>
            <a:ext cx="8229600" cy="5257800"/>
          </a:xfrm>
        </p:spPr>
        <p:txBody>
          <a:bodyPr/>
          <a:lstStyle/>
          <a:p>
            <a:r>
              <a:rPr lang="en-US" sz="2400" dirty="0">
                <a:solidFill>
                  <a:schemeClr val="bg1"/>
                </a:solidFill>
              </a:rPr>
              <a:t>There are basically 3 me</a:t>
            </a:r>
            <a:r>
              <a:rPr lang="en-GB" sz="2400" dirty="0" err="1">
                <a:solidFill>
                  <a:schemeClr val="bg1"/>
                </a:solidFill>
              </a:rPr>
              <a:t>thods</a:t>
            </a:r>
            <a:r>
              <a:rPr lang="en-US" sz="2400" dirty="0">
                <a:solidFill>
                  <a:schemeClr val="bg1"/>
                </a:solidFill>
              </a:rPr>
              <a:t> of genera</a:t>
            </a:r>
            <a:r>
              <a:rPr lang="en-GB" sz="2400" dirty="0">
                <a:solidFill>
                  <a:schemeClr val="bg1"/>
                </a:solidFill>
              </a:rPr>
              <a:t>ting </a:t>
            </a:r>
            <a:r>
              <a:rPr lang="en-US" sz="2400" dirty="0">
                <a:solidFill>
                  <a:schemeClr val="bg1"/>
                </a:solidFill>
              </a:rPr>
              <a:t>a model</a:t>
            </a:r>
          </a:p>
          <a:p>
            <a:pPr marL="514350" lvl="0" indent="-514350">
              <a:buFont typeface="+mj-lt"/>
              <a:buAutoNum type="arabicPeriod"/>
            </a:pPr>
            <a:r>
              <a:rPr lang="en-US" sz="2400" dirty="0">
                <a:solidFill>
                  <a:schemeClr val="bg1"/>
                </a:solidFill>
              </a:rPr>
              <a:t>Snap node me</a:t>
            </a:r>
            <a:r>
              <a:rPr lang="en-GB" sz="2400" dirty="0" err="1">
                <a:solidFill>
                  <a:schemeClr val="bg1"/>
                </a:solidFill>
              </a:rPr>
              <a:t>thod</a:t>
            </a:r>
            <a:endParaRPr lang="en-GB" sz="2400" dirty="0">
              <a:solidFill>
                <a:schemeClr val="bg1"/>
              </a:solidFill>
            </a:endParaRPr>
          </a:p>
          <a:p>
            <a:pPr marL="514350" lvl="0" indent="-514350">
              <a:buFont typeface="+mj-lt"/>
              <a:buAutoNum type="arabicPeriod"/>
            </a:pPr>
            <a:r>
              <a:rPr lang="en-GB" sz="2400" dirty="0">
                <a:solidFill>
                  <a:schemeClr val="bg1"/>
                </a:solidFill>
              </a:rPr>
              <a:t>Coordinate method</a:t>
            </a:r>
          </a:p>
          <a:p>
            <a:pPr marL="514350" lvl="0" indent="-514350">
              <a:buFont typeface="+mj-lt"/>
              <a:buAutoNum type="arabicPeriod"/>
            </a:pPr>
            <a:r>
              <a:rPr lang="en-GB" sz="2400" dirty="0">
                <a:solidFill>
                  <a:schemeClr val="bg1"/>
                </a:solidFill>
              </a:rPr>
              <a:t>Copy paste method</a:t>
            </a:r>
          </a:p>
          <a:p>
            <a:pPr marL="514350" indent="-514350"/>
            <a:r>
              <a:rPr lang="en-GB" sz="2400" dirty="0">
                <a:solidFill>
                  <a:schemeClr val="bg1"/>
                </a:solidFill>
              </a:rPr>
              <a:t>Out of these three methods most commonly used is copy paste method </a:t>
            </a:r>
          </a:p>
          <a:p>
            <a:pPr marL="514350" indent="-514350"/>
            <a:r>
              <a:rPr lang="en-GB" sz="2400" dirty="0">
                <a:solidFill>
                  <a:schemeClr val="bg1"/>
                </a:solidFill>
              </a:rPr>
              <a:t>By using these three methods a structure of any geometry can be created </a:t>
            </a:r>
          </a:p>
          <a:p>
            <a:pPr marL="514350" indent="-514350"/>
            <a:r>
              <a:rPr lang="en-US" sz="2400" dirty="0">
                <a:solidFill>
                  <a:schemeClr val="bg1"/>
                </a:solidFill>
              </a:rPr>
              <a:t>STAAD.Pro also con</a:t>
            </a:r>
            <a:r>
              <a:rPr lang="en-GB" sz="2400" dirty="0" err="1">
                <a:solidFill>
                  <a:schemeClr val="bg1"/>
                </a:solidFill>
              </a:rPr>
              <a:t>tains</a:t>
            </a:r>
            <a:r>
              <a:rPr lang="en-GB" sz="2400" dirty="0">
                <a:solidFill>
                  <a:schemeClr val="bg1"/>
                </a:solidFill>
              </a:rPr>
              <a:t> a command </a:t>
            </a:r>
            <a:r>
              <a:rPr lang="en-GB" sz="2400" b="1" dirty="0">
                <a:solidFill>
                  <a:schemeClr val="bg1"/>
                </a:solidFill>
              </a:rPr>
              <a:t>wizard </a:t>
            </a:r>
            <a:r>
              <a:rPr lang="en-GB" sz="2400" dirty="0">
                <a:solidFill>
                  <a:schemeClr val="bg1"/>
                </a:solidFill>
              </a:rPr>
              <a:t>which is its library of structures such as frames , trusses are present which can be merged with the</a:t>
            </a:r>
            <a:r>
              <a:rPr lang="en-US" sz="2400" dirty="0">
                <a:solidFill>
                  <a:schemeClr val="bg1"/>
                </a:solidFill>
              </a:rPr>
              <a:t> STAAD.Pro </a:t>
            </a:r>
            <a:r>
              <a:rPr lang="en-GB" sz="2400" dirty="0">
                <a:solidFill>
                  <a:schemeClr val="bg1"/>
                </a:solidFill>
              </a:rPr>
              <a:t>model </a:t>
            </a:r>
          </a:p>
          <a:p>
            <a:pPr marL="514350" indent="-514350"/>
            <a:endParaRPr lang="en-GB" sz="2400" dirty="0">
              <a:solidFill>
                <a:schemeClr val="bg1"/>
              </a:solidFill>
            </a:endParaRPr>
          </a:p>
          <a:p>
            <a:pPr marL="514350" lvl="0" indent="-514350">
              <a:buNone/>
            </a:pPr>
            <a:endParaRPr lang="en-US" dirty="0"/>
          </a:p>
          <a:p>
            <a:pPr marL="514350" indent="-514350">
              <a:buFont typeface="+mj-lt"/>
              <a:buAutoNum type="arabicPeriod"/>
            </a:pPr>
            <a:endParaRPr lang="en-US"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solidFill>
                  <a:schemeClr val="bg1"/>
                </a:solidFill>
              </a:rPr>
              <a:t>WIZARD</a:t>
            </a:r>
          </a:p>
        </p:txBody>
      </p:sp>
      <p:pic>
        <p:nvPicPr>
          <p:cNvPr id="6146" name="Picture 2"/>
          <p:cNvPicPr>
            <a:picLocks noChangeAspect="1" noChangeArrowheads="1"/>
          </p:cNvPicPr>
          <p:nvPr/>
        </p:nvPicPr>
        <p:blipFill>
          <a:blip r:embed="rId2" cstate="print"/>
          <a:srcRect/>
          <a:stretch>
            <a:fillRect/>
          </a:stretch>
        </p:blipFill>
        <p:spPr bwMode="auto">
          <a:xfrm>
            <a:off x="1" y="1295400"/>
            <a:ext cx="3505199" cy="5562600"/>
          </a:xfrm>
          <a:prstGeom prst="rect">
            <a:avLst/>
          </a:prstGeom>
          <a:noFill/>
          <a:ln w="9525">
            <a:noFill/>
            <a:miter lim="800000"/>
            <a:headEnd/>
            <a:tailEnd/>
          </a:ln>
        </p:spPr>
      </p:pic>
      <p:pic>
        <p:nvPicPr>
          <p:cNvPr id="6147" name="Picture 3"/>
          <p:cNvPicPr>
            <a:picLocks noGrp="1" noChangeAspect="1" noChangeArrowheads="1"/>
          </p:cNvPicPr>
          <p:nvPr>
            <p:ph idx="1"/>
          </p:nvPr>
        </p:nvPicPr>
        <p:blipFill>
          <a:blip r:embed="rId3" cstate="print"/>
          <a:srcRect/>
          <a:stretch>
            <a:fillRect/>
          </a:stretch>
        </p:blipFill>
        <p:spPr bwMode="auto">
          <a:xfrm>
            <a:off x="3733800" y="1371600"/>
            <a:ext cx="5410201" cy="5486400"/>
          </a:xfrm>
          <a:prstGeom prst="rect">
            <a:avLst/>
          </a:prstGeom>
          <a:noFill/>
          <a:ln w="9525">
            <a:noFill/>
            <a:miter lim="800000"/>
            <a:headEnd/>
            <a:tailEnd/>
          </a:ln>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ASSIGNING PROPER</a:t>
            </a:r>
            <a:r>
              <a:rPr lang="en-GB" dirty="0">
                <a:solidFill>
                  <a:schemeClr val="bg1"/>
                </a:solidFill>
              </a:rPr>
              <a:t>TY</a:t>
            </a:r>
            <a:endParaRPr lang="en-US" dirty="0">
              <a:solidFill>
                <a:schemeClr val="bg1"/>
              </a:solidFill>
            </a:endParaRPr>
          </a:p>
        </p:txBody>
      </p:sp>
      <p:pic>
        <p:nvPicPr>
          <p:cNvPr id="7171" name="Picture 3"/>
          <p:cNvPicPr>
            <a:picLocks noGrp="1" noChangeAspect="1" noChangeArrowheads="1"/>
          </p:cNvPicPr>
          <p:nvPr>
            <p:ph idx="1"/>
          </p:nvPr>
        </p:nvPicPr>
        <p:blipFill>
          <a:blip r:embed="rId2" cstate="print"/>
          <a:srcRect/>
          <a:stretch>
            <a:fillRect/>
          </a:stretch>
        </p:blipFill>
        <p:spPr bwMode="auto">
          <a:xfrm>
            <a:off x="0" y="3124200"/>
            <a:ext cx="9144000" cy="3733800"/>
          </a:xfrm>
          <a:prstGeom prst="rect">
            <a:avLst/>
          </a:prstGeom>
          <a:noFill/>
          <a:ln w="9525">
            <a:noFill/>
            <a:miter lim="800000"/>
            <a:headEnd/>
            <a:tailEnd/>
          </a:ln>
        </p:spPr>
      </p:pic>
      <p:sp>
        <p:nvSpPr>
          <p:cNvPr id="6" name="TextBox 5"/>
          <p:cNvSpPr txBox="1"/>
          <p:nvPr/>
        </p:nvSpPr>
        <p:spPr>
          <a:xfrm>
            <a:off x="209823" y="1600200"/>
            <a:ext cx="8934177" cy="830997"/>
          </a:xfrm>
          <a:prstGeom prst="rect">
            <a:avLst/>
          </a:prstGeom>
          <a:noFill/>
        </p:spPr>
        <p:txBody>
          <a:bodyPr wrap="square" rtlCol="0">
            <a:spAutoFit/>
          </a:bodyPr>
          <a:lstStyle/>
          <a:p>
            <a:r>
              <a:rPr lang="en-US" sz="2400" dirty="0">
                <a:solidFill>
                  <a:schemeClr val="bg1"/>
                </a:solidFill>
              </a:rPr>
              <a:t>Assigning a proper</a:t>
            </a:r>
            <a:r>
              <a:rPr lang="en-GB" sz="2400" dirty="0" err="1">
                <a:solidFill>
                  <a:schemeClr val="bg1"/>
                </a:solidFill>
              </a:rPr>
              <a:t>ty</a:t>
            </a:r>
            <a:r>
              <a:rPr lang="en-GB" sz="2400" dirty="0">
                <a:solidFill>
                  <a:schemeClr val="bg1"/>
                </a:solidFill>
              </a:rPr>
              <a:t> means to provide dimensions such as width, thickness etc to beams columns slabs etc</a:t>
            </a:r>
            <a:endParaRPr lang="en-US" sz="2400" dirty="0">
              <a:solidFill>
                <a:schemeClr val="bg1"/>
              </a:solidFill>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SUPPOR</a:t>
            </a:r>
            <a:r>
              <a:rPr lang="en-GB" dirty="0">
                <a:solidFill>
                  <a:schemeClr val="bg1"/>
                </a:solidFill>
              </a:rPr>
              <a:t>TS</a:t>
            </a:r>
            <a:endParaRPr lang="en-US" dirty="0">
              <a:solidFill>
                <a:schemeClr val="bg1"/>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600200"/>
            <a:ext cx="4038600" cy="5257800"/>
          </a:xfrm>
          <a:prstGeom prst="rect">
            <a:avLst/>
          </a:prstGeom>
          <a:noFill/>
          <a:ln w="9525">
            <a:noFill/>
            <a:miter lim="800000"/>
            <a:headEnd/>
            <a:tailEnd/>
          </a:ln>
        </p:spPr>
      </p:pic>
      <p:sp>
        <p:nvSpPr>
          <p:cNvPr id="6" name="TextBox 5"/>
          <p:cNvSpPr txBox="1"/>
          <p:nvPr/>
        </p:nvSpPr>
        <p:spPr>
          <a:xfrm>
            <a:off x="4267200" y="1600200"/>
            <a:ext cx="4876800" cy="4154984"/>
          </a:xfrm>
          <a:prstGeom prst="rect">
            <a:avLst/>
          </a:prstGeom>
          <a:noFill/>
        </p:spPr>
        <p:txBody>
          <a:bodyPr wrap="square" rtlCol="0">
            <a:spAutoFit/>
          </a:bodyPr>
          <a:lstStyle/>
          <a:p>
            <a:pPr marL="457200" indent="-457200" algn="just">
              <a:buFont typeface="+mj-lt"/>
              <a:buAutoNum type="arabicPeriod"/>
            </a:pPr>
            <a:r>
              <a:rPr lang="en-GB" sz="2400" dirty="0">
                <a:solidFill>
                  <a:schemeClr val="bg1"/>
                </a:solidFill>
              </a:rPr>
              <a:t>There are three types of supports provided to a structure </a:t>
            </a:r>
          </a:p>
          <a:p>
            <a:pPr algn="just">
              <a:buFont typeface="Arial" pitchFamily="34" charset="0"/>
              <a:buChar char="•"/>
            </a:pPr>
            <a:r>
              <a:rPr lang="en-GB" sz="2400" dirty="0">
                <a:solidFill>
                  <a:schemeClr val="bg1"/>
                </a:solidFill>
              </a:rPr>
              <a:t>    Fixed support</a:t>
            </a:r>
          </a:p>
          <a:p>
            <a:pPr algn="just">
              <a:buFont typeface="Arial" pitchFamily="34" charset="0"/>
              <a:buChar char="•"/>
            </a:pPr>
            <a:r>
              <a:rPr lang="en-GB" sz="2400" dirty="0">
                <a:solidFill>
                  <a:schemeClr val="bg1"/>
                </a:solidFill>
              </a:rPr>
              <a:t>    Pinned support</a:t>
            </a:r>
          </a:p>
          <a:p>
            <a:pPr algn="just">
              <a:buFont typeface="Arial" pitchFamily="34" charset="0"/>
              <a:buChar char="•"/>
            </a:pPr>
            <a:r>
              <a:rPr lang="en-GB" sz="2400" dirty="0">
                <a:solidFill>
                  <a:schemeClr val="bg1"/>
                </a:solidFill>
              </a:rPr>
              <a:t>    Roller support</a:t>
            </a:r>
          </a:p>
          <a:p>
            <a:pPr algn="just"/>
            <a:endParaRPr lang="en-GB" sz="2400" dirty="0">
              <a:solidFill>
                <a:schemeClr val="bg1"/>
              </a:solidFill>
            </a:endParaRPr>
          </a:p>
          <a:p>
            <a:pPr algn="just"/>
            <a:r>
              <a:rPr lang="en-GB" sz="2400" dirty="0">
                <a:solidFill>
                  <a:schemeClr val="bg1"/>
                </a:solidFill>
              </a:rPr>
              <a:t>2. There are options provided in Staad for pinned and fixed supports while roller support has to be created by releasing the Fx and Mz components using fixed but.</a:t>
            </a:r>
            <a:endParaRPr lang="en-US" sz="2400" dirty="0">
              <a:solidFill>
                <a:schemeClr val="bg1"/>
              </a:solidFill>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ASSIGNING LOADS </a:t>
            </a:r>
          </a:p>
        </p:txBody>
      </p:sp>
      <p:sp>
        <p:nvSpPr>
          <p:cNvPr id="3" name="Content Placeholder 2"/>
          <p:cNvSpPr>
            <a:spLocks noGrp="1"/>
          </p:cNvSpPr>
          <p:nvPr>
            <p:ph idx="1"/>
          </p:nvPr>
        </p:nvSpPr>
        <p:spPr/>
        <p:txBody>
          <a:bodyPr>
            <a:normAutofit/>
          </a:bodyPr>
          <a:lstStyle/>
          <a:p>
            <a:r>
              <a:rPr lang="en-US" sz="2400" dirty="0">
                <a:solidFill>
                  <a:schemeClr val="bg1"/>
                </a:solidFill>
              </a:rPr>
              <a:t>Any s</a:t>
            </a:r>
            <a:r>
              <a:rPr lang="en-GB" sz="2400" dirty="0" err="1">
                <a:solidFill>
                  <a:schemeClr val="bg1"/>
                </a:solidFill>
              </a:rPr>
              <a:t>tructure</a:t>
            </a:r>
            <a:r>
              <a:rPr lang="en-GB" sz="2400" dirty="0">
                <a:solidFill>
                  <a:schemeClr val="bg1"/>
                </a:solidFill>
              </a:rPr>
              <a:t> is subjected to basically these types of loads-</a:t>
            </a:r>
          </a:p>
          <a:p>
            <a:pPr>
              <a:buNone/>
            </a:pPr>
            <a:r>
              <a:rPr lang="en-GB" sz="2400" dirty="0">
                <a:solidFill>
                  <a:schemeClr val="bg1"/>
                </a:solidFill>
              </a:rPr>
              <a:t>      1. Dead load</a:t>
            </a:r>
          </a:p>
          <a:p>
            <a:pPr>
              <a:buNone/>
            </a:pPr>
            <a:r>
              <a:rPr lang="en-GB" sz="2400" dirty="0">
                <a:solidFill>
                  <a:schemeClr val="bg1"/>
                </a:solidFill>
              </a:rPr>
              <a:t>      2. Live Load </a:t>
            </a:r>
          </a:p>
          <a:p>
            <a:r>
              <a:rPr lang="en-GB" sz="2400" dirty="0">
                <a:solidFill>
                  <a:schemeClr val="bg1"/>
                </a:solidFill>
              </a:rPr>
              <a:t>Dead load includes the self weight of the structure while live load consists of superimposed load.</a:t>
            </a:r>
          </a:p>
          <a:p>
            <a:r>
              <a:rPr lang="en-GB" sz="2400" dirty="0">
                <a:solidFill>
                  <a:schemeClr val="bg1"/>
                </a:solidFill>
              </a:rPr>
              <a:t>In addition to a structure is also subjected to wind and seismic or earthquake forces</a:t>
            </a:r>
          </a:p>
          <a:p>
            <a:r>
              <a:rPr lang="en-GB" sz="2400" dirty="0">
                <a:solidFill>
                  <a:schemeClr val="bg1"/>
                </a:solidFill>
              </a:rPr>
              <a:t>While designing a structure subjected to wind and earthquake forces we also have to provide definitions along with various load cases </a:t>
            </a:r>
          </a:p>
          <a:p>
            <a:pPr>
              <a:buNone/>
            </a:pPr>
            <a:endParaRPr lang="en-GB" sz="2400" dirty="0">
              <a:solidFill>
                <a:schemeClr val="bg1"/>
              </a:solidFill>
            </a:endParaRPr>
          </a:p>
          <a:p>
            <a:pPr>
              <a:buNone/>
            </a:pPr>
            <a:endParaRPr lang="en-GB" sz="2400" dirty="0">
              <a:solidFill>
                <a:schemeClr val="bg1"/>
              </a:solidFil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a:t>        </a:t>
            </a:r>
          </a:p>
        </p:txBody>
      </p:sp>
      <p:sp>
        <p:nvSpPr>
          <p:cNvPr id="3" name="Content Placeholder 2"/>
          <p:cNvSpPr>
            <a:spLocks noGrp="1"/>
          </p:cNvSpPr>
          <p:nvPr>
            <p:ph idx="1"/>
          </p:nvPr>
        </p:nvSpPr>
        <p:spPr/>
        <p:txBody>
          <a:bodyPr/>
          <a:lstStyle/>
          <a:p>
            <a:r>
              <a:rPr lang="en-US" dirty="0"/>
              <a:t>                                                  </a:t>
            </a:r>
          </a:p>
        </p:txBody>
      </p:sp>
      <p:pic>
        <p:nvPicPr>
          <p:cNvPr id="9218" name="Picture 2"/>
          <p:cNvPicPr>
            <a:picLocks noChangeAspect="1" noChangeArrowheads="1"/>
          </p:cNvPicPr>
          <p:nvPr/>
        </p:nvPicPr>
        <p:blipFill>
          <a:blip r:embed="rId2" cstate="print"/>
          <a:srcRect/>
          <a:stretch>
            <a:fillRect/>
          </a:stretch>
        </p:blipFill>
        <p:spPr bwMode="auto">
          <a:xfrm>
            <a:off x="0" y="0"/>
            <a:ext cx="3886200" cy="47244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886200" y="0"/>
            <a:ext cx="5257800" cy="4724400"/>
          </a:xfrm>
          <a:prstGeom prst="rect">
            <a:avLst/>
          </a:prstGeom>
          <a:noFill/>
          <a:ln w="9525">
            <a:noFill/>
            <a:miter lim="800000"/>
            <a:headEnd/>
            <a:tailEnd/>
          </a:ln>
        </p:spPr>
      </p:pic>
      <p:sp>
        <p:nvSpPr>
          <p:cNvPr id="6" name="TextBox 5"/>
          <p:cNvSpPr txBox="1"/>
          <p:nvPr/>
        </p:nvSpPr>
        <p:spPr>
          <a:xfrm>
            <a:off x="0" y="4876800"/>
            <a:ext cx="8610600" cy="1938992"/>
          </a:xfrm>
          <a:prstGeom prst="rect">
            <a:avLst/>
          </a:prstGeom>
          <a:noFill/>
        </p:spPr>
        <p:txBody>
          <a:bodyPr wrap="square" rtlCol="0">
            <a:spAutoFit/>
          </a:bodyPr>
          <a:lstStyle/>
          <a:p>
            <a:pPr>
              <a:buFont typeface="Arial" pitchFamily="34" charset="0"/>
              <a:buChar char="•"/>
            </a:pPr>
            <a:r>
              <a:rPr lang="en-US" sz="2400" dirty="0">
                <a:solidFill>
                  <a:schemeClr val="bg1"/>
                </a:solidFill>
              </a:rPr>
              <a:t>After creating various load cases we have to assign them to the structure . For this we have to first select that part of the structure on which load has to be assigned and then assign it to that part</a:t>
            </a:r>
          </a:p>
          <a:p>
            <a:endParaRPr lang="en-US" sz="2400" dirty="0">
              <a:solidFill>
                <a:schemeClr val="bg1"/>
              </a:solidFill>
            </a:endParaRPr>
          </a:p>
          <a:p>
            <a:pPr>
              <a:buFont typeface="Arial" pitchFamily="34" charset="0"/>
              <a:buChar char="•"/>
            </a:pPr>
            <a:endParaRPr lang="en-US" sz="2400" dirty="0">
              <a:solidFill>
                <a:schemeClr val="bg1"/>
              </a:solidFill>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a:solidFill>
                  <a:schemeClr val="bg1"/>
                </a:solidFill>
              </a:rPr>
              <a:t>Continued…</a:t>
            </a:r>
          </a:p>
        </p:txBody>
      </p:sp>
      <p:sp>
        <p:nvSpPr>
          <p:cNvPr id="3" name="Content Placeholder 2"/>
          <p:cNvSpPr>
            <a:spLocks noGrp="1"/>
          </p:cNvSpPr>
          <p:nvPr>
            <p:ph idx="1"/>
          </p:nvPr>
        </p:nvSpPr>
        <p:spPr>
          <a:xfrm>
            <a:off x="0" y="914400"/>
            <a:ext cx="9144000" cy="5943600"/>
          </a:xfrm>
        </p:spPr>
        <p:txBody>
          <a:bodyPr>
            <a:normAutofit/>
          </a:bodyPr>
          <a:lstStyle/>
          <a:p>
            <a:r>
              <a:rPr lang="en-US" sz="2400" dirty="0">
                <a:solidFill>
                  <a:schemeClr val="bg1"/>
                </a:solidFill>
              </a:rPr>
              <a:t>In case of structures subjected to wind and earthquake forces wind and seismic definitions need to be provided.</a:t>
            </a:r>
          </a:p>
          <a:p>
            <a:pPr>
              <a:buNone/>
            </a:pPr>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After providing these definitions only the load cases should be entered.</a:t>
            </a:r>
          </a:p>
        </p:txBody>
      </p:sp>
      <p:pic>
        <p:nvPicPr>
          <p:cNvPr id="6" name="Picture 2"/>
          <p:cNvPicPr>
            <a:picLocks noChangeAspect="1" noChangeArrowheads="1"/>
          </p:cNvPicPr>
          <p:nvPr/>
        </p:nvPicPr>
        <p:blipFill>
          <a:blip r:embed="rId2" cstate="print"/>
          <a:srcRect/>
          <a:stretch>
            <a:fillRect/>
          </a:stretch>
        </p:blipFill>
        <p:spPr bwMode="auto">
          <a:xfrm>
            <a:off x="1676400" y="1828800"/>
            <a:ext cx="5257800" cy="3733800"/>
          </a:xfrm>
          <a:prstGeom prst="rect">
            <a:avLst/>
          </a:prstGeom>
          <a:noFill/>
          <a:ln w="9525">
            <a:noFill/>
            <a:miter lim="800000"/>
            <a:headEnd/>
            <a:tailEnd/>
          </a:ln>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chemeClr val="bg1"/>
                </a:solidFill>
              </a:rPr>
              <a:t>CONTENTS</a:t>
            </a:r>
          </a:p>
        </p:txBody>
      </p:sp>
      <p:sp>
        <p:nvSpPr>
          <p:cNvPr id="3" name="Content Placeholder 2"/>
          <p:cNvSpPr>
            <a:spLocks noGrp="1"/>
          </p:cNvSpPr>
          <p:nvPr>
            <p:ph idx="1"/>
          </p:nvPr>
        </p:nvSpPr>
        <p:spPr>
          <a:xfrm>
            <a:off x="457200" y="1295400"/>
            <a:ext cx="8229600" cy="5334000"/>
          </a:xfrm>
        </p:spPr>
        <p:txBody>
          <a:bodyPr>
            <a:normAutofit fontScale="92500" lnSpcReduction="10000"/>
          </a:bodyPr>
          <a:lstStyle/>
          <a:p>
            <a:r>
              <a:rPr lang="en-US" sz="1900" dirty="0">
                <a:solidFill>
                  <a:schemeClr val="bg1"/>
                </a:solidFill>
              </a:rPr>
              <a:t>INTRODUCTION TO STAAD.Pro</a:t>
            </a:r>
          </a:p>
          <a:p>
            <a:r>
              <a:rPr lang="en-US" sz="1900" dirty="0">
                <a:solidFill>
                  <a:schemeClr val="bg1"/>
                </a:solidFill>
              </a:rPr>
              <a:t>HISTORY OF STAAD.Pro</a:t>
            </a:r>
          </a:p>
          <a:p>
            <a:r>
              <a:rPr lang="en-US" sz="1900" dirty="0">
                <a:solidFill>
                  <a:schemeClr val="bg1"/>
                </a:solidFill>
              </a:rPr>
              <a:t>STRUCTURE</a:t>
            </a:r>
          </a:p>
          <a:p>
            <a:r>
              <a:rPr lang="en-GB" sz="1900" dirty="0">
                <a:solidFill>
                  <a:schemeClr val="bg1"/>
                </a:solidFill>
              </a:rPr>
              <a:t>TYPES OF STRUCTURE</a:t>
            </a:r>
          </a:p>
          <a:p>
            <a:r>
              <a:rPr lang="en-US" sz="1900" dirty="0">
                <a:solidFill>
                  <a:schemeClr val="bg1"/>
                </a:solidFill>
              </a:rPr>
              <a:t>STAAD WINDOW</a:t>
            </a:r>
          </a:p>
          <a:p>
            <a:r>
              <a:rPr lang="en-US" sz="1900" dirty="0">
                <a:solidFill>
                  <a:schemeClr val="bg1"/>
                </a:solidFill>
              </a:rPr>
              <a:t>TOOLS USED</a:t>
            </a:r>
          </a:p>
          <a:p>
            <a:r>
              <a:rPr lang="en-US" sz="1900" dirty="0">
                <a:solidFill>
                  <a:schemeClr val="bg1"/>
                </a:solidFill>
              </a:rPr>
              <a:t>VARIOUS TYPES OF CURSORS</a:t>
            </a:r>
          </a:p>
          <a:p>
            <a:r>
              <a:rPr lang="en-US" sz="1900" dirty="0">
                <a:solidFill>
                  <a:schemeClr val="bg1"/>
                </a:solidFill>
              </a:rPr>
              <a:t>PAGE CONTROL IN VARIOUS MODES</a:t>
            </a:r>
          </a:p>
          <a:p>
            <a:r>
              <a:rPr lang="en-US" sz="1900" dirty="0">
                <a:solidFill>
                  <a:schemeClr val="bg1"/>
                </a:solidFill>
              </a:rPr>
              <a:t>MODEL GENERATION</a:t>
            </a:r>
          </a:p>
          <a:p>
            <a:r>
              <a:rPr lang="en-US" sz="1900" dirty="0">
                <a:solidFill>
                  <a:schemeClr val="bg1"/>
                </a:solidFill>
              </a:rPr>
              <a:t>WIZARD</a:t>
            </a:r>
          </a:p>
          <a:p>
            <a:r>
              <a:rPr lang="en-US" sz="1900" dirty="0">
                <a:solidFill>
                  <a:schemeClr val="bg1"/>
                </a:solidFill>
              </a:rPr>
              <a:t>ASSIGNING PROPER</a:t>
            </a:r>
            <a:r>
              <a:rPr lang="en-GB" sz="1900" dirty="0">
                <a:solidFill>
                  <a:schemeClr val="bg1"/>
                </a:solidFill>
              </a:rPr>
              <a:t>TY</a:t>
            </a:r>
          </a:p>
          <a:p>
            <a:r>
              <a:rPr lang="en-US" sz="1900" dirty="0">
                <a:solidFill>
                  <a:schemeClr val="bg1"/>
                </a:solidFill>
              </a:rPr>
              <a:t>SUPPOR</a:t>
            </a:r>
            <a:r>
              <a:rPr lang="en-GB" sz="1900" dirty="0">
                <a:solidFill>
                  <a:schemeClr val="bg1"/>
                </a:solidFill>
              </a:rPr>
              <a:t>TS</a:t>
            </a:r>
          </a:p>
          <a:p>
            <a:r>
              <a:rPr lang="en-US" sz="1900" dirty="0">
                <a:solidFill>
                  <a:schemeClr val="bg1"/>
                </a:solidFill>
              </a:rPr>
              <a:t>ASSIGNING LOADS </a:t>
            </a:r>
          </a:p>
          <a:p>
            <a:r>
              <a:rPr lang="en-US" sz="1900" dirty="0">
                <a:solidFill>
                  <a:schemeClr val="bg1"/>
                </a:solidFill>
              </a:rPr>
              <a:t>ANALYSIS</a:t>
            </a:r>
          </a:p>
          <a:p>
            <a:r>
              <a:rPr lang="en-US" sz="2000" dirty="0">
                <a:solidFill>
                  <a:schemeClr val="bg1"/>
                </a:solidFill>
              </a:rPr>
              <a:t>DESIGN</a:t>
            </a:r>
          </a:p>
          <a:p>
            <a:r>
              <a:rPr lang="en-US" sz="2000" dirty="0">
                <a:solidFill>
                  <a:schemeClr val="bg1"/>
                </a:solidFill>
              </a:rPr>
              <a:t>ADVANTAGES OF STAAD.Pro</a:t>
            </a:r>
          </a:p>
          <a:p>
            <a:r>
              <a:rPr lang="en-US" sz="2000" dirty="0">
                <a:solidFill>
                  <a:schemeClr val="bg1"/>
                </a:solidFill>
              </a:rPr>
              <a:t>CONCLUSION</a:t>
            </a:r>
            <a:endParaRPr lang="en-GB" sz="1900" dirty="0">
              <a:solidFill>
                <a:schemeClr val="bg1"/>
              </a:solidFill>
            </a:endParaRPr>
          </a:p>
          <a:p>
            <a:endParaRPr lang="en-US" sz="2400" dirty="0">
              <a:solidFill>
                <a:schemeClr val="bg1"/>
              </a:solidFill>
            </a:endParaRPr>
          </a:p>
          <a:p>
            <a:endParaRPr lang="en-GB" dirty="0">
              <a:solidFill>
                <a:schemeClr val="bg1"/>
              </a:solidFill>
            </a:endParaRPr>
          </a:p>
          <a:p>
            <a:endParaRPr lang="en-US"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solidFill>
                  <a:schemeClr val="bg1"/>
                </a:solidFill>
              </a:rPr>
              <a:t>ANALYSIS</a:t>
            </a:r>
          </a:p>
        </p:txBody>
      </p:sp>
      <p:sp>
        <p:nvSpPr>
          <p:cNvPr id="3" name="Content Placeholder 2"/>
          <p:cNvSpPr>
            <a:spLocks noGrp="1"/>
          </p:cNvSpPr>
          <p:nvPr>
            <p:ph idx="1"/>
          </p:nvPr>
        </p:nvSpPr>
        <p:spPr>
          <a:xfrm>
            <a:off x="0" y="1066800"/>
            <a:ext cx="9144000" cy="5791200"/>
          </a:xfrm>
        </p:spPr>
        <p:txBody>
          <a:bodyPr>
            <a:normAutofit/>
          </a:bodyPr>
          <a:lstStyle/>
          <a:p>
            <a:r>
              <a:rPr lang="en-US" sz="2400" dirty="0">
                <a:solidFill>
                  <a:schemeClr val="bg1"/>
                </a:solidFill>
              </a:rPr>
              <a:t>After all the above stated steps a structure has to be analyzed.</a:t>
            </a:r>
          </a:p>
          <a:p>
            <a:r>
              <a:rPr lang="en-US" sz="2400" dirty="0">
                <a:solidFill>
                  <a:schemeClr val="bg1"/>
                </a:solidFill>
              </a:rPr>
              <a:t> Analysis of a structure means to find out the reactions and displacements and deflections at various nodes  of a structure.</a:t>
            </a:r>
          </a:p>
          <a:p>
            <a:r>
              <a:rPr lang="en-US" sz="2400" dirty="0">
                <a:solidFill>
                  <a:schemeClr val="bg1"/>
                </a:solidFill>
              </a:rPr>
              <a:t>After analysis we are able to see shear moment and deflection for each member.</a:t>
            </a:r>
          </a:p>
          <a:p>
            <a:endParaRPr lang="en-US" sz="2400" dirty="0">
              <a:solidFill>
                <a:schemeClr val="bg1"/>
              </a:solidFill>
            </a:endParaRPr>
          </a:p>
          <a:p>
            <a:pPr>
              <a:buNone/>
            </a:pPr>
            <a:r>
              <a:rPr lang="en-US" sz="2400" dirty="0">
                <a:solidFill>
                  <a:schemeClr val="bg1"/>
                </a:solidFill>
              </a:rPr>
              <a:t>                                                                               </a:t>
            </a:r>
          </a:p>
          <a:p>
            <a:endParaRPr lang="en-US" sz="2400" dirty="0">
              <a:solidFill>
                <a:schemeClr val="bg1"/>
              </a:solidFill>
            </a:endParaRPr>
          </a:p>
        </p:txBody>
      </p:sp>
      <p:pic>
        <p:nvPicPr>
          <p:cNvPr id="4" name="Picture 3"/>
          <p:cNvPicPr>
            <a:picLocks noChangeAspect="1" noChangeArrowheads="1"/>
          </p:cNvPicPr>
          <p:nvPr/>
        </p:nvPicPr>
        <p:blipFill>
          <a:blip r:embed="rId2" cstate="print"/>
          <a:srcRect/>
          <a:stretch>
            <a:fillRect/>
          </a:stretch>
        </p:blipFill>
        <p:spPr bwMode="auto">
          <a:xfrm>
            <a:off x="1" y="3276600"/>
            <a:ext cx="5257800" cy="35814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562600" y="3352800"/>
            <a:ext cx="3276600" cy="1219200"/>
          </a:xfrm>
          <a:prstGeom prst="rect">
            <a:avLst/>
          </a:prstGeom>
          <a:noFill/>
          <a:ln w="9525">
            <a:noFill/>
            <a:miter lim="800000"/>
            <a:headEnd/>
            <a:tailEnd/>
          </a:ln>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lgn="just"/>
            <a:r>
              <a:rPr lang="en-US" sz="2400" dirty="0">
                <a:solidFill>
                  <a:schemeClr val="bg1"/>
                </a:solidFill>
              </a:rPr>
              <a:t>After performing analysis another window which contains a report of       analysis gets opened . This window shows the warnings and errors which might have occurred.</a:t>
            </a:r>
          </a:p>
        </p:txBody>
      </p:sp>
      <p:pic>
        <p:nvPicPr>
          <p:cNvPr id="11270" name="Picture 6"/>
          <p:cNvPicPr>
            <a:picLocks noGrp="1" noChangeAspect="1" noChangeArrowheads="1"/>
          </p:cNvPicPr>
          <p:nvPr>
            <p:ph idx="1"/>
          </p:nvPr>
        </p:nvPicPr>
        <p:blipFill>
          <a:blip r:embed="rId2" cstate="print"/>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Continued…</a:t>
            </a:r>
          </a:p>
        </p:txBody>
      </p:sp>
      <p:sp>
        <p:nvSpPr>
          <p:cNvPr id="3" name="Content Placeholder 2"/>
          <p:cNvSpPr>
            <a:spLocks noGrp="1"/>
          </p:cNvSpPr>
          <p:nvPr>
            <p:ph idx="1"/>
          </p:nvPr>
        </p:nvSpPr>
        <p:spPr/>
        <p:txBody>
          <a:bodyPr>
            <a:normAutofit/>
          </a:bodyPr>
          <a:lstStyle/>
          <a:p>
            <a:r>
              <a:rPr lang="en-US" sz="2400" dirty="0">
                <a:solidFill>
                  <a:schemeClr val="bg1"/>
                </a:solidFill>
              </a:rPr>
              <a:t>In the post processing mode we are able to see the reactions, displacements, deflections, shear force and bending moments for various members</a:t>
            </a:r>
          </a:p>
          <a:p>
            <a:endParaRPr lang="en-US" sz="2400" dirty="0">
              <a:solidFill>
                <a:schemeClr val="bg1"/>
              </a:solidFill>
            </a:endParaRPr>
          </a:p>
          <a:p>
            <a:endParaRPr lang="en-US" sz="2400"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0" y="2895600"/>
            <a:ext cx="9144000" cy="3962400"/>
          </a:xfrm>
          <a:prstGeom prst="rect">
            <a:avLst/>
          </a:prstGeom>
          <a:noFill/>
          <a:ln w="9525">
            <a:noFill/>
            <a:miter lim="800000"/>
            <a:headEnd/>
            <a:tailEnd/>
          </a:ln>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chemeClr val="bg1"/>
                </a:solidFill>
              </a:rPr>
              <a:t>DESIGN</a:t>
            </a:r>
            <a:r>
              <a:rPr lang="en-US" dirty="0"/>
              <a:t> </a:t>
            </a:r>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a:solidFill>
                  <a:schemeClr val="bg1"/>
                </a:solidFill>
              </a:rPr>
              <a:t>After analysis a structure has to be designed to carry loads acting on it considering a certain factor of safety . </a:t>
            </a:r>
          </a:p>
          <a:p>
            <a:r>
              <a:rPr lang="en-US" sz="2400" dirty="0">
                <a:solidFill>
                  <a:schemeClr val="bg1"/>
                </a:solidFill>
              </a:rPr>
              <a:t>In India structures are designed by using various Indian codes for both concrete and steel structures.</a:t>
            </a:r>
          </a:p>
          <a:p>
            <a:r>
              <a:rPr lang="en-US" sz="2400" dirty="0">
                <a:solidFill>
                  <a:schemeClr val="bg1"/>
                </a:solidFill>
              </a:rPr>
              <a:t>The design in STAAD.Pro supports over 70 international codes and over 20 U.S. codes in 7 languages.</a:t>
            </a:r>
          </a:p>
          <a:p>
            <a:r>
              <a:rPr lang="en-US" sz="2400" dirty="0">
                <a:solidFill>
                  <a:schemeClr val="bg1"/>
                </a:solidFill>
              </a:rPr>
              <a:t>After designing the structure it is again analyzed and results of analysis for each beam and column is shown in the output file </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ADVANTAGES OF STAAD.Pro</a:t>
            </a:r>
          </a:p>
        </p:txBody>
      </p:sp>
      <p:sp>
        <p:nvSpPr>
          <p:cNvPr id="3" name="Content Placeholder 2"/>
          <p:cNvSpPr>
            <a:spLocks noGrp="1"/>
          </p:cNvSpPr>
          <p:nvPr>
            <p:ph idx="1"/>
          </p:nvPr>
        </p:nvSpPr>
        <p:spPr/>
        <p:txBody>
          <a:bodyPr>
            <a:normAutofit/>
          </a:bodyPr>
          <a:lstStyle/>
          <a:p>
            <a:pPr marL="514350" indent="-514350">
              <a:buNone/>
            </a:pPr>
            <a:r>
              <a:rPr lang="en-US" sz="2400" dirty="0">
                <a:solidFill>
                  <a:schemeClr val="bg1"/>
                </a:solidFill>
              </a:rPr>
              <a:t>Following are the advantages of STAAD.Pro</a:t>
            </a:r>
          </a:p>
          <a:p>
            <a:pPr marL="514350" indent="-514350">
              <a:buFont typeface="+mj-lt"/>
              <a:buAutoNum type="arabicPeriod"/>
            </a:pPr>
            <a:r>
              <a:rPr lang="en-US" sz="2400" dirty="0">
                <a:solidFill>
                  <a:schemeClr val="bg1"/>
                </a:solidFill>
              </a:rPr>
              <a:t>Covers all aspects of structural engineering</a:t>
            </a:r>
          </a:p>
          <a:p>
            <a:pPr marL="514350" indent="-514350">
              <a:buFont typeface="+mj-lt"/>
              <a:buAutoNum type="arabicPeriod"/>
            </a:pPr>
            <a:r>
              <a:rPr lang="en-US" sz="2400" dirty="0">
                <a:solidFill>
                  <a:schemeClr val="bg1"/>
                </a:solidFill>
              </a:rPr>
              <a:t>Broad spectra of design codes</a:t>
            </a:r>
          </a:p>
          <a:p>
            <a:pPr marL="514350" indent="-514350">
              <a:buFont typeface="+mj-lt"/>
              <a:buAutoNum type="arabicPeriod"/>
            </a:pPr>
            <a:r>
              <a:rPr lang="en-US" sz="2400" dirty="0">
                <a:solidFill>
                  <a:schemeClr val="bg1"/>
                </a:solidFill>
              </a:rPr>
              <a:t>International codes</a:t>
            </a:r>
          </a:p>
          <a:p>
            <a:pPr marL="514350" indent="-514350">
              <a:buFont typeface="+mj-lt"/>
              <a:buAutoNum type="arabicPeriod"/>
            </a:pPr>
            <a:r>
              <a:rPr lang="en-US" sz="2400" dirty="0">
                <a:solidFill>
                  <a:schemeClr val="bg1"/>
                </a:solidFill>
              </a:rPr>
              <a:t>Quality assurance</a:t>
            </a:r>
          </a:p>
          <a:p>
            <a:pPr marL="514350" indent="-514350">
              <a:buFont typeface="+mj-lt"/>
              <a:buAutoNum type="arabicPeriod"/>
            </a:pPr>
            <a:r>
              <a:rPr lang="en-US" sz="2400" dirty="0">
                <a:solidFill>
                  <a:schemeClr val="bg1"/>
                </a:solidFill>
              </a:rPr>
              <a:t>Reports and documentation</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CONCLUSION</a:t>
            </a:r>
            <a:r>
              <a:rPr lang="en-US" dirty="0"/>
              <a:t> </a:t>
            </a:r>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a:solidFill>
                  <a:schemeClr val="bg1"/>
                </a:solidFill>
              </a:rPr>
              <a:t>Staad pro is widely used by most of the organization for their construction needs.</a:t>
            </a:r>
          </a:p>
          <a:p>
            <a:r>
              <a:rPr lang="en-US" sz="2400" dirty="0">
                <a:solidFill>
                  <a:schemeClr val="bg1"/>
                </a:solidFill>
              </a:rPr>
              <a:t> Unfortunately, well skilled staad pro engineers are very hard to search.</a:t>
            </a:r>
          </a:p>
          <a:p>
            <a:r>
              <a:rPr lang="en-US" sz="2400" dirty="0">
                <a:solidFill>
                  <a:schemeClr val="bg1"/>
                </a:solidFill>
              </a:rPr>
              <a:t>If we believe in the prediction of the industry </a:t>
            </a:r>
            <a:r>
              <a:rPr lang="en-US" sz="2400">
                <a:solidFill>
                  <a:schemeClr val="bg1"/>
                </a:solidFill>
              </a:rPr>
              <a:t>experts then </a:t>
            </a:r>
            <a:r>
              <a:rPr lang="en-US" sz="2400" dirty="0">
                <a:solidFill>
                  <a:schemeClr val="bg1"/>
                </a:solidFill>
              </a:rPr>
              <a:t>those students who will be getting trained on staad pro in the current and upcoming two years will have bright and successful career ahead in the real estate and construction domain</a:t>
            </a:r>
          </a:p>
          <a:p>
            <a:r>
              <a:rPr lang="en-US" sz="2400" dirty="0">
                <a:solidFill>
                  <a:schemeClr val="bg1"/>
                </a:solidFill>
              </a:rPr>
              <a:t>By attending this training in STAAD.Pro we were able to learn various features of STAAD.Pro which will be very helpful in the near future</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3124200"/>
            <a:ext cx="9144000" cy="101566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6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INTRODUCTION TO STAAD.Pro</a:t>
            </a:r>
          </a:p>
        </p:txBody>
      </p:sp>
      <p:sp>
        <p:nvSpPr>
          <p:cNvPr id="3" name="Content Placeholder 2"/>
          <p:cNvSpPr>
            <a:spLocks noGrp="1"/>
          </p:cNvSpPr>
          <p:nvPr>
            <p:ph idx="1"/>
          </p:nvPr>
        </p:nvSpPr>
        <p:spPr/>
        <p:txBody>
          <a:bodyPr>
            <a:normAutofit/>
          </a:bodyPr>
          <a:lstStyle/>
          <a:p>
            <a:r>
              <a:rPr lang="en-US" sz="2400" dirty="0">
                <a:solidFill>
                  <a:schemeClr val="bg1"/>
                </a:solidFill>
              </a:rPr>
              <a:t>STAAD.Pro is a structural analysis design program software.</a:t>
            </a:r>
          </a:p>
          <a:p>
            <a:r>
              <a:rPr lang="en-US" sz="2400" dirty="0">
                <a:solidFill>
                  <a:schemeClr val="bg1"/>
                </a:solidFill>
              </a:rPr>
              <a:t>It includes a state of the art user interface, visualization tools and international design codes.</a:t>
            </a:r>
          </a:p>
          <a:p>
            <a:r>
              <a:rPr lang="en-US" sz="2400" dirty="0">
                <a:solidFill>
                  <a:schemeClr val="bg1"/>
                </a:solidFill>
              </a:rPr>
              <a:t>It is used for 3D model generation, analysis and multi-material design.</a:t>
            </a:r>
          </a:p>
          <a:p>
            <a:r>
              <a:rPr lang="en-US" sz="2400" dirty="0">
                <a:solidFill>
                  <a:schemeClr val="bg1"/>
                </a:solidFill>
              </a:rPr>
              <a:t>The commercial version of STAAD.Pro supports several steel , concrete and timber design codes.</a:t>
            </a:r>
          </a:p>
          <a:p>
            <a:r>
              <a:rPr lang="en-US" sz="2400" dirty="0">
                <a:solidFill>
                  <a:schemeClr val="bg1"/>
                </a:solidFill>
              </a:rPr>
              <a:t>It is one of the software applications created to help structural engineers to automate their tasks and to remove the tedious and long procedures of the manual methods.</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HISTORY OF STAAD.Pro</a:t>
            </a:r>
          </a:p>
        </p:txBody>
      </p:sp>
      <p:sp>
        <p:nvSpPr>
          <p:cNvPr id="3" name="Content Placeholder 2"/>
          <p:cNvSpPr>
            <a:spLocks noGrp="1"/>
          </p:cNvSpPr>
          <p:nvPr>
            <p:ph idx="1"/>
          </p:nvPr>
        </p:nvSpPr>
        <p:spPr/>
        <p:txBody>
          <a:bodyPr>
            <a:normAutofit/>
          </a:bodyPr>
          <a:lstStyle/>
          <a:p>
            <a:r>
              <a:rPr lang="en-US" sz="2400" dirty="0">
                <a:solidFill>
                  <a:schemeClr val="bg1"/>
                </a:solidFill>
              </a:rPr>
              <a:t>STAAD.Pro was originally developed by Research Engineers International in Yorba Linda, CA.</a:t>
            </a:r>
          </a:p>
          <a:p>
            <a:r>
              <a:rPr lang="en-US" sz="2400" dirty="0">
                <a:solidFill>
                  <a:schemeClr val="bg1"/>
                </a:solidFill>
              </a:rPr>
              <a:t>In late 2005, Research Engineer International was bought by Bentley Systems.</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STRUCTURE</a:t>
            </a:r>
          </a:p>
        </p:txBody>
      </p:sp>
      <p:sp>
        <p:nvSpPr>
          <p:cNvPr id="3" name="Content Placeholder 2"/>
          <p:cNvSpPr>
            <a:spLocks noGrp="1"/>
          </p:cNvSpPr>
          <p:nvPr>
            <p:ph idx="1"/>
          </p:nvPr>
        </p:nvSpPr>
        <p:spPr>
          <a:xfrm>
            <a:off x="0" y="1371600"/>
            <a:ext cx="9144000" cy="5486400"/>
          </a:xfrm>
        </p:spPr>
        <p:txBody>
          <a:bodyPr>
            <a:normAutofit/>
          </a:bodyPr>
          <a:lstStyle/>
          <a:p>
            <a:r>
              <a:rPr lang="en-GB" sz="2400" dirty="0">
                <a:solidFill>
                  <a:schemeClr val="bg1"/>
                </a:solidFill>
              </a:rPr>
              <a:t>A STRUCTURE can be defined as an assemblage of elements. STAAD is capable of analyzing and designing structures consisting of both frame, and Finite elements. Almost any type of structure can be analyzed by STAAD. </a:t>
            </a:r>
          </a:p>
          <a:p>
            <a:pPr>
              <a:buNone/>
            </a:pPr>
            <a:r>
              <a:rPr lang="en-US" sz="2400" dirty="0">
                <a:solidFill>
                  <a:schemeClr val="bg1"/>
                </a:solidFill>
              </a:rPr>
              <a:t>          Frame elements – Beam elements – 2 nodes</a:t>
            </a:r>
          </a:p>
          <a:p>
            <a:pPr>
              <a:buNone/>
            </a:pPr>
            <a:r>
              <a:rPr lang="en-US" sz="2400" dirty="0">
                <a:solidFill>
                  <a:schemeClr val="bg1"/>
                </a:solidFill>
              </a:rPr>
              <a:t>          Finite elements –          1.) Plate – 3 or 4 nodes</a:t>
            </a:r>
          </a:p>
          <a:p>
            <a:pPr>
              <a:buFont typeface="Wingdings" pitchFamily="2" charset="2"/>
              <a:buNone/>
            </a:pPr>
            <a:r>
              <a:rPr lang="en-US" sz="2400" dirty="0">
                <a:solidFill>
                  <a:schemeClr val="bg1"/>
                </a:solidFill>
              </a:rPr>
              <a:t>				           2.) Solid – 4 to 8 nodes</a:t>
            </a:r>
          </a:p>
          <a:p>
            <a:r>
              <a:rPr lang="en-US" sz="2400" dirty="0">
                <a:solidFill>
                  <a:schemeClr val="bg1"/>
                </a:solidFill>
              </a:rPr>
              <a:t>In case of </a:t>
            </a:r>
            <a:r>
              <a:rPr lang="en-GB" sz="2400" dirty="0">
                <a:solidFill>
                  <a:schemeClr val="bg1"/>
                </a:solidFill>
              </a:rPr>
              <a:t>STAAD</a:t>
            </a:r>
            <a:endParaRPr lang="en-US" sz="2400" dirty="0">
              <a:solidFill>
                <a:schemeClr val="bg1"/>
              </a:solidFill>
            </a:endParaRPr>
          </a:p>
          <a:p>
            <a:pPr>
              <a:buFont typeface="Wingdings" pitchFamily="2" charset="2"/>
              <a:buNone/>
            </a:pPr>
            <a:r>
              <a:rPr lang="en-GB" sz="2400" i="1" dirty="0">
                <a:solidFill>
                  <a:schemeClr val="bg1"/>
                </a:solidFill>
              </a:rPr>
              <a:t>     Node becomes Joint           it has a number and xyz coordinates</a:t>
            </a:r>
          </a:p>
          <a:p>
            <a:pPr>
              <a:buFont typeface="Wingdings" pitchFamily="2" charset="2"/>
              <a:buNone/>
            </a:pPr>
            <a:r>
              <a:rPr lang="en-GB" sz="2400" i="1" dirty="0">
                <a:solidFill>
                  <a:schemeClr val="bg1"/>
                </a:solidFill>
              </a:rPr>
              <a:t>     Beam becomes Member    it has a number and nodes at its ends</a:t>
            </a:r>
          </a:p>
          <a:p>
            <a:pPr>
              <a:buFont typeface="Wingdings" pitchFamily="2" charset="2"/>
              <a:buNone/>
            </a:pPr>
            <a:r>
              <a:rPr lang="en-GB" sz="2400" i="1" dirty="0">
                <a:solidFill>
                  <a:schemeClr val="bg1"/>
                </a:solidFill>
              </a:rPr>
              <a:t>     Plate becomes Element     it has a number and node at its corners</a:t>
            </a:r>
          </a:p>
          <a:p>
            <a:pPr>
              <a:buFont typeface="Wingdings" pitchFamily="2" charset="2"/>
              <a:buNone/>
            </a:pPr>
            <a:endParaRPr lang="en-US" sz="2400" dirty="0">
              <a:solidFill>
                <a:schemeClr val="bg1"/>
              </a:solidFill>
            </a:endParaRPr>
          </a:p>
          <a:p>
            <a:pPr>
              <a:buNone/>
            </a:pPr>
            <a:endParaRPr lang="en-US"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GB" dirty="0">
                <a:solidFill>
                  <a:schemeClr val="bg1"/>
                </a:solidFill>
              </a:rPr>
              <a:t>TYPES OF STRUCTURE</a:t>
            </a:r>
            <a:endParaRPr lang="en-US" dirty="0"/>
          </a:p>
        </p:txBody>
      </p:sp>
      <p:sp>
        <p:nvSpPr>
          <p:cNvPr id="3" name="Content Placeholder 2"/>
          <p:cNvSpPr>
            <a:spLocks noGrp="1"/>
          </p:cNvSpPr>
          <p:nvPr>
            <p:ph idx="1"/>
          </p:nvPr>
        </p:nvSpPr>
        <p:spPr>
          <a:xfrm>
            <a:off x="0" y="1447800"/>
            <a:ext cx="9144000" cy="5410200"/>
          </a:xfrm>
        </p:spPr>
        <p:txBody>
          <a:bodyPr>
            <a:normAutofit fontScale="92500" lnSpcReduction="10000"/>
          </a:bodyPr>
          <a:lstStyle/>
          <a:p>
            <a:pPr>
              <a:lnSpc>
                <a:spcPct val="80000"/>
              </a:lnSpc>
              <a:buNone/>
            </a:pPr>
            <a:endParaRPr lang="en-GB" sz="3100" b="1" dirty="0">
              <a:solidFill>
                <a:schemeClr val="bg1"/>
              </a:solidFill>
            </a:endParaRPr>
          </a:p>
          <a:p>
            <a:pPr>
              <a:lnSpc>
                <a:spcPct val="80000"/>
              </a:lnSpc>
            </a:pPr>
            <a:r>
              <a:rPr lang="en-GB" sz="2600" dirty="0">
                <a:solidFill>
                  <a:schemeClr val="bg1"/>
                </a:solidFill>
              </a:rPr>
              <a:t>A</a:t>
            </a:r>
            <a:r>
              <a:rPr lang="en-GB" sz="2600" b="1" dirty="0">
                <a:solidFill>
                  <a:schemeClr val="bg1"/>
                </a:solidFill>
              </a:rPr>
              <a:t> TRUSS </a:t>
            </a:r>
            <a:r>
              <a:rPr lang="en-GB" sz="2600" dirty="0">
                <a:solidFill>
                  <a:schemeClr val="bg1"/>
                </a:solidFill>
              </a:rPr>
              <a:t>structure consists of truss members which can have only axial member forces and no bending in the members</a:t>
            </a:r>
          </a:p>
          <a:p>
            <a:pPr>
              <a:lnSpc>
                <a:spcPct val="80000"/>
              </a:lnSpc>
            </a:pPr>
            <a:endParaRPr lang="en-GB" sz="2600" dirty="0">
              <a:solidFill>
                <a:schemeClr val="bg1"/>
              </a:solidFill>
            </a:endParaRPr>
          </a:p>
          <a:p>
            <a:pPr>
              <a:lnSpc>
                <a:spcPct val="80000"/>
              </a:lnSpc>
            </a:pPr>
            <a:r>
              <a:rPr lang="en-GB" sz="2600" dirty="0">
                <a:solidFill>
                  <a:schemeClr val="bg1"/>
                </a:solidFill>
              </a:rPr>
              <a:t>A </a:t>
            </a:r>
            <a:r>
              <a:rPr lang="en-GB" sz="2600" b="1" dirty="0">
                <a:solidFill>
                  <a:schemeClr val="bg1"/>
                </a:solidFill>
              </a:rPr>
              <a:t>PLANE </a:t>
            </a:r>
            <a:r>
              <a:rPr lang="en-GB" sz="2600" dirty="0">
                <a:solidFill>
                  <a:schemeClr val="bg1"/>
                </a:solidFill>
              </a:rPr>
              <a:t>structure is bound by a global X-Y coordinate system with loads in the same plane</a:t>
            </a:r>
          </a:p>
          <a:p>
            <a:pPr>
              <a:lnSpc>
                <a:spcPct val="80000"/>
              </a:lnSpc>
            </a:pPr>
            <a:endParaRPr lang="en-GB" sz="2600" dirty="0">
              <a:solidFill>
                <a:schemeClr val="bg1"/>
              </a:solidFill>
            </a:endParaRPr>
          </a:p>
          <a:p>
            <a:pPr>
              <a:lnSpc>
                <a:spcPct val="80000"/>
              </a:lnSpc>
            </a:pPr>
            <a:r>
              <a:rPr lang="en-GB" sz="2600" dirty="0">
                <a:solidFill>
                  <a:schemeClr val="bg1"/>
                </a:solidFill>
              </a:rPr>
              <a:t>A </a:t>
            </a:r>
            <a:r>
              <a:rPr lang="en-GB" sz="2600" b="1" dirty="0">
                <a:solidFill>
                  <a:schemeClr val="bg1"/>
                </a:solidFill>
              </a:rPr>
              <a:t>SPACE</a:t>
            </a:r>
            <a:r>
              <a:rPr lang="en-GB" sz="2600" dirty="0">
                <a:solidFill>
                  <a:schemeClr val="bg1"/>
                </a:solidFill>
              </a:rPr>
              <a:t> structure, which is a three dimensional framed structure with loads applied in any plane, is the most general. </a:t>
            </a:r>
          </a:p>
          <a:p>
            <a:pPr>
              <a:lnSpc>
                <a:spcPct val="80000"/>
              </a:lnSpc>
            </a:pPr>
            <a:endParaRPr lang="en-GB" sz="2600" dirty="0">
              <a:solidFill>
                <a:schemeClr val="bg1"/>
              </a:solidFill>
            </a:endParaRPr>
          </a:p>
          <a:p>
            <a:pPr>
              <a:lnSpc>
                <a:spcPct val="80000"/>
              </a:lnSpc>
            </a:pPr>
            <a:r>
              <a:rPr lang="en-GB" sz="2600" dirty="0">
                <a:solidFill>
                  <a:schemeClr val="bg1"/>
                </a:solidFill>
              </a:rPr>
              <a:t>A </a:t>
            </a:r>
            <a:r>
              <a:rPr lang="en-GB" sz="2600" b="1" dirty="0">
                <a:solidFill>
                  <a:schemeClr val="bg1"/>
                </a:solidFill>
              </a:rPr>
              <a:t>FLOOR </a:t>
            </a:r>
            <a:r>
              <a:rPr lang="en-GB" sz="2600" dirty="0">
                <a:solidFill>
                  <a:schemeClr val="bg1"/>
                </a:solidFill>
              </a:rPr>
              <a:t>structure is a two or three dimensional structure having no horizontal (global X or Z) movement of the structure [FX, FZ &amp; MY are restrained at every joint]. The floor framing (in global X-Z plane) of a building is an ideal example of a FLOOR structure. Columns can also be modelled with the floor in a FLOOR structure as long as the structure has no horizontal loading. If there is any horizontal load, it must be analyzed as a SPACE structure. </a:t>
            </a:r>
          </a:p>
          <a:p>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a:solidFill>
                  <a:schemeClr val="bg1"/>
                </a:solidFill>
              </a:rPr>
              <a:t>GETTING STARTED</a:t>
            </a:r>
          </a:p>
        </p:txBody>
      </p:sp>
      <p:sp>
        <p:nvSpPr>
          <p:cNvPr id="3" name="Content Placeholder 2"/>
          <p:cNvSpPr>
            <a:spLocks noGrp="1"/>
          </p:cNvSpPr>
          <p:nvPr>
            <p:ph idx="1"/>
          </p:nvPr>
        </p:nvSpPr>
        <p:spPr>
          <a:xfrm>
            <a:off x="0" y="914400"/>
            <a:ext cx="9144000" cy="5943600"/>
          </a:xfrm>
        </p:spPr>
        <p:txBody>
          <a:bodyPr/>
          <a:lstStyle/>
          <a:p>
            <a:pPr algn="ctr">
              <a:buNone/>
            </a:pPr>
            <a:r>
              <a:rPr lang="en-US" dirty="0">
                <a:solidFill>
                  <a:schemeClr val="bg1"/>
                </a:solidFill>
              </a:rPr>
              <a:t>STAAD WINDOW</a:t>
            </a:r>
          </a:p>
          <a:p>
            <a:pPr algn="ctr">
              <a:buNone/>
            </a:pPr>
            <a:r>
              <a:rPr lang="en-US" dirty="0">
                <a:solidFill>
                  <a:schemeClr val="bg1"/>
                </a:solidFill>
              </a:rPr>
              <a:t>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676400"/>
            <a:ext cx="9144000" cy="5638800"/>
          </a:xfrm>
          <a:prstGeom prst="rect">
            <a:avLst/>
          </a:prstGeom>
          <a:noFill/>
          <a:ln w="9525">
            <a:noFill/>
            <a:miter lim="800000"/>
            <a:headEnd/>
            <a:tailEnd/>
          </a:ln>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solidFill>
                  <a:schemeClr val="bg1"/>
                </a:solidFill>
              </a:rPr>
              <a:t>TOOLS USED</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Tree>
  </p:cSld>
  <p:clrMapOvr>
    <a:masterClrMapping/>
  </p:clrMapOvr>
  <p:transition>
    <p:wipe dir="r"/>
  </p:transition>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1072</Words>
  <Application>Microsoft Office PowerPoint</Application>
  <PresentationFormat>On-screen Show (4:3)</PresentationFormat>
  <Paragraphs>151</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Times New Roman</vt:lpstr>
      <vt:lpstr>Verdana</vt:lpstr>
      <vt:lpstr>Wingdings</vt:lpstr>
      <vt:lpstr>Office Theme</vt:lpstr>
      <vt:lpstr>PowerPoint Presentation</vt:lpstr>
      <vt:lpstr>CONTENTS</vt:lpstr>
      <vt:lpstr>INTRODUCTION TO STAAD.Pro</vt:lpstr>
      <vt:lpstr>HISTORY OF STAAD.Pro</vt:lpstr>
      <vt:lpstr>STRUCTURE</vt:lpstr>
      <vt:lpstr>TYPES OF STRUCTURE</vt:lpstr>
      <vt:lpstr>PowerPoint Presentation</vt:lpstr>
      <vt:lpstr>GETTING STARTED</vt:lpstr>
      <vt:lpstr>TOOLS USED</vt:lpstr>
      <vt:lpstr>VARIOUS TYPES OF CURSORS</vt:lpstr>
      <vt:lpstr>PAGE CONTROL IN VARIOUS MODES</vt:lpstr>
      <vt:lpstr>PowerPoint Presentation</vt:lpstr>
      <vt:lpstr>MODEL GENERATION</vt:lpstr>
      <vt:lpstr>WIZARD</vt:lpstr>
      <vt:lpstr>ASSIGNING PROPERTY</vt:lpstr>
      <vt:lpstr>SUPPORTS</vt:lpstr>
      <vt:lpstr>ASSIGNING LOADS </vt:lpstr>
      <vt:lpstr>        </vt:lpstr>
      <vt:lpstr>Continued…</vt:lpstr>
      <vt:lpstr>ANALYSIS</vt:lpstr>
      <vt:lpstr>After performing analysis another window which contains a report of       analysis gets opened . This window shows the warnings and errors which might have occurred.</vt:lpstr>
      <vt:lpstr>Continued…</vt:lpstr>
      <vt:lpstr>DESIGN </vt:lpstr>
      <vt:lpstr>ADVANTAGES OF STAAD.Pro</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AL\KBAR</dc:creator>
  <cp:lastModifiedBy>Sumit Thakur</cp:lastModifiedBy>
  <cp:revision>91</cp:revision>
  <dcterms:created xsi:type="dcterms:W3CDTF">2014-08-19T06:35:35Z</dcterms:created>
  <dcterms:modified xsi:type="dcterms:W3CDTF">2021-05-08T04:03:06Z</dcterms:modified>
</cp:coreProperties>
</file>