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9"/>
  </p:notesMasterIdLst>
  <p:sldIdLst>
    <p:sldId id="276" r:id="rId2"/>
    <p:sldId id="277" r:id="rId3"/>
    <p:sldId id="268" r:id="rId4"/>
    <p:sldId id="260" r:id="rId5"/>
    <p:sldId id="269" r:id="rId6"/>
    <p:sldId id="270" r:id="rId7"/>
    <p:sldId id="271" r:id="rId8"/>
    <p:sldId id="272" r:id="rId9"/>
    <p:sldId id="261" r:id="rId10"/>
    <p:sldId id="284" r:id="rId11"/>
    <p:sldId id="262" r:id="rId12"/>
    <p:sldId id="285" r:id="rId13"/>
    <p:sldId id="273" r:id="rId14"/>
    <p:sldId id="275" r:id="rId15"/>
    <p:sldId id="280" r:id="rId16"/>
    <p:sldId id="278" r:id="rId17"/>
    <p:sldId id="279"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11"/>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73" autoAdjust="0"/>
    <p:restoredTop sz="94356" autoAdjust="0"/>
  </p:normalViewPr>
  <p:slideViewPr>
    <p:cSldViewPr>
      <p:cViewPr varScale="1">
        <p:scale>
          <a:sx n="63" d="100"/>
          <a:sy n="63" d="100"/>
        </p:scale>
        <p:origin x="1644"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C0DCDB-C943-45B4-B9A0-44A713213DCA}" type="datetimeFigureOut">
              <a:rPr lang="en-US" smtClean="0"/>
              <a:t>9/21/2021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84BACD-FB0C-4678-9D6F-3EDA926D93F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6F67DDD5-EB20-4E8E-AEB7-4F218CB6F7E5}" type="slidenum">
              <a:rPr lang="en-US" smtClean="0"/>
              <a:pPr/>
              <a:t>1</a:t>
            </a:fld>
            <a:endParaRPr lang="en-US"/>
          </a:p>
        </p:txBody>
      </p:sp>
      <p:sp>
        <p:nvSpPr>
          <p:cNvPr id="27651" name="Rectangle 7"/>
          <p:cNvSpPr txBox="1">
            <a:spLocks noGrp="1" noChangeArrowheads="1"/>
          </p:cNvSpPr>
          <p:nvPr/>
        </p:nvSpPr>
        <p:spPr bwMode="auto">
          <a:xfrm>
            <a:off x="3884613" y="8684828"/>
            <a:ext cx="2971800" cy="457594"/>
          </a:xfrm>
          <a:prstGeom prst="rect">
            <a:avLst/>
          </a:prstGeom>
          <a:noFill/>
          <a:ln w="9525">
            <a:noFill/>
            <a:miter lim="800000"/>
            <a:headEnd/>
            <a:tailEnd/>
          </a:ln>
        </p:spPr>
        <p:txBody>
          <a:bodyPr anchor="b"/>
          <a:lstStyle/>
          <a:p>
            <a:pPr algn="r"/>
            <a:fld id="{D232D566-80B4-4D25-B6D0-8495DDE8F8E3}" type="slidenum">
              <a:rPr lang="en-US" sz="1200">
                <a:latin typeface="Calibri" pitchFamily="34" charset="0"/>
              </a:rPr>
              <a:pPr algn="r"/>
              <a:t>1</a:t>
            </a:fld>
            <a:endParaRPr lang="en-US" sz="1200">
              <a:latin typeface="Calibri" pitchFamily="34" charset="0"/>
            </a:endParaRPr>
          </a:p>
        </p:txBody>
      </p:sp>
      <p:sp>
        <p:nvSpPr>
          <p:cNvPr id="27652" name="Rectangle 7"/>
          <p:cNvSpPr txBox="1">
            <a:spLocks noGrp="1" noChangeArrowheads="1"/>
          </p:cNvSpPr>
          <p:nvPr/>
        </p:nvSpPr>
        <p:spPr bwMode="auto">
          <a:xfrm>
            <a:off x="3884613" y="8684828"/>
            <a:ext cx="2971800" cy="457594"/>
          </a:xfrm>
          <a:prstGeom prst="rect">
            <a:avLst/>
          </a:prstGeom>
          <a:noFill/>
          <a:ln w="9525">
            <a:noFill/>
            <a:miter lim="800000"/>
            <a:headEnd/>
            <a:tailEnd/>
          </a:ln>
        </p:spPr>
        <p:txBody>
          <a:bodyPr anchor="b"/>
          <a:lstStyle/>
          <a:p>
            <a:pPr algn="r"/>
            <a:fld id="{2894778F-EE7F-4C77-9ADC-770E4AEC4A34}" type="slidenum">
              <a:rPr lang="en-US" sz="1200"/>
              <a:pPr algn="r"/>
              <a:t>1</a:t>
            </a:fld>
            <a:endParaRPr lang="en-US" sz="1200"/>
          </a:p>
        </p:txBody>
      </p:sp>
      <p:sp>
        <p:nvSpPr>
          <p:cNvPr id="27653" name="Rectangle 2"/>
          <p:cNvSpPr>
            <a:spLocks noGrp="1" noRot="1" noChangeAspect="1" noChangeArrowheads="1" noTextEdit="1"/>
          </p:cNvSpPr>
          <p:nvPr>
            <p:ph type="sldImg"/>
          </p:nvPr>
        </p:nvSpPr>
        <p:spPr>
          <a:ln/>
        </p:spPr>
      </p:sp>
      <p:sp>
        <p:nvSpPr>
          <p:cNvPr id="27654" name="Rectangle 3"/>
          <p:cNvSpPr>
            <a:spLocks noGrp="1" noChangeArrowheads="1"/>
          </p:cNvSpPr>
          <p:nvPr>
            <p:ph type="body" idx="1"/>
          </p:nvPr>
        </p:nvSpPr>
        <p:spPr>
          <a:noFill/>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16208CC-4EE6-4D06-9CBE-897D0B5E1280}"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BCCCEF-2FE6-4D93-9303-6CE9318FEF8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862D61FC-3764-49D5-A942-BE9DF9E777E6}"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1B0067C-97F0-470B-939C-1CD3C4C9B62C}"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4913725-00E7-417D-94EF-24CA3639CA94}"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BC4BAF-5B48-4D28-89B1-DD1E49F687C1}"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1CD13203-4B84-419D-9CAD-10F3544EBEB6}"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38D3C34D-34FA-4C7B-A6C8-327D12B1436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B1D19FE-024D-4F83-9A04-4B5B87A4F07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375B3A4-A779-4548-8C78-A7F606EB9801}"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C0B9E02-A692-46F3-AE39-D61460B1E0DC}"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91ED8B8-4CDE-4B85-9ABF-3C7724B2CF83}"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wikipedia.com/" TargetMode="External"/><Relationship Id="rId2" Type="http://schemas.openxmlformats.org/officeDocument/2006/relationships/hyperlink" Target="http://www.google.com/" TargetMode="External"/><Relationship Id="rId1" Type="http://schemas.openxmlformats.org/officeDocument/2006/relationships/slideLayout" Target="../slideLayouts/slideLayout2.xml"/><Relationship Id="rId4" Type="http://schemas.openxmlformats.org/officeDocument/2006/relationships/hyperlink" Target="http://www.studymafia.org/"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logo1"/>
          <p:cNvPicPr>
            <a:picLocks noChangeAspect="1" noChangeArrowheads="1"/>
          </p:cNvPicPr>
          <p:nvPr/>
        </p:nvPicPr>
        <p:blipFill>
          <a:blip r:embed="rId3" cstate="print"/>
          <a:srcRect/>
          <a:stretch>
            <a:fillRect/>
          </a:stretch>
        </p:blipFill>
        <p:spPr bwMode="auto">
          <a:xfrm>
            <a:off x="304800" y="60325"/>
            <a:ext cx="1143000" cy="1143000"/>
          </a:xfrm>
          <a:prstGeom prst="rect">
            <a:avLst/>
          </a:prstGeom>
          <a:noFill/>
          <a:ln w="9525">
            <a:noFill/>
            <a:miter lim="800000"/>
            <a:headEnd/>
            <a:tailEnd/>
          </a:ln>
        </p:spPr>
      </p:pic>
      <p:pic>
        <p:nvPicPr>
          <p:cNvPr id="9219" name="Picture 3" descr="strip1"/>
          <p:cNvPicPr>
            <a:picLocks noChangeAspect="1" noChangeArrowheads="1"/>
          </p:cNvPicPr>
          <p:nvPr/>
        </p:nvPicPr>
        <p:blipFill>
          <a:blip r:embed="rId4" cstate="print"/>
          <a:srcRect/>
          <a:stretch>
            <a:fillRect/>
          </a:stretch>
        </p:blipFill>
        <p:spPr bwMode="auto">
          <a:xfrm>
            <a:off x="1371600" y="593725"/>
            <a:ext cx="7620000" cy="76200"/>
          </a:xfrm>
          <a:prstGeom prst="rect">
            <a:avLst/>
          </a:prstGeom>
          <a:noFill/>
          <a:ln w="9525">
            <a:noFill/>
            <a:miter lim="800000"/>
            <a:headEnd/>
            <a:tailEnd/>
          </a:ln>
        </p:spPr>
      </p:pic>
      <p:sp>
        <p:nvSpPr>
          <p:cNvPr id="9220" name="Rectangle 5"/>
          <p:cNvSpPr>
            <a:spLocks noChangeArrowheads="1"/>
          </p:cNvSpPr>
          <p:nvPr/>
        </p:nvSpPr>
        <p:spPr bwMode="auto">
          <a:xfrm>
            <a:off x="457200" y="762000"/>
            <a:ext cx="8686800" cy="1143000"/>
          </a:xfrm>
          <a:prstGeom prst="rect">
            <a:avLst/>
          </a:prstGeom>
          <a:noFill/>
          <a:ln w="9525">
            <a:noFill/>
            <a:miter lim="800000"/>
            <a:headEnd/>
            <a:tailEnd/>
          </a:ln>
        </p:spPr>
        <p:txBody>
          <a:bodyPr anchor="ctr"/>
          <a:lstStyle/>
          <a:p>
            <a:pPr algn="ctr"/>
            <a:r>
              <a:rPr lang="en-US" sz="6000">
                <a:solidFill>
                  <a:srgbClr val="FF0000"/>
                </a:solidFill>
                <a:latin typeface="Verdana" pitchFamily="34" charset="0"/>
              </a:rPr>
              <a:t>www.studymafia.org</a:t>
            </a:r>
            <a:endParaRPr lang="en-US" sz="6000">
              <a:solidFill>
                <a:srgbClr val="FF9900"/>
              </a:solidFill>
            </a:endParaRPr>
          </a:p>
        </p:txBody>
      </p:sp>
      <p:sp>
        <p:nvSpPr>
          <p:cNvPr id="9221" name="Text Box 9"/>
          <p:cNvSpPr txBox="1">
            <a:spLocks noChangeArrowheads="1"/>
          </p:cNvSpPr>
          <p:nvPr/>
        </p:nvSpPr>
        <p:spPr bwMode="auto">
          <a:xfrm>
            <a:off x="533400" y="5181600"/>
            <a:ext cx="8610600" cy="584775"/>
          </a:xfrm>
          <a:prstGeom prst="rect">
            <a:avLst/>
          </a:prstGeom>
          <a:noFill/>
          <a:ln w="9525">
            <a:noFill/>
            <a:miter lim="800000"/>
            <a:headEnd/>
            <a:tailEnd/>
          </a:ln>
        </p:spPr>
        <p:txBody>
          <a:bodyPr>
            <a:spAutoFit/>
          </a:bodyPr>
          <a:lstStyle/>
          <a:p>
            <a:pPr>
              <a:spcBef>
                <a:spcPct val="50000"/>
              </a:spcBef>
            </a:pPr>
            <a:r>
              <a:rPr lang="en-US" sz="1600" b="1" dirty="0"/>
              <a:t>Submitted To:				                      Submitted By:</a:t>
            </a:r>
          </a:p>
          <a:p>
            <a:r>
              <a:rPr lang="en-US" sz="1600" b="1" dirty="0"/>
              <a:t>www.studymafia.org                                                               </a:t>
            </a:r>
            <a:r>
              <a:rPr lang="en-US" sz="1600" b="1" dirty="0" err="1"/>
              <a:t>www.studymafia.org</a:t>
            </a:r>
            <a:r>
              <a:rPr lang="en-US" sz="1600" dirty="0"/>
              <a:t> </a:t>
            </a:r>
            <a:endParaRPr lang="en-US" sz="1600" b="1" dirty="0"/>
          </a:p>
        </p:txBody>
      </p:sp>
      <p:sp>
        <p:nvSpPr>
          <p:cNvPr id="11270" name="Rectangle 8"/>
          <p:cNvSpPr>
            <a:spLocks noChangeArrowheads="1"/>
          </p:cNvSpPr>
          <p:nvPr/>
        </p:nvSpPr>
        <p:spPr bwMode="auto">
          <a:xfrm>
            <a:off x="1219200" y="2362200"/>
            <a:ext cx="6400800" cy="1754326"/>
          </a:xfrm>
          <a:prstGeom prst="rect">
            <a:avLst/>
          </a:prstGeom>
          <a:noFill/>
          <a:ln w="9525">
            <a:noFill/>
            <a:miter lim="800000"/>
            <a:headEnd/>
            <a:tailEnd/>
          </a:ln>
        </p:spPr>
        <p:txBody>
          <a:bodyPr>
            <a:spAutoFit/>
          </a:bodyPr>
          <a:lstStyle/>
          <a:p>
            <a:pPr algn="ctr">
              <a:defRPr/>
            </a:pPr>
            <a:r>
              <a:rPr lang="en-US" sz="3600" b="1" dirty="0">
                <a:solidFill>
                  <a:srgbClr val="FF0000"/>
                </a:solidFill>
                <a:latin typeface="+mn-lt"/>
              </a:rPr>
              <a:t>   Seminar </a:t>
            </a:r>
          </a:p>
          <a:p>
            <a:pPr algn="ctr">
              <a:defRPr/>
            </a:pPr>
            <a:r>
              <a:rPr lang="en-US" sz="3600" b="1" dirty="0">
                <a:solidFill>
                  <a:srgbClr val="FF0000"/>
                </a:solidFill>
                <a:latin typeface="+mn-lt"/>
              </a:rPr>
              <a:t>   On</a:t>
            </a:r>
          </a:p>
          <a:p>
            <a:pPr algn="ctr">
              <a:defRPr/>
            </a:pPr>
            <a:r>
              <a:rPr lang="en-US" sz="3600" b="1" dirty="0">
                <a:solidFill>
                  <a:srgbClr val="FF0000"/>
                </a:solidFill>
              </a:rPr>
              <a:t>Water Resources</a:t>
            </a:r>
            <a:endParaRPr lang="en-US" sz="3600" b="1" dirty="0">
              <a:solidFill>
                <a:srgbClr val="FF0000"/>
              </a:solidFill>
              <a:latin typeface="+mn-lt"/>
              <a:cs typeface="Times New Roman" pitchFamily="18"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70667-995A-4484-A48D-D3715A5C3EA3}"/>
              </a:ext>
            </a:extLst>
          </p:cNvPr>
          <p:cNvSpPr>
            <a:spLocks noGrp="1"/>
          </p:cNvSpPr>
          <p:nvPr>
            <p:ph type="title"/>
          </p:nvPr>
        </p:nvSpPr>
        <p:spPr/>
        <p:txBody>
          <a:bodyPr>
            <a:normAutofit/>
          </a:bodyPr>
          <a:lstStyle/>
          <a:p>
            <a:r>
              <a:rPr lang="en-US" b="1" dirty="0"/>
              <a:t>Importance of Water Resources</a:t>
            </a:r>
            <a:endParaRPr lang="en-IN" dirty="0"/>
          </a:p>
        </p:txBody>
      </p:sp>
      <p:sp>
        <p:nvSpPr>
          <p:cNvPr id="3" name="Rectangle 2">
            <a:extLst>
              <a:ext uri="{FF2B5EF4-FFF2-40B4-BE49-F238E27FC236}">
                <a16:creationId xmlns:a16="http://schemas.microsoft.com/office/drawing/2014/main" id="{F7AED2F2-875B-49E0-B794-84315DE053C7}"/>
              </a:ext>
            </a:extLst>
          </p:cNvPr>
          <p:cNvSpPr/>
          <p:nvPr/>
        </p:nvSpPr>
        <p:spPr>
          <a:xfrm>
            <a:off x="667512" y="1447800"/>
            <a:ext cx="8153400" cy="4555093"/>
          </a:xfrm>
          <a:prstGeom prst="rect">
            <a:avLst/>
          </a:prstGeom>
        </p:spPr>
        <p:txBody>
          <a:bodyPr wrap="square">
            <a:spAutoFit/>
          </a:bodyPr>
          <a:lstStyle/>
          <a:p>
            <a:pPr algn="just">
              <a:spcBef>
                <a:spcPts val="1000"/>
              </a:spcBef>
              <a:spcAft>
                <a:spcPts val="0"/>
              </a:spcAft>
            </a:pPr>
            <a:r>
              <a:rPr lang="en-US" sz="2000" dirty="0">
                <a:solidFill>
                  <a:srgbClr val="000000"/>
                </a:solidFill>
              </a:rPr>
              <a:t>Below mentioned is the importance of water resources in points:-</a:t>
            </a:r>
            <a:endParaRPr lang="en-US" sz="2000" dirty="0"/>
          </a:p>
          <a:p>
            <a:pPr marL="285750" indent="-285750" algn="just">
              <a:spcBef>
                <a:spcPts val="1000"/>
              </a:spcBef>
              <a:spcAft>
                <a:spcPts val="0"/>
              </a:spcAft>
              <a:buFont typeface="Arial" panose="020B0604020202020204" pitchFamily="34" charset="0"/>
              <a:buChar char="•"/>
            </a:pPr>
            <a:r>
              <a:rPr lang="en-US" sz="2000" dirty="0">
                <a:solidFill>
                  <a:srgbClr val="000000"/>
                </a:solidFill>
              </a:rPr>
              <a:t>It is significant since life cannot survive without it.</a:t>
            </a:r>
          </a:p>
          <a:p>
            <a:pPr marL="285750" indent="-285750" algn="just">
              <a:spcBef>
                <a:spcPts val="1000"/>
              </a:spcBef>
              <a:spcAft>
                <a:spcPts val="0"/>
              </a:spcAft>
              <a:buFont typeface="Arial" panose="020B0604020202020204" pitchFamily="34" charset="0"/>
              <a:buChar char="•"/>
            </a:pPr>
            <a:r>
              <a:rPr lang="en-US" sz="2000" dirty="0">
                <a:solidFill>
                  <a:srgbClr val="000000"/>
                </a:solidFill>
              </a:rPr>
              <a:t>Agricultural, commercial, household, leisure, and environmental activities all use water in some way.</a:t>
            </a:r>
          </a:p>
          <a:p>
            <a:pPr marL="285750" indent="-285750" algn="just">
              <a:spcBef>
                <a:spcPts val="1000"/>
              </a:spcBef>
              <a:spcAft>
                <a:spcPts val="0"/>
              </a:spcAft>
              <a:buFont typeface="Arial" panose="020B0604020202020204" pitchFamily="34" charset="0"/>
              <a:buChar char="•"/>
            </a:pPr>
            <a:r>
              <a:rPr lang="en-US" sz="2000" dirty="0">
                <a:solidFill>
                  <a:srgbClr val="000000"/>
                </a:solidFill>
              </a:rPr>
              <a:t>Almost all of these human uses necessitate the use of freshwater.</a:t>
            </a:r>
          </a:p>
          <a:p>
            <a:pPr marL="285750" indent="-285750" algn="just">
              <a:spcBef>
                <a:spcPts val="1000"/>
              </a:spcBef>
              <a:spcAft>
                <a:spcPts val="0"/>
              </a:spcAft>
              <a:buFont typeface="Arial" panose="020B0604020202020204" pitchFamily="34" charset="0"/>
              <a:buChar char="•"/>
            </a:pPr>
            <a:r>
              <a:rPr lang="en-US" sz="2000" dirty="0">
                <a:solidFill>
                  <a:srgbClr val="000000"/>
                </a:solidFill>
              </a:rPr>
              <a:t>Freshwater makes up just 2.5 percent of the Earth's total water, and over two-thirds of it is frozen in ice caps and glaciers.</a:t>
            </a:r>
          </a:p>
          <a:p>
            <a:pPr marL="285750" indent="-285750" algn="just">
              <a:spcBef>
                <a:spcPts val="1000"/>
              </a:spcBef>
              <a:spcAft>
                <a:spcPts val="0"/>
              </a:spcAft>
              <a:buFont typeface="Arial" panose="020B0604020202020204" pitchFamily="34" charset="0"/>
              <a:buChar char="•"/>
            </a:pPr>
            <a:r>
              <a:rPr lang="en-US" sz="2000" dirty="0">
                <a:solidFill>
                  <a:srgbClr val="000000"/>
                </a:solidFill>
              </a:rPr>
              <a:t>In several regions of the world, water demand currently exceeds availability, as well as many other areas, are prepared to face this deficit in the near future.</a:t>
            </a:r>
          </a:p>
          <a:p>
            <a:pPr marL="285750" indent="-285750" algn="just">
              <a:spcBef>
                <a:spcPts val="1000"/>
              </a:spcBef>
              <a:spcAft>
                <a:spcPts val="0"/>
              </a:spcAft>
              <a:buFont typeface="Arial" panose="020B0604020202020204" pitchFamily="34" charset="0"/>
              <a:buChar char="•"/>
            </a:pPr>
            <a:r>
              <a:rPr lang="en-US" sz="2000" dirty="0">
                <a:solidFill>
                  <a:srgbClr val="000000"/>
                </a:solidFill>
              </a:rPr>
              <a:t>Irrigation in agriculture is expected to account for 70% of global water consumption.</a:t>
            </a:r>
          </a:p>
        </p:txBody>
      </p:sp>
    </p:spTree>
    <p:extLst>
      <p:ext uri="{BB962C8B-B14F-4D97-AF65-F5344CB8AC3E}">
        <p14:creationId xmlns:p14="http://schemas.microsoft.com/office/powerpoint/2010/main" val="1864192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4 Marcador de contenido" descr="Earth's_water_distribution.gif"/>
          <p:cNvPicPr>
            <a:picLocks noChangeAspect="1"/>
          </p:cNvPicPr>
          <p:nvPr/>
        </p:nvPicPr>
        <p:blipFill>
          <a:blip r:embed="rId2" cstate="print"/>
          <a:srcRect/>
          <a:stretch>
            <a:fillRect/>
          </a:stretch>
        </p:blipFill>
        <p:spPr>
          <a:xfrm>
            <a:off x="195943" y="1371600"/>
            <a:ext cx="8752114" cy="5105400"/>
          </a:xfrm>
          <a:prstGeom prst="rect">
            <a:avLst/>
          </a:prstGeom>
        </p:spPr>
        <p:style>
          <a:lnRef idx="1">
            <a:schemeClr val="accent5"/>
          </a:lnRef>
          <a:fillRef idx="2">
            <a:schemeClr val="accent5"/>
          </a:fillRef>
          <a:effectRef idx="1">
            <a:schemeClr val="accent5"/>
          </a:effectRef>
          <a:fontRef idx="minor">
            <a:schemeClr val="dk1"/>
          </a:fontRef>
        </p:style>
      </p:pic>
      <p:sp>
        <p:nvSpPr>
          <p:cNvPr id="17412" name="Rectangle 4"/>
          <p:cNvSpPr>
            <a:spLocks noGrp="1" noChangeArrowheads="1"/>
          </p:cNvSpPr>
          <p:nvPr>
            <p:ph type="title"/>
          </p:nvPr>
        </p:nvSpPr>
        <p:spPr/>
        <p:txBody>
          <a:bodyPr/>
          <a:lstStyle/>
          <a:p>
            <a:r>
              <a:rPr lang="en-US" dirty="0"/>
              <a:t>Distribution of water on Earth</a:t>
            </a:r>
          </a:p>
        </p:txBody>
      </p:sp>
    </p:spTree>
  </p:cSld>
  <p:clrMapOvr>
    <a:masterClrMapping/>
  </p:clrMapOvr>
  <p:transition spd="slow"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17412"/>
                                        </p:tgtEl>
                                        <p:attrNameLst>
                                          <p:attrName>style.visibility</p:attrName>
                                        </p:attrNameLst>
                                      </p:cBhvr>
                                      <p:to>
                                        <p:strVal val="visible"/>
                                      </p:to>
                                    </p:set>
                                    <p:animEffect transition="in" filter="fade">
                                      <p:cBhvr>
                                        <p:cTn id="7" dur="2000"/>
                                        <p:tgtEl>
                                          <p:spTgt spid="17412"/>
                                        </p:tgtEl>
                                      </p:cBhvr>
                                    </p:animEffect>
                                    <p:anim calcmode="lin" valueType="num">
                                      <p:cBhvr>
                                        <p:cTn id="8" dur="2000" fill="hold"/>
                                        <p:tgtEl>
                                          <p:spTgt spid="17412"/>
                                        </p:tgtEl>
                                        <p:attrNameLst>
                                          <p:attrName>style.rotation</p:attrName>
                                        </p:attrNameLst>
                                      </p:cBhvr>
                                      <p:tavLst>
                                        <p:tav tm="0">
                                          <p:val>
                                            <p:fltVal val="720"/>
                                          </p:val>
                                        </p:tav>
                                        <p:tav tm="100000">
                                          <p:val>
                                            <p:fltVal val="0"/>
                                          </p:val>
                                        </p:tav>
                                      </p:tavLst>
                                    </p:anim>
                                    <p:anim calcmode="lin" valueType="num">
                                      <p:cBhvr>
                                        <p:cTn id="9" dur="2000" fill="hold"/>
                                        <p:tgtEl>
                                          <p:spTgt spid="17412"/>
                                        </p:tgtEl>
                                        <p:attrNameLst>
                                          <p:attrName>ppt_h</p:attrName>
                                        </p:attrNameLst>
                                      </p:cBhvr>
                                      <p:tavLst>
                                        <p:tav tm="0">
                                          <p:val>
                                            <p:fltVal val="0"/>
                                          </p:val>
                                        </p:tav>
                                        <p:tav tm="100000">
                                          <p:val>
                                            <p:strVal val="#ppt_h"/>
                                          </p:val>
                                        </p:tav>
                                      </p:tavLst>
                                    </p:anim>
                                    <p:anim calcmode="lin" valueType="num">
                                      <p:cBhvr>
                                        <p:cTn id="10" dur="2000" fill="hold"/>
                                        <p:tgtEl>
                                          <p:spTgt spid="17412"/>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25" presetClass="entr" presetSubtype="0" fill="hold" nodeType="after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p:cTn id="14" dur="2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5" dur="2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6" dur="2500" accel="50000" fill="hold">
                                          <p:stCondLst>
                                            <p:cond delay="2500"/>
                                          </p:stCondLst>
                                        </p:cTn>
                                        <p:tgtEl>
                                          <p:spTgt spid="16"/>
                                        </p:tgtEl>
                                        <p:attrNameLst>
                                          <p:attrName>ppt_w</p:attrName>
                                        </p:attrNameLst>
                                      </p:cBhvr>
                                      <p:tavLst>
                                        <p:tav tm="0">
                                          <p:val>
                                            <p:strVal val="#ppt_w*.05"/>
                                          </p:val>
                                        </p:tav>
                                        <p:tav tm="100000">
                                          <p:val>
                                            <p:strVal val="#ppt_w"/>
                                          </p:val>
                                        </p:tav>
                                      </p:tavLst>
                                    </p:anim>
                                    <p:anim calcmode="lin" valueType="num">
                                      <p:cBhvr>
                                        <p:cTn id="17" dur="5000" fill="hold"/>
                                        <p:tgtEl>
                                          <p:spTgt spid="16"/>
                                        </p:tgtEl>
                                        <p:attrNameLst>
                                          <p:attrName>ppt_h</p:attrName>
                                        </p:attrNameLst>
                                      </p:cBhvr>
                                      <p:tavLst>
                                        <p:tav tm="0">
                                          <p:val>
                                            <p:strVal val="#ppt_h"/>
                                          </p:val>
                                        </p:tav>
                                        <p:tav tm="100000">
                                          <p:val>
                                            <p:strVal val="#ppt_h"/>
                                          </p:val>
                                        </p:tav>
                                      </p:tavLst>
                                    </p:anim>
                                    <p:anim calcmode="lin" valueType="num">
                                      <p:cBhvr>
                                        <p:cTn id="18" dur="2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9" dur="2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20" dur="2500" accel="50000" fill="hold">
                                          <p:stCondLst>
                                            <p:cond delay="2500"/>
                                          </p:stCondLst>
                                        </p:cTn>
                                        <p:tgtEl>
                                          <p:spTgt spid="16"/>
                                        </p:tgtEl>
                                        <p:attrNameLst>
                                          <p:attrName>ppt_y</p:attrName>
                                        </p:attrNameLst>
                                      </p:cBhvr>
                                      <p:tavLst>
                                        <p:tav tm="0">
                                          <p:val>
                                            <p:strVal val="#ppt_y+.1"/>
                                          </p:val>
                                        </p:tav>
                                        <p:tav tm="100000">
                                          <p:val>
                                            <p:strVal val="#ppt_y"/>
                                          </p:val>
                                        </p:tav>
                                      </p:tavLst>
                                    </p:anim>
                                    <p:animEffect transition="in" filter="fade">
                                      <p:cBhvr>
                                        <p:cTn id="21" dur="5000" decel="50000">
                                          <p:stCondLst>
                                            <p:cond delay="0"/>
                                          </p:stCondLst>
                                        </p:cTn>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101AC-6F05-491C-9567-A2B9BE0942A1}"/>
              </a:ext>
            </a:extLst>
          </p:cNvPr>
          <p:cNvSpPr>
            <a:spLocks noGrp="1"/>
          </p:cNvSpPr>
          <p:nvPr>
            <p:ph type="title"/>
          </p:nvPr>
        </p:nvSpPr>
        <p:spPr/>
        <p:txBody>
          <a:bodyPr>
            <a:normAutofit fontScale="90000"/>
          </a:bodyPr>
          <a:lstStyle/>
          <a:p>
            <a:r>
              <a:rPr lang="en-US" b="1" dirty="0"/>
              <a:t>Technologies Used to Provide Fresh Water</a:t>
            </a:r>
            <a:endParaRPr lang="en-IN" dirty="0"/>
          </a:p>
        </p:txBody>
      </p:sp>
      <p:sp>
        <p:nvSpPr>
          <p:cNvPr id="3" name="Rectangle 2">
            <a:extLst>
              <a:ext uri="{FF2B5EF4-FFF2-40B4-BE49-F238E27FC236}">
                <a16:creationId xmlns:a16="http://schemas.microsoft.com/office/drawing/2014/main" id="{7BAAE167-0B0F-4FBC-9CFC-6EC2DF666E71}"/>
              </a:ext>
            </a:extLst>
          </p:cNvPr>
          <p:cNvSpPr/>
          <p:nvPr/>
        </p:nvSpPr>
        <p:spPr>
          <a:xfrm>
            <a:off x="301752" y="1600200"/>
            <a:ext cx="8689848" cy="4965462"/>
          </a:xfrm>
          <a:prstGeom prst="rect">
            <a:avLst/>
          </a:prstGeom>
        </p:spPr>
        <p:txBody>
          <a:bodyPr wrap="square">
            <a:spAutoFit/>
          </a:bodyPr>
          <a:lstStyle/>
          <a:p>
            <a:pPr marL="285750" indent="-285750" algn="just">
              <a:spcBef>
                <a:spcPts val="1000"/>
              </a:spcBef>
              <a:spcAft>
                <a:spcPts val="0"/>
              </a:spcAft>
              <a:buFont typeface="Arial" panose="020B0604020202020204" pitchFamily="34" charset="0"/>
              <a:buChar char="•"/>
            </a:pPr>
            <a:r>
              <a:rPr lang="en-US" sz="2000" b="1" dirty="0">
                <a:solidFill>
                  <a:srgbClr val="000000"/>
                </a:solidFill>
              </a:rPr>
              <a:t>Reclaimed Water</a:t>
            </a:r>
            <a:endParaRPr lang="en-US" sz="2000" dirty="0"/>
          </a:p>
          <a:p>
            <a:pPr algn="just">
              <a:spcBef>
                <a:spcPts val="1000"/>
              </a:spcBef>
              <a:spcAft>
                <a:spcPts val="0"/>
              </a:spcAft>
            </a:pPr>
            <a:r>
              <a:rPr lang="en-US" sz="2000" dirty="0">
                <a:solidFill>
                  <a:srgbClr val="000000"/>
                </a:solidFill>
              </a:rPr>
              <a:t>The method of turning wastewater into water that can be recycled and reused for other purposes is known as water reclamation (also known as wastewater reuse. Irrigating gardens and farm areas, as well as replenishing surface and groundwater, are examples of reuse (i.e., groundwater recharge). </a:t>
            </a:r>
          </a:p>
          <a:p>
            <a:pPr marL="285750" indent="-285750">
              <a:buFont typeface="Arial" panose="020B0604020202020204" pitchFamily="34" charset="0"/>
              <a:buChar char="•"/>
            </a:pPr>
            <a:r>
              <a:rPr lang="en-US" sz="2000" b="1" dirty="0"/>
              <a:t>Desalination</a:t>
            </a:r>
            <a:endParaRPr lang="en-US" sz="2000" dirty="0"/>
          </a:p>
          <a:p>
            <a:pPr algn="just"/>
            <a:r>
              <a:rPr lang="en-US" sz="2000" dirty="0"/>
              <a:t>Desalination is a man-made process that converts saline water (usually seawater) to freshwater. Reverse and distillation osmosis is the most popular desalination method.</a:t>
            </a:r>
          </a:p>
          <a:p>
            <a:pPr algn="just"/>
            <a:r>
              <a:rPr lang="en-US" sz="2000" dirty="0"/>
              <a:t>Desalination is actually more costly than most alternative water sources, and it only covers a small portion of overall human consumption. In arid regions, it is normally only economically feasible for greater uses (including certain household and industrial applications). </a:t>
            </a:r>
          </a:p>
          <a:p>
            <a:pPr algn="just">
              <a:spcBef>
                <a:spcPts val="1000"/>
              </a:spcBef>
              <a:spcAft>
                <a:spcPts val="0"/>
              </a:spcAft>
              <a:buFont typeface="Arial" panose="020B0604020202020204" pitchFamily="34" charset="0"/>
              <a:buChar char="•"/>
            </a:pPr>
            <a:endParaRPr lang="en-US" sz="2000" dirty="0">
              <a:solidFill>
                <a:srgbClr val="000000"/>
              </a:solidFill>
              <a:effectLst/>
            </a:endParaRPr>
          </a:p>
        </p:txBody>
      </p:sp>
    </p:spTree>
    <p:extLst>
      <p:ext uri="{BB962C8B-B14F-4D97-AF65-F5344CB8AC3E}">
        <p14:creationId xmlns:p14="http://schemas.microsoft.com/office/powerpoint/2010/main" val="4250988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80" name="0 Imagen" descr="Water-treatment-cartoon.gif"/>
          <p:cNvPicPr>
            <a:picLocks noChangeAspect="1" noChangeArrowheads="1"/>
          </p:cNvPicPr>
          <p:nvPr/>
        </p:nvPicPr>
        <p:blipFill>
          <a:blip r:embed="rId2" cstate="print"/>
          <a:srcRect/>
          <a:stretch>
            <a:fillRect/>
          </a:stretch>
        </p:blipFill>
        <p:spPr bwMode="auto">
          <a:xfrm>
            <a:off x="381000" y="5105400"/>
            <a:ext cx="2265363" cy="1714500"/>
          </a:xfrm>
          <a:prstGeom prst="rect">
            <a:avLst/>
          </a:prstGeom>
          <a:noFill/>
          <a:ln w="9525">
            <a:noFill/>
            <a:miter lim="800000"/>
            <a:headEnd/>
            <a:tailEnd/>
          </a:ln>
        </p:spPr>
      </p:pic>
      <p:pic>
        <p:nvPicPr>
          <p:cNvPr id="24581" name="5 Imagen" descr="swmPool_det.jpg"/>
          <p:cNvPicPr>
            <a:picLocks noChangeAspect="1" noChangeArrowheads="1"/>
          </p:cNvPicPr>
          <p:nvPr/>
        </p:nvPicPr>
        <p:blipFill>
          <a:blip r:embed="rId3" cstate="print"/>
          <a:srcRect/>
          <a:stretch>
            <a:fillRect/>
          </a:stretch>
        </p:blipFill>
        <p:spPr bwMode="auto">
          <a:xfrm>
            <a:off x="6324600" y="5105400"/>
            <a:ext cx="2030412" cy="1662112"/>
          </a:xfrm>
          <a:prstGeom prst="rect">
            <a:avLst/>
          </a:prstGeom>
          <a:noFill/>
          <a:ln w="9525">
            <a:noFill/>
            <a:miter lim="800000"/>
            <a:headEnd/>
            <a:tailEnd/>
          </a:ln>
        </p:spPr>
      </p:pic>
      <p:sp>
        <p:nvSpPr>
          <p:cNvPr id="32797" name="Text Box 29"/>
          <p:cNvSpPr txBox="1">
            <a:spLocks noChangeArrowheads="1"/>
          </p:cNvSpPr>
          <p:nvPr/>
        </p:nvSpPr>
        <p:spPr bwMode="auto">
          <a:xfrm>
            <a:off x="2643188" y="0"/>
            <a:ext cx="3571875" cy="642938"/>
          </a:xfrm>
          <a:prstGeom prst="rect">
            <a:avLst/>
          </a:prstGeom>
          <a:solidFill>
            <a:srgbClr val="FFFFFF"/>
          </a:solidFill>
          <a:ln w="9525">
            <a:solidFill>
              <a:srgbClr val="000000"/>
            </a:solidFill>
            <a:miter lim="800000"/>
            <a:headEnd/>
            <a:tailEnd/>
          </a:ln>
        </p:spPr>
        <p:txBody>
          <a:bodyPr/>
          <a:lstStyle/>
          <a:p>
            <a:pPr algn="ctr" eaLnBrk="0" hangingPunct="0">
              <a:defRPr/>
            </a:pPr>
            <a:r>
              <a:rPr lang="en-US" sz="2000" b="1" dirty="0">
                <a:solidFill>
                  <a:srgbClr val="000000"/>
                </a:solidFill>
                <a:effectLst>
                  <a:outerShdw blurRad="38100" dist="38100" dir="2700000" algn="tl">
                    <a:srgbClr val="000000">
                      <a:alpha val="43137"/>
                    </a:srgbClr>
                  </a:outerShdw>
                </a:effectLst>
                <a:latin typeface="Kristen ITC" pitchFamily="66" charset="0"/>
                <a:ea typeface="Calibri" pitchFamily="34" charset="0"/>
                <a:cs typeface="Times New Roman" pitchFamily="18" charset="0"/>
              </a:rPr>
              <a:t>How do people use Water Resources?</a:t>
            </a:r>
            <a:endParaRPr lang="en-US" sz="2000" b="1" dirty="0">
              <a:solidFill>
                <a:srgbClr val="000000"/>
              </a:solidFill>
              <a:effectLst>
                <a:outerShdw blurRad="38100" dist="38100" dir="2700000" algn="tl">
                  <a:srgbClr val="000000">
                    <a:alpha val="43137"/>
                  </a:srgbClr>
                </a:outerShdw>
              </a:effectLst>
              <a:latin typeface="Arial" pitchFamily="34" charset="0"/>
            </a:endParaRPr>
          </a:p>
        </p:txBody>
      </p:sp>
      <p:cxnSp>
        <p:nvCxnSpPr>
          <p:cNvPr id="24583" name="AutoShape 30"/>
          <p:cNvCxnSpPr>
            <a:cxnSpLocks noChangeShapeType="1"/>
          </p:cNvCxnSpPr>
          <p:nvPr/>
        </p:nvCxnSpPr>
        <p:spPr bwMode="auto">
          <a:xfrm>
            <a:off x="4357688" y="642938"/>
            <a:ext cx="0" cy="209550"/>
          </a:xfrm>
          <a:prstGeom prst="straightConnector1">
            <a:avLst/>
          </a:prstGeom>
          <a:noFill/>
          <a:ln w="9525">
            <a:solidFill>
              <a:schemeClr val="tx1"/>
            </a:solidFill>
            <a:round/>
            <a:headEnd/>
            <a:tailEnd type="triangle" w="med" len="med"/>
          </a:ln>
        </p:spPr>
      </p:cxnSp>
      <p:cxnSp>
        <p:nvCxnSpPr>
          <p:cNvPr id="24584" name="AutoShape 28"/>
          <p:cNvCxnSpPr>
            <a:cxnSpLocks noChangeShapeType="1"/>
          </p:cNvCxnSpPr>
          <p:nvPr/>
        </p:nvCxnSpPr>
        <p:spPr bwMode="auto">
          <a:xfrm>
            <a:off x="1357313" y="1143000"/>
            <a:ext cx="6438900" cy="9525"/>
          </a:xfrm>
          <a:prstGeom prst="straightConnector1">
            <a:avLst/>
          </a:prstGeom>
          <a:noFill/>
          <a:ln w="9525" cmpd="tri">
            <a:solidFill>
              <a:schemeClr val="tx1"/>
            </a:solidFill>
            <a:round/>
            <a:headEnd/>
            <a:tailEnd/>
          </a:ln>
        </p:spPr>
      </p:cxnSp>
      <p:cxnSp>
        <p:nvCxnSpPr>
          <p:cNvPr id="24585" name="AutoShape 25"/>
          <p:cNvCxnSpPr>
            <a:cxnSpLocks noChangeShapeType="1"/>
          </p:cNvCxnSpPr>
          <p:nvPr/>
        </p:nvCxnSpPr>
        <p:spPr bwMode="auto">
          <a:xfrm>
            <a:off x="4357688" y="1143000"/>
            <a:ext cx="0" cy="142875"/>
          </a:xfrm>
          <a:prstGeom prst="straightConnector1">
            <a:avLst/>
          </a:prstGeom>
          <a:noFill/>
          <a:ln w="9525">
            <a:solidFill>
              <a:schemeClr val="tx1"/>
            </a:solidFill>
            <a:round/>
            <a:headEnd/>
            <a:tailEnd type="triangle" w="med" len="med"/>
          </a:ln>
        </p:spPr>
      </p:cxnSp>
      <p:cxnSp>
        <p:nvCxnSpPr>
          <p:cNvPr id="24586" name="AutoShape 27"/>
          <p:cNvCxnSpPr>
            <a:cxnSpLocks noChangeShapeType="1"/>
          </p:cNvCxnSpPr>
          <p:nvPr/>
        </p:nvCxnSpPr>
        <p:spPr bwMode="auto">
          <a:xfrm>
            <a:off x="7429500" y="1785938"/>
            <a:ext cx="0" cy="142875"/>
          </a:xfrm>
          <a:prstGeom prst="straightConnector1">
            <a:avLst/>
          </a:prstGeom>
          <a:noFill/>
          <a:ln w="9525">
            <a:solidFill>
              <a:schemeClr val="tx1"/>
            </a:solidFill>
            <a:round/>
            <a:headEnd/>
            <a:tailEnd type="triangle" w="med" len="med"/>
          </a:ln>
        </p:spPr>
      </p:cxnSp>
      <p:cxnSp>
        <p:nvCxnSpPr>
          <p:cNvPr id="24587" name="AutoShape 26"/>
          <p:cNvCxnSpPr>
            <a:cxnSpLocks noChangeShapeType="1"/>
          </p:cNvCxnSpPr>
          <p:nvPr/>
        </p:nvCxnSpPr>
        <p:spPr bwMode="auto">
          <a:xfrm>
            <a:off x="4286250" y="1785938"/>
            <a:ext cx="0" cy="142875"/>
          </a:xfrm>
          <a:prstGeom prst="straightConnector1">
            <a:avLst/>
          </a:prstGeom>
          <a:noFill/>
          <a:ln w="9525">
            <a:solidFill>
              <a:schemeClr val="tx1"/>
            </a:solidFill>
            <a:round/>
            <a:headEnd/>
            <a:tailEnd type="triangle" w="med" len="med"/>
          </a:ln>
        </p:spPr>
      </p:cxnSp>
      <p:sp>
        <p:nvSpPr>
          <p:cNvPr id="32790" name="Text Box 22"/>
          <p:cNvSpPr txBox="1">
            <a:spLocks noChangeArrowheads="1"/>
          </p:cNvSpPr>
          <p:nvPr/>
        </p:nvSpPr>
        <p:spPr bwMode="auto">
          <a:xfrm>
            <a:off x="571500" y="1428750"/>
            <a:ext cx="1628775" cy="352425"/>
          </a:xfrm>
          <a:prstGeom prst="rect">
            <a:avLst/>
          </a:prstGeom>
          <a:solidFill>
            <a:srgbClr val="FFFFFF"/>
          </a:solidFill>
          <a:ln w="9525">
            <a:solidFill>
              <a:srgbClr val="000000"/>
            </a:solidFill>
            <a:miter lim="800000"/>
            <a:headEnd/>
            <a:tailEnd/>
          </a:ln>
        </p:spPr>
        <p:txBody>
          <a:bodyPr/>
          <a:lstStyle/>
          <a:p>
            <a:pPr algn="ctr" eaLnBrk="0" hangingPunct="0">
              <a:defRPr/>
            </a:pPr>
            <a:r>
              <a:rPr lang="es-CO" b="1" dirty="0" err="1">
                <a:solidFill>
                  <a:srgbClr val="000000"/>
                </a:solidFill>
                <a:effectLst>
                  <a:outerShdw blurRad="38100" dist="38100" dir="2700000" algn="tl">
                    <a:srgbClr val="000000">
                      <a:alpha val="43137"/>
                    </a:srgbClr>
                  </a:outerShdw>
                </a:effectLst>
                <a:latin typeface="Kristen ITC" pitchFamily="66" charset="0"/>
                <a:ea typeface="Calibri" pitchFamily="34" charset="0"/>
                <a:cs typeface="Times New Roman" pitchFamily="18" charset="0"/>
              </a:rPr>
              <a:t>Household</a:t>
            </a:r>
            <a:endParaRPr lang="es-CO" b="1" dirty="0">
              <a:solidFill>
                <a:srgbClr val="000000"/>
              </a:solidFill>
              <a:effectLst>
                <a:outerShdw blurRad="38100" dist="38100" dir="2700000" algn="tl">
                  <a:srgbClr val="000000">
                    <a:alpha val="43137"/>
                  </a:srgbClr>
                </a:outerShdw>
              </a:effectLst>
              <a:latin typeface="Arial" pitchFamily="34" charset="0"/>
            </a:endParaRPr>
          </a:p>
        </p:txBody>
      </p:sp>
      <p:sp>
        <p:nvSpPr>
          <p:cNvPr id="32791" name="Text Box 23"/>
          <p:cNvSpPr txBox="1">
            <a:spLocks noChangeArrowheads="1"/>
          </p:cNvSpPr>
          <p:nvPr/>
        </p:nvSpPr>
        <p:spPr bwMode="auto">
          <a:xfrm>
            <a:off x="3357563" y="1428750"/>
            <a:ext cx="1857375" cy="352425"/>
          </a:xfrm>
          <a:prstGeom prst="rect">
            <a:avLst/>
          </a:prstGeom>
          <a:solidFill>
            <a:srgbClr val="FFFFFF"/>
          </a:solidFill>
          <a:ln w="9525">
            <a:solidFill>
              <a:srgbClr val="000000"/>
            </a:solidFill>
            <a:miter lim="800000"/>
            <a:headEnd/>
            <a:tailEnd/>
          </a:ln>
        </p:spPr>
        <p:txBody>
          <a:bodyPr/>
          <a:lstStyle/>
          <a:p>
            <a:pPr algn="ctr" eaLnBrk="0" hangingPunct="0">
              <a:defRPr/>
            </a:pPr>
            <a:r>
              <a:rPr lang="es-CO" b="1" dirty="0">
                <a:solidFill>
                  <a:srgbClr val="000000"/>
                </a:solidFill>
                <a:effectLst>
                  <a:outerShdw blurRad="38100" dist="38100" dir="2700000" algn="tl">
                    <a:srgbClr val="000000">
                      <a:alpha val="43137"/>
                    </a:srgbClr>
                  </a:outerShdw>
                </a:effectLst>
                <a:latin typeface="Kristen ITC" pitchFamily="66" charset="0"/>
                <a:ea typeface="Calibri" pitchFamily="34" charset="0"/>
                <a:cs typeface="Times New Roman" pitchFamily="18" charset="0"/>
              </a:rPr>
              <a:t>Personal Use</a:t>
            </a:r>
            <a:endParaRPr lang="es-CO" b="1" dirty="0">
              <a:solidFill>
                <a:srgbClr val="000000"/>
              </a:solidFill>
              <a:effectLst>
                <a:outerShdw blurRad="38100" dist="38100" dir="2700000" algn="tl">
                  <a:srgbClr val="000000">
                    <a:alpha val="43137"/>
                  </a:srgbClr>
                </a:outerShdw>
              </a:effectLst>
              <a:latin typeface="Arial" pitchFamily="34" charset="0"/>
            </a:endParaRPr>
          </a:p>
        </p:txBody>
      </p:sp>
      <p:sp>
        <p:nvSpPr>
          <p:cNvPr id="32792" name="Text Box 24"/>
          <p:cNvSpPr txBox="1">
            <a:spLocks noChangeArrowheads="1"/>
          </p:cNvSpPr>
          <p:nvPr/>
        </p:nvSpPr>
        <p:spPr bwMode="auto">
          <a:xfrm>
            <a:off x="6000750" y="1428750"/>
            <a:ext cx="2714625" cy="357188"/>
          </a:xfrm>
          <a:prstGeom prst="rect">
            <a:avLst/>
          </a:prstGeom>
          <a:solidFill>
            <a:srgbClr val="FFFFFF"/>
          </a:solidFill>
          <a:ln w="9525">
            <a:solidFill>
              <a:srgbClr val="000000"/>
            </a:solidFill>
            <a:miter lim="800000"/>
            <a:headEnd/>
            <a:tailEnd/>
          </a:ln>
        </p:spPr>
        <p:txBody>
          <a:bodyPr/>
          <a:lstStyle/>
          <a:p>
            <a:pPr algn="ctr" eaLnBrk="0" hangingPunct="0">
              <a:defRPr/>
            </a:pPr>
            <a:r>
              <a:rPr lang="es-CO" b="1" dirty="0" err="1">
                <a:solidFill>
                  <a:srgbClr val="000000"/>
                </a:solidFill>
                <a:effectLst>
                  <a:outerShdw blurRad="38100" dist="38100" dir="2700000" algn="tl">
                    <a:srgbClr val="000000">
                      <a:alpha val="43137"/>
                    </a:srgbClr>
                  </a:outerShdw>
                </a:effectLst>
                <a:latin typeface="Kristen ITC" pitchFamily="66" charset="0"/>
                <a:ea typeface="Calibri" pitchFamily="34" charset="0"/>
                <a:cs typeface="Times New Roman" pitchFamily="18" charset="0"/>
              </a:rPr>
              <a:t>Recreational</a:t>
            </a:r>
            <a:r>
              <a:rPr lang="es-CO" b="1" dirty="0">
                <a:solidFill>
                  <a:srgbClr val="000000"/>
                </a:solidFill>
                <a:effectLst>
                  <a:outerShdw blurRad="38100" dist="38100" dir="2700000" algn="tl">
                    <a:srgbClr val="000000">
                      <a:alpha val="43137"/>
                    </a:srgbClr>
                  </a:outerShdw>
                </a:effectLst>
                <a:latin typeface="Kristen ITC" pitchFamily="66" charset="0"/>
                <a:ea typeface="Calibri" pitchFamily="34" charset="0"/>
                <a:cs typeface="Times New Roman" pitchFamily="18" charset="0"/>
              </a:rPr>
              <a:t> </a:t>
            </a:r>
            <a:r>
              <a:rPr lang="es-CO" b="1" dirty="0" err="1">
                <a:solidFill>
                  <a:srgbClr val="000000"/>
                </a:solidFill>
                <a:effectLst>
                  <a:outerShdw blurRad="38100" dist="38100" dir="2700000" algn="tl">
                    <a:srgbClr val="000000">
                      <a:alpha val="43137"/>
                    </a:srgbClr>
                  </a:outerShdw>
                </a:effectLst>
                <a:latin typeface="Kristen ITC" pitchFamily="66" charset="0"/>
                <a:ea typeface="Calibri" pitchFamily="34" charset="0"/>
                <a:cs typeface="Times New Roman" pitchFamily="18" charset="0"/>
              </a:rPr>
              <a:t>activities</a:t>
            </a:r>
            <a:endParaRPr lang="es-CO" b="1" dirty="0">
              <a:solidFill>
                <a:srgbClr val="000000"/>
              </a:solidFill>
              <a:effectLst>
                <a:outerShdw blurRad="38100" dist="38100" dir="2700000" algn="tl">
                  <a:srgbClr val="000000">
                    <a:alpha val="43137"/>
                  </a:srgbClr>
                </a:outerShdw>
              </a:effectLst>
              <a:latin typeface="Arial" pitchFamily="34" charset="0"/>
            </a:endParaRPr>
          </a:p>
        </p:txBody>
      </p:sp>
      <p:cxnSp>
        <p:nvCxnSpPr>
          <p:cNvPr id="24591" name="AutoShape 15"/>
          <p:cNvCxnSpPr>
            <a:cxnSpLocks noChangeShapeType="1"/>
          </p:cNvCxnSpPr>
          <p:nvPr/>
        </p:nvCxnSpPr>
        <p:spPr bwMode="auto">
          <a:xfrm>
            <a:off x="7786688" y="1143000"/>
            <a:ext cx="0" cy="142875"/>
          </a:xfrm>
          <a:prstGeom prst="straightConnector1">
            <a:avLst/>
          </a:prstGeom>
          <a:noFill/>
          <a:ln w="9525">
            <a:solidFill>
              <a:schemeClr val="tx1"/>
            </a:solidFill>
            <a:round/>
            <a:headEnd/>
            <a:tailEnd type="triangle" w="med" len="med"/>
          </a:ln>
        </p:spPr>
      </p:cxnSp>
      <p:cxnSp>
        <p:nvCxnSpPr>
          <p:cNvPr id="24592" name="AutoShape 7"/>
          <p:cNvCxnSpPr>
            <a:cxnSpLocks noChangeShapeType="1"/>
          </p:cNvCxnSpPr>
          <p:nvPr/>
        </p:nvCxnSpPr>
        <p:spPr bwMode="auto">
          <a:xfrm>
            <a:off x="1357313" y="1785938"/>
            <a:ext cx="0" cy="142875"/>
          </a:xfrm>
          <a:prstGeom prst="straightConnector1">
            <a:avLst/>
          </a:prstGeom>
          <a:noFill/>
          <a:ln w="9525">
            <a:solidFill>
              <a:schemeClr val="tx1"/>
            </a:solidFill>
            <a:round/>
            <a:headEnd/>
            <a:tailEnd type="triangle" w="med" len="med"/>
          </a:ln>
        </p:spPr>
      </p:cxnSp>
      <p:cxnSp>
        <p:nvCxnSpPr>
          <p:cNvPr id="24593" name="AutoShape 12"/>
          <p:cNvCxnSpPr>
            <a:cxnSpLocks noChangeShapeType="1"/>
          </p:cNvCxnSpPr>
          <p:nvPr/>
        </p:nvCxnSpPr>
        <p:spPr bwMode="auto">
          <a:xfrm>
            <a:off x="1357313" y="1143000"/>
            <a:ext cx="0" cy="142875"/>
          </a:xfrm>
          <a:prstGeom prst="straightConnector1">
            <a:avLst/>
          </a:prstGeom>
          <a:noFill/>
          <a:ln w="9525">
            <a:solidFill>
              <a:schemeClr val="tx1"/>
            </a:solidFill>
            <a:round/>
            <a:headEnd/>
            <a:tailEnd type="triangle" w="med" len="med"/>
          </a:ln>
        </p:spPr>
      </p:cxnSp>
      <p:sp>
        <p:nvSpPr>
          <p:cNvPr id="24594" name="Text Box 14"/>
          <p:cNvSpPr txBox="1">
            <a:spLocks noChangeArrowheads="1"/>
          </p:cNvSpPr>
          <p:nvPr/>
        </p:nvSpPr>
        <p:spPr bwMode="auto">
          <a:xfrm>
            <a:off x="285750" y="2000250"/>
            <a:ext cx="2357438" cy="2357438"/>
          </a:xfrm>
          <a:prstGeom prst="rect">
            <a:avLst/>
          </a:prstGeom>
          <a:solidFill>
            <a:srgbClr val="FFFFFF"/>
          </a:solidFill>
          <a:ln w="9525">
            <a:solidFill>
              <a:srgbClr val="000000"/>
            </a:solidFill>
            <a:miter lim="800000"/>
            <a:headEnd/>
            <a:tailEnd/>
          </a:ln>
        </p:spPr>
        <p:txBody>
          <a:bodyPr/>
          <a:lstStyle/>
          <a:p>
            <a:pPr eaLnBrk="0" hangingPunct="0">
              <a:buFontTx/>
              <a:buChar char="•"/>
            </a:pPr>
            <a:r>
              <a:rPr lang="en-US" sz="1600" dirty="0">
                <a:solidFill>
                  <a:srgbClr val="000000"/>
                </a:solidFill>
                <a:latin typeface="Kristen ITC" pitchFamily="66" charset="0"/>
                <a:ea typeface="Calibri" pitchFamily="34" charset="0"/>
                <a:cs typeface="Times New Roman" pitchFamily="18" charset="0"/>
              </a:rPr>
              <a:t>Washing</a:t>
            </a:r>
            <a:r>
              <a:rPr lang="es-CO" sz="1600" dirty="0">
                <a:solidFill>
                  <a:srgbClr val="000000"/>
                </a:solidFill>
                <a:latin typeface="Kristen ITC" pitchFamily="66" charset="0"/>
                <a:ea typeface="Calibri" pitchFamily="34" charset="0"/>
                <a:cs typeface="Times New Roman" pitchFamily="18" charset="0"/>
              </a:rPr>
              <a:t> </a:t>
            </a:r>
            <a:r>
              <a:rPr lang="es-CO" sz="1600" dirty="0" err="1">
                <a:solidFill>
                  <a:srgbClr val="000000"/>
                </a:solidFill>
                <a:latin typeface="Kristen ITC" pitchFamily="66" charset="0"/>
                <a:ea typeface="Calibri" pitchFamily="34" charset="0"/>
                <a:cs typeface="Times New Roman" pitchFamily="18" charset="0"/>
              </a:rPr>
              <a:t>dishes</a:t>
            </a:r>
            <a:endParaRPr lang="en-US" sz="1600" dirty="0">
              <a:solidFill>
                <a:srgbClr val="000000"/>
              </a:solidFill>
              <a:ea typeface="Calibri" pitchFamily="34" charset="0"/>
              <a:cs typeface="Times New Roman" pitchFamily="18" charset="0"/>
            </a:endParaRPr>
          </a:p>
          <a:p>
            <a:pPr eaLnBrk="0" hangingPunct="0">
              <a:buFontTx/>
              <a:buChar char="•"/>
            </a:pPr>
            <a:r>
              <a:rPr lang="en-US" sz="1600" dirty="0">
                <a:solidFill>
                  <a:srgbClr val="000000"/>
                </a:solidFill>
                <a:latin typeface="Kristen ITC" pitchFamily="66" charset="0"/>
                <a:ea typeface="Calibri" pitchFamily="34" charset="0"/>
                <a:cs typeface="Times New Roman" pitchFamily="18" charset="0"/>
              </a:rPr>
              <a:t>Fill the car with water</a:t>
            </a:r>
            <a:endParaRPr lang="en-US" sz="1600" dirty="0">
              <a:solidFill>
                <a:srgbClr val="000000"/>
              </a:solidFill>
              <a:ea typeface="Calibri" pitchFamily="34" charset="0"/>
              <a:cs typeface="Times New Roman" pitchFamily="18" charset="0"/>
            </a:endParaRPr>
          </a:p>
          <a:p>
            <a:pPr eaLnBrk="0" hangingPunct="0">
              <a:buFontTx/>
              <a:buChar char="•"/>
            </a:pPr>
            <a:r>
              <a:rPr lang="en-US" sz="1600" dirty="0">
                <a:solidFill>
                  <a:srgbClr val="000000"/>
                </a:solidFill>
                <a:latin typeface="Kristen ITC" pitchFamily="66" charset="0"/>
                <a:ea typeface="Calibri" pitchFamily="34" charset="0"/>
                <a:cs typeface="Times New Roman" pitchFamily="18" charset="0"/>
              </a:rPr>
              <a:t>Watering the plants</a:t>
            </a:r>
            <a:endParaRPr lang="en-US" sz="1600" dirty="0">
              <a:solidFill>
                <a:srgbClr val="000000"/>
              </a:solidFill>
              <a:ea typeface="Calibri" pitchFamily="34" charset="0"/>
              <a:cs typeface="Times New Roman" pitchFamily="18" charset="0"/>
            </a:endParaRPr>
          </a:p>
          <a:p>
            <a:pPr eaLnBrk="0" hangingPunct="0">
              <a:buFontTx/>
              <a:buChar char="•"/>
            </a:pPr>
            <a:r>
              <a:rPr lang="en-US" sz="1600" dirty="0">
                <a:solidFill>
                  <a:srgbClr val="000000"/>
                </a:solidFill>
                <a:latin typeface="Kristen ITC" pitchFamily="66" charset="0"/>
                <a:ea typeface="Calibri" pitchFamily="34" charset="0"/>
                <a:cs typeface="Times New Roman" pitchFamily="18" charset="0"/>
              </a:rPr>
              <a:t>Putting out the fire </a:t>
            </a:r>
            <a:endParaRPr lang="en-US" sz="1600" dirty="0">
              <a:solidFill>
                <a:srgbClr val="000000"/>
              </a:solidFill>
              <a:ea typeface="Calibri" pitchFamily="34" charset="0"/>
              <a:cs typeface="Times New Roman" pitchFamily="18" charset="0"/>
            </a:endParaRPr>
          </a:p>
          <a:p>
            <a:pPr eaLnBrk="0" hangingPunct="0">
              <a:buFontTx/>
              <a:buChar char="•"/>
            </a:pPr>
            <a:r>
              <a:rPr lang="en-US" sz="1600" dirty="0">
                <a:solidFill>
                  <a:srgbClr val="000000"/>
                </a:solidFill>
                <a:latin typeface="Kristen ITC" pitchFamily="66" charset="0"/>
                <a:ea typeface="Calibri" pitchFamily="34" charset="0"/>
                <a:cs typeface="Times New Roman" pitchFamily="18" charset="0"/>
              </a:rPr>
              <a:t>Give water for the cows</a:t>
            </a:r>
            <a:endParaRPr lang="en-US" sz="1600" dirty="0">
              <a:solidFill>
                <a:srgbClr val="000000"/>
              </a:solidFill>
              <a:ea typeface="Calibri" pitchFamily="34" charset="0"/>
              <a:cs typeface="Times New Roman" pitchFamily="18" charset="0"/>
            </a:endParaRPr>
          </a:p>
          <a:p>
            <a:pPr eaLnBrk="0" hangingPunct="0">
              <a:buFontTx/>
              <a:buChar char="•"/>
            </a:pPr>
            <a:r>
              <a:rPr lang="en-US" sz="1600" dirty="0">
                <a:solidFill>
                  <a:srgbClr val="000000"/>
                </a:solidFill>
                <a:latin typeface="Kristen ITC" pitchFamily="66" charset="0"/>
                <a:ea typeface="Calibri" pitchFamily="34" charset="0"/>
                <a:cs typeface="Times New Roman" pitchFamily="18" charset="0"/>
              </a:rPr>
              <a:t>Watering the grass</a:t>
            </a:r>
            <a:endParaRPr lang="en-US" sz="1600" dirty="0">
              <a:solidFill>
                <a:srgbClr val="000000"/>
              </a:solidFill>
              <a:ea typeface="Calibri" pitchFamily="34" charset="0"/>
              <a:cs typeface="Times New Roman" pitchFamily="18" charset="0"/>
            </a:endParaRPr>
          </a:p>
          <a:p>
            <a:pPr eaLnBrk="0" hangingPunct="0">
              <a:buFontTx/>
              <a:buChar char="•"/>
            </a:pPr>
            <a:r>
              <a:rPr lang="en-US" sz="1600" dirty="0">
                <a:solidFill>
                  <a:srgbClr val="000000"/>
                </a:solidFill>
                <a:latin typeface="Kristen ITC" pitchFamily="66" charset="0"/>
                <a:ea typeface="Calibri" pitchFamily="34" charset="0"/>
                <a:cs typeface="Times New Roman" pitchFamily="18" charset="0"/>
              </a:rPr>
              <a:t>Washing the car</a:t>
            </a:r>
            <a:endParaRPr lang="en-US" sz="1600" dirty="0">
              <a:solidFill>
                <a:srgbClr val="000000"/>
              </a:solidFill>
              <a:ea typeface="Calibri" pitchFamily="34" charset="0"/>
              <a:cs typeface="Times New Roman" pitchFamily="18" charset="0"/>
            </a:endParaRPr>
          </a:p>
        </p:txBody>
      </p:sp>
      <p:sp>
        <p:nvSpPr>
          <p:cNvPr id="24595" name="Text Box 11"/>
          <p:cNvSpPr txBox="1">
            <a:spLocks noChangeArrowheads="1"/>
          </p:cNvSpPr>
          <p:nvPr/>
        </p:nvSpPr>
        <p:spPr bwMode="auto">
          <a:xfrm>
            <a:off x="3071813" y="2000250"/>
            <a:ext cx="2428875" cy="2357438"/>
          </a:xfrm>
          <a:prstGeom prst="rect">
            <a:avLst/>
          </a:prstGeom>
          <a:solidFill>
            <a:srgbClr val="FFFFFF"/>
          </a:solidFill>
          <a:ln w="9525">
            <a:solidFill>
              <a:srgbClr val="000000"/>
            </a:solidFill>
            <a:miter lim="800000"/>
            <a:headEnd/>
            <a:tailEnd/>
          </a:ln>
        </p:spPr>
        <p:txBody>
          <a:bodyPr/>
          <a:lstStyle/>
          <a:p>
            <a:pPr eaLnBrk="0" hangingPunct="0">
              <a:buFontTx/>
              <a:buChar char="•"/>
            </a:pPr>
            <a:r>
              <a:rPr lang="en-US" sz="1600" dirty="0">
                <a:solidFill>
                  <a:srgbClr val="000000"/>
                </a:solidFill>
                <a:latin typeface="Kristen ITC" pitchFamily="66" charset="0"/>
                <a:ea typeface="Calibri" pitchFamily="34" charset="0"/>
                <a:cs typeface="Times New Roman" pitchFamily="18" charset="0"/>
              </a:rPr>
              <a:t>Washing the teeth</a:t>
            </a:r>
          </a:p>
          <a:p>
            <a:pPr eaLnBrk="0" hangingPunct="0">
              <a:buFontTx/>
              <a:buChar char="•"/>
            </a:pPr>
            <a:r>
              <a:rPr lang="en-US" sz="1600" dirty="0">
                <a:solidFill>
                  <a:srgbClr val="000000"/>
                </a:solidFill>
                <a:latin typeface="Kristen ITC" pitchFamily="66" charset="0"/>
                <a:ea typeface="Calibri" pitchFamily="34" charset="0"/>
                <a:cs typeface="Times New Roman" pitchFamily="18" charset="0"/>
              </a:rPr>
              <a:t>Drinking water</a:t>
            </a:r>
          </a:p>
          <a:p>
            <a:pPr eaLnBrk="0" hangingPunct="0">
              <a:buFontTx/>
              <a:buChar char="•"/>
            </a:pPr>
            <a:r>
              <a:rPr lang="en-US" sz="1600" dirty="0">
                <a:solidFill>
                  <a:srgbClr val="000000"/>
                </a:solidFill>
                <a:latin typeface="Kristen ITC" pitchFamily="66" charset="0"/>
                <a:ea typeface="Calibri" pitchFamily="34" charset="0"/>
                <a:cs typeface="Times New Roman" pitchFamily="18" charset="0"/>
              </a:rPr>
              <a:t>Take a shower</a:t>
            </a:r>
          </a:p>
          <a:p>
            <a:pPr eaLnBrk="0" hangingPunct="0">
              <a:buFontTx/>
              <a:buChar char="•"/>
            </a:pPr>
            <a:r>
              <a:rPr lang="en-US" sz="1600" dirty="0">
                <a:solidFill>
                  <a:srgbClr val="000000"/>
                </a:solidFill>
                <a:latin typeface="Kristen ITC" pitchFamily="66" charset="0"/>
                <a:ea typeface="Calibri" pitchFamily="34" charset="0"/>
                <a:cs typeface="Times New Roman" pitchFamily="18" charset="0"/>
              </a:rPr>
              <a:t>Going to the bathroom </a:t>
            </a:r>
          </a:p>
          <a:p>
            <a:pPr eaLnBrk="0" hangingPunct="0">
              <a:buFontTx/>
              <a:buChar char="•"/>
            </a:pPr>
            <a:r>
              <a:rPr lang="en-US" sz="1600" dirty="0">
                <a:solidFill>
                  <a:srgbClr val="000000"/>
                </a:solidFill>
                <a:latin typeface="Kristen ITC" pitchFamily="66" charset="0"/>
                <a:ea typeface="Calibri" pitchFamily="34" charset="0"/>
                <a:cs typeface="Times New Roman" pitchFamily="18" charset="0"/>
              </a:rPr>
              <a:t>Walk in the pool for recovering health</a:t>
            </a:r>
          </a:p>
          <a:p>
            <a:pPr eaLnBrk="0" hangingPunct="0"/>
            <a:endParaRPr lang="en-US" dirty="0">
              <a:solidFill>
                <a:srgbClr val="000000"/>
              </a:solidFill>
              <a:latin typeface="Kristen ITC" pitchFamily="66" charset="0"/>
              <a:ea typeface="Calibri" pitchFamily="34" charset="0"/>
              <a:cs typeface="Times New Roman" pitchFamily="18" charset="0"/>
            </a:endParaRPr>
          </a:p>
        </p:txBody>
      </p:sp>
      <p:sp>
        <p:nvSpPr>
          <p:cNvPr id="24596" name="Text Box 6"/>
          <p:cNvSpPr txBox="1">
            <a:spLocks noChangeArrowheads="1"/>
          </p:cNvSpPr>
          <p:nvPr/>
        </p:nvSpPr>
        <p:spPr bwMode="auto">
          <a:xfrm>
            <a:off x="6000750" y="2000250"/>
            <a:ext cx="2714625" cy="2428875"/>
          </a:xfrm>
          <a:prstGeom prst="rect">
            <a:avLst/>
          </a:prstGeom>
          <a:solidFill>
            <a:srgbClr val="FFFFFF"/>
          </a:solidFill>
          <a:ln w="9525">
            <a:solidFill>
              <a:srgbClr val="000000"/>
            </a:solidFill>
            <a:miter lim="800000"/>
            <a:headEnd/>
            <a:tailEnd/>
          </a:ln>
        </p:spPr>
        <p:txBody>
          <a:bodyPr/>
          <a:lstStyle/>
          <a:p>
            <a:pPr eaLnBrk="0" hangingPunct="0">
              <a:buFontTx/>
              <a:buChar char="•"/>
            </a:pPr>
            <a:r>
              <a:rPr lang="en-US" sz="1600" dirty="0">
                <a:solidFill>
                  <a:srgbClr val="000000"/>
                </a:solidFill>
                <a:latin typeface="Kristen ITC" pitchFamily="66" charset="0"/>
                <a:ea typeface="Calibri" pitchFamily="34" charset="0"/>
                <a:cs typeface="Times New Roman" pitchFamily="18" charset="0"/>
              </a:rPr>
              <a:t>Go to the pool.</a:t>
            </a:r>
            <a:endParaRPr lang="en-US" sz="1600" dirty="0">
              <a:solidFill>
                <a:srgbClr val="000000"/>
              </a:solidFill>
              <a:ea typeface="Calibri" pitchFamily="34" charset="0"/>
              <a:cs typeface="Times New Roman" pitchFamily="18" charset="0"/>
            </a:endParaRPr>
          </a:p>
          <a:p>
            <a:pPr eaLnBrk="0" hangingPunct="0">
              <a:buFontTx/>
              <a:buChar char="•"/>
            </a:pPr>
            <a:r>
              <a:rPr lang="en-US" sz="1600" dirty="0">
                <a:solidFill>
                  <a:srgbClr val="000000"/>
                </a:solidFill>
                <a:latin typeface="Kristen ITC" pitchFamily="66" charset="0"/>
                <a:ea typeface="Calibri" pitchFamily="34" charset="0"/>
                <a:cs typeface="Times New Roman" pitchFamily="18" charset="0"/>
              </a:rPr>
              <a:t>Go to the beach. </a:t>
            </a:r>
            <a:endParaRPr lang="en-US" sz="1600" dirty="0">
              <a:solidFill>
                <a:srgbClr val="000000"/>
              </a:solidFill>
              <a:ea typeface="Calibri" pitchFamily="34" charset="0"/>
              <a:cs typeface="Times New Roman" pitchFamily="18" charset="0"/>
            </a:endParaRPr>
          </a:p>
          <a:p>
            <a:pPr eaLnBrk="0" hangingPunct="0">
              <a:buFontTx/>
              <a:buChar char="•"/>
            </a:pPr>
            <a:r>
              <a:rPr lang="en-US" sz="1600" dirty="0">
                <a:solidFill>
                  <a:srgbClr val="000000"/>
                </a:solidFill>
                <a:latin typeface="Kristen ITC" pitchFamily="66" charset="0"/>
                <a:ea typeface="Calibri" pitchFamily="34" charset="0"/>
                <a:cs typeface="Times New Roman" pitchFamily="18" charset="0"/>
              </a:rPr>
              <a:t>Walk in the pool for recovering health.</a:t>
            </a:r>
            <a:endParaRPr lang="en-US" sz="1600" dirty="0">
              <a:solidFill>
                <a:srgbClr val="000000"/>
              </a:solidFill>
              <a:ea typeface="Calibri" pitchFamily="34" charset="0"/>
              <a:cs typeface="Times New Roman" pitchFamily="18" charset="0"/>
            </a:endParaRPr>
          </a:p>
          <a:p>
            <a:pPr eaLnBrk="0" hangingPunct="0">
              <a:buFontTx/>
              <a:buChar char="•"/>
            </a:pPr>
            <a:r>
              <a:rPr lang="en-US" sz="1600" dirty="0">
                <a:solidFill>
                  <a:srgbClr val="000000"/>
                </a:solidFill>
                <a:latin typeface="Kristen ITC" pitchFamily="66" charset="0"/>
                <a:ea typeface="Calibri" pitchFamily="34" charset="0"/>
                <a:cs typeface="Times New Roman" pitchFamily="18" charset="0"/>
              </a:rPr>
              <a:t>Skiing in the mountains.</a:t>
            </a:r>
            <a:endParaRPr lang="en-US" sz="1600" dirty="0">
              <a:solidFill>
                <a:srgbClr val="000000"/>
              </a:solidFill>
              <a:ea typeface="Calibri" pitchFamily="34" charset="0"/>
              <a:cs typeface="Times New Roman" pitchFamily="18" charset="0"/>
            </a:endParaRPr>
          </a:p>
          <a:p>
            <a:pPr eaLnBrk="0" hangingPunct="0">
              <a:buFontTx/>
              <a:buChar char="•"/>
            </a:pPr>
            <a:r>
              <a:rPr lang="en-US" sz="1600" dirty="0">
                <a:solidFill>
                  <a:srgbClr val="000000"/>
                </a:solidFill>
                <a:latin typeface="Kristen ITC" pitchFamily="66" charset="0"/>
                <a:ea typeface="Calibri" pitchFamily="34" charset="0"/>
                <a:cs typeface="Times New Roman" pitchFamily="18" charset="0"/>
              </a:rPr>
              <a:t>Fish in the lakes.</a:t>
            </a:r>
            <a:endParaRPr lang="en-US" sz="1600" dirty="0">
              <a:solidFill>
                <a:srgbClr val="000000"/>
              </a:solidFill>
              <a:ea typeface="Calibri" pitchFamily="34" charset="0"/>
              <a:cs typeface="Times New Roman" pitchFamily="18" charset="0"/>
            </a:endParaRPr>
          </a:p>
          <a:p>
            <a:pPr eaLnBrk="0" hangingPunct="0">
              <a:buFontTx/>
              <a:buChar char="•"/>
            </a:pPr>
            <a:r>
              <a:rPr lang="en-US" sz="1600" dirty="0">
                <a:solidFill>
                  <a:srgbClr val="000000"/>
                </a:solidFill>
                <a:latin typeface="Kristen ITC" pitchFamily="66" charset="0"/>
                <a:ea typeface="Calibri" pitchFamily="34" charset="0"/>
                <a:cs typeface="Times New Roman" pitchFamily="18" charset="0"/>
              </a:rPr>
              <a:t>Play with a ball in the river.</a:t>
            </a:r>
            <a:endParaRPr lang="en-US" sz="1600" dirty="0">
              <a:solidFill>
                <a:srgbClr val="000000"/>
              </a:solidFill>
              <a:ea typeface="Calibri" pitchFamily="34" charset="0"/>
              <a:cs typeface="Times New Roman" pitchFamily="18" charset="0"/>
            </a:endParaRPr>
          </a:p>
          <a:p>
            <a:pPr eaLnBrk="0" hangingPunct="0">
              <a:buFontTx/>
              <a:buChar char="•"/>
            </a:pPr>
            <a:r>
              <a:rPr lang="en-US" sz="1600" dirty="0">
                <a:solidFill>
                  <a:srgbClr val="000000"/>
                </a:solidFill>
                <a:latin typeface="Kristen ITC" pitchFamily="66" charset="0"/>
                <a:ea typeface="Calibri" pitchFamily="34" charset="0"/>
                <a:cs typeface="Times New Roman" pitchFamily="18" charset="0"/>
              </a:rPr>
              <a:t>Surfeit in the ocean</a:t>
            </a:r>
            <a:r>
              <a:rPr lang="en-US" sz="1200" dirty="0">
                <a:latin typeface="Kristen ITC" pitchFamily="66" charset="0"/>
                <a:ea typeface="Calibri" pitchFamily="34" charset="0"/>
                <a:cs typeface="Times New Roman" pitchFamily="18" charset="0"/>
              </a:rPr>
              <a:t>.</a:t>
            </a:r>
            <a:endParaRPr lang="en-US" sz="1100" dirty="0">
              <a:ea typeface="Calibri" pitchFamily="34" charset="0"/>
              <a:cs typeface="Times New Roman" pitchFamily="18" charset="0"/>
            </a:endParaRPr>
          </a:p>
          <a:p>
            <a:pPr eaLnBrk="0" hangingPunct="0"/>
            <a:endParaRPr lang="en-US" dirty="0">
              <a:ea typeface="Calibri" pitchFamily="34" charset="0"/>
              <a:cs typeface="Times New Roman" pitchFamily="18" charset="0"/>
            </a:endParaRPr>
          </a:p>
        </p:txBody>
      </p:sp>
      <p:cxnSp>
        <p:nvCxnSpPr>
          <p:cNvPr id="24597" name="AutoShape 13"/>
          <p:cNvCxnSpPr>
            <a:cxnSpLocks noChangeShapeType="1"/>
          </p:cNvCxnSpPr>
          <p:nvPr/>
        </p:nvCxnSpPr>
        <p:spPr bwMode="auto">
          <a:xfrm>
            <a:off x="1428750" y="4357688"/>
            <a:ext cx="0" cy="214312"/>
          </a:xfrm>
          <a:prstGeom prst="straightConnector1">
            <a:avLst/>
          </a:prstGeom>
          <a:noFill/>
          <a:ln w="9525">
            <a:solidFill>
              <a:schemeClr val="tx1"/>
            </a:solidFill>
            <a:round/>
            <a:headEnd/>
            <a:tailEnd type="triangle" w="med" len="med"/>
          </a:ln>
        </p:spPr>
      </p:cxnSp>
      <p:cxnSp>
        <p:nvCxnSpPr>
          <p:cNvPr id="24598" name="AutoShape 5"/>
          <p:cNvCxnSpPr>
            <a:cxnSpLocks noChangeShapeType="1"/>
          </p:cNvCxnSpPr>
          <p:nvPr/>
        </p:nvCxnSpPr>
        <p:spPr bwMode="auto">
          <a:xfrm>
            <a:off x="7215188" y="4429125"/>
            <a:ext cx="0" cy="214313"/>
          </a:xfrm>
          <a:prstGeom prst="straightConnector1">
            <a:avLst/>
          </a:prstGeom>
          <a:noFill/>
          <a:ln w="9525">
            <a:solidFill>
              <a:schemeClr val="tx1"/>
            </a:solidFill>
            <a:round/>
            <a:headEnd/>
            <a:tailEnd type="triangle" w="med" len="med"/>
          </a:ln>
        </p:spPr>
      </p:cxnSp>
      <p:sp>
        <p:nvSpPr>
          <p:cNvPr id="24599" name="Text Box 9"/>
          <p:cNvSpPr txBox="1">
            <a:spLocks noChangeArrowheads="1"/>
          </p:cNvSpPr>
          <p:nvPr/>
        </p:nvSpPr>
        <p:spPr bwMode="auto">
          <a:xfrm>
            <a:off x="3929063" y="4643438"/>
            <a:ext cx="1143000" cy="357187"/>
          </a:xfrm>
          <a:prstGeom prst="rect">
            <a:avLst/>
          </a:prstGeom>
          <a:solidFill>
            <a:srgbClr val="FFFFFF"/>
          </a:solidFill>
          <a:ln w="9525">
            <a:solidFill>
              <a:srgbClr val="000000"/>
            </a:solidFill>
            <a:miter lim="800000"/>
            <a:headEnd/>
            <a:tailEnd/>
          </a:ln>
        </p:spPr>
        <p:txBody>
          <a:bodyPr/>
          <a:lstStyle/>
          <a:p>
            <a:pPr eaLnBrk="0" hangingPunct="0"/>
            <a:r>
              <a:rPr lang="es-CO" sz="1600">
                <a:solidFill>
                  <a:srgbClr val="000000"/>
                </a:solidFill>
                <a:latin typeface="Kristen ITC" pitchFamily="66" charset="0"/>
                <a:ea typeface="Calibri" pitchFamily="34" charset="0"/>
                <a:cs typeface="Times New Roman" pitchFamily="18" charset="0"/>
              </a:rPr>
              <a:t>Picture:</a:t>
            </a:r>
            <a:endParaRPr lang="es-CO" sz="1600">
              <a:solidFill>
                <a:srgbClr val="000000"/>
              </a:solidFill>
              <a:ea typeface="Calibri" pitchFamily="34" charset="0"/>
              <a:cs typeface="Times New Roman" pitchFamily="18" charset="0"/>
            </a:endParaRPr>
          </a:p>
        </p:txBody>
      </p:sp>
      <p:pic>
        <p:nvPicPr>
          <p:cNvPr id="24601" name="3 Imagen" descr="cartoon-toothpaste-toothbrush-thumb-150x150.jpg"/>
          <p:cNvPicPr>
            <a:picLocks noChangeAspect="1" noChangeArrowheads="1"/>
          </p:cNvPicPr>
          <p:nvPr/>
        </p:nvPicPr>
        <p:blipFill>
          <a:blip r:embed="rId4" cstate="print"/>
          <a:srcRect/>
          <a:stretch>
            <a:fillRect/>
          </a:stretch>
        </p:blipFill>
        <p:spPr bwMode="auto">
          <a:xfrm>
            <a:off x="3581400" y="5105400"/>
            <a:ext cx="1776412" cy="1687512"/>
          </a:xfrm>
          <a:prstGeom prst="rect">
            <a:avLst/>
          </a:prstGeom>
          <a:noFill/>
          <a:ln w="9525">
            <a:noFill/>
            <a:miter lim="800000"/>
            <a:headEnd/>
            <a:tailEnd/>
          </a:ln>
        </p:spPr>
      </p:pic>
      <p:sp>
        <p:nvSpPr>
          <p:cNvPr id="24602" name="Rectangle 32"/>
          <p:cNvSpPr>
            <a:spLocks noChangeArrowheads="1"/>
          </p:cNvSpPr>
          <p:nvPr/>
        </p:nvSpPr>
        <p:spPr bwMode="auto">
          <a:xfrm>
            <a:off x="0" y="457200"/>
            <a:ext cx="9144000" cy="0"/>
          </a:xfrm>
          <a:prstGeom prst="rect">
            <a:avLst/>
          </a:prstGeom>
          <a:noFill/>
          <a:ln w="9525">
            <a:noFill/>
            <a:miter lim="800000"/>
            <a:headEnd/>
            <a:tailEnd/>
          </a:ln>
        </p:spPr>
        <p:txBody>
          <a:bodyPr wrap="none" anchor="ctr">
            <a:spAutoFit/>
          </a:bodyPr>
          <a:lstStyle/>
          <a:p>
            <a:pPr eaLnBrk="0" hangingPunct="0"/>
            <a:endParaRPr lang="en-US" sz="1100">
              <a:latin typeface="Kristen ITC" pitchFamily="66" charset="0"/>
            </a:endParaRPr>
          </a:p>
          <a:p>
            <a:pPr eaLnBrk="0" hangingPunct="0"/>
            <a:r>
              <a:rPr lang="en-US">
                <a:latin typeface="Kristen ITC" pitchFamily="66" charset="0"/>
              </a:rPr>
              <a:t>	</a:t>
            </a:r>
            <a:endParaRPr lang="es-CO"/>
          </a:p>
          <a:p>
            <a:pPr eaLnBrk="0" hangingPunct="0"/>
            <a:endParaRPr lang="es-CO"/>
          </a:p>
        </p:txBody>
      </p:sp>
      <p:sp>
        <p:nvSpPr>
          <p:cNvPr id="24603" name="Rectangle 34"/>
          <p:cNvSpPr>
            <a:spLocks noChangeArrowheads="1"/>
          </p:cNvSpPr>
          <p:nvPr/>
        </p:nvSpPr>
        <p:spPr bwMode="auto">
          <a:xfrm>
            <a:off x="0" y="457200"/>
            <a:ext cx="9144000" cy="0"/>
          </a:xfrm>
          <a:prstGeom prst="rect">
            <a:avLst/>
          </a:prstGeom>
          <a:noFill/>
          <a:ln w="9525">
            <a:noFill/>
            <a:miter lim="800000"/>
            <a:headEnd/>
            <a:tailEnd/>
          </a:ln>
        </p:spPr>
        <p:txBody>
          <a:bodyPr wrap="none" anchor="ctr">
            <a:spAutoFit/>
          </a:bodyPr>
          <a:lstStyle/>
          <a:p>
            <a:pPr eaLnBrk="0" hangingPunct="0"/>
            <a:endParaRPr lang="en-US" sz="1100">
              <a:latin typeface="Kristen ITC" pitchFamily="66" charset="0"/>
            </a:endParaRPr>
          </a:p>
          <a:p>
            <a:pPr eaLnBrk="0" hangingPunct="0"/>
            <a:r>
              <a:rPr lang="en-US">
                <a:latin typeface="Kristen ITC" pitchFamily="66" charset="0"/>
              </a:rPr>
              <a:t>                                                                                          </a:t>
            </a:r>
            <a:endParaRPr lang="es-CO"/>
          </a:p>
          <a:p>
            <a:pPr eaLnBrk="0" hangingPunct="0"/>
            <a:endParaRPr lang="es-CO"/>
          </a:p>
        </p:txBody>
      </p:sp>
      <p:sp>
        <p:nvSpPr>
          <p:cNvPr id="24604" name="Rectangle 35"/>
          <p:cNvSpPr>
            <a:spLocks noChangeArrowheads="1"/>
          </p:cNvSpPr>
          <p:nvPr/>
        </p:nvSpPr>
        <p:spPr bwMode="auto">
          <a:xfrm>
            <a:off x="0" y="457200"/>
            <a:ext cx="9144000" cy="0"/>
          </a:xfrm>
          <a:prstGeom prst="rect">
            <a:avLst/>
          </a:prstGeom>
          <a:noFill/>
          <a:ln w="9525">
            <a:noFill/>
            <a:miter lim="800000"/>
            <a:headEnd/>
            <a:tailEnd/>
          </a:ln>
        </p:spPr>
        <p:txBody>
          <a:bodyPr wrap="none" anchor="ctr">
            <a:spAutoFit/>
          </a:bodyPr>
          <a:lstStyle/>
          <a:p>
            <a:pPr eaLnBrk="0" hangingPunct="0"/>
            <a:endParaRPr lang="en-US" sz="1200">
              <a:latin typeface="Kristen ITC" pitchFamily="66" charset="0"/>
            </a:endParaRPr>
          </a:p>
          <a:p>
            <a:pPr eaLnBrk="0" hangingPunct="0"/>
            <a:r>
              <a:rPr lang="en-US" sz="1200">
                <a:latin typeface="Kristen ITC" pitchFamily="66" charset="0"/>
              </a:rPr>
              <a:t>	</a:t>
            </a:r>
            <a:endParaRPr lang="es-CO" sz="1100"/>
          </a:p>
          <a:p>
            <a:pPr eaLnBrk="0" hangingPunct="0"/>
            <a:endParaRPr lang="es-CO"/>
          </a:p>
        </p:txBody>
      </p:sp>
      <p:sp>
        <p:nvSpPr>
          <p:cNvPr id="24605" name="Rectangle 41"/>
          <p:cNvSpPr>
            <a:spLocks noChangeArrowheads="1"/>
          </p:cNvSpPr>
          <p:nvPr/>
        </p:nvSpPr>
        <p:spPr bwMode="auto">
          <a:xfrm>
            <a:off x="0" y="3676650"/>
            <a:ext cx="9144000" cy="0"/>
          </a:xfrm>
          <a:prstGeom prst="rect">
            <a:avLst/>
          </a:prstGeom>
          <a:noFill/>
          <a:ln w="9525">
            <a:noFill/>
            <a:miter lim="800000"/>
            <a:headEnd/>
            <a:tailEnd/>
          </a:ln>
        </p:spPr>
        <p:txBody>
          <a:bodyPr wrap="none" anchor="ctr">
            <a:spAutoFit/>
          </a:bodyPr>
          <a:lstStyle/>
          <a:p>
            <a:pPr eaLnBrk="0" hangingPunct="0"/>
            <a:endParaRPr lang="es-CO"/>
          </a:p>
        </p:txBody>
      </p:sp>
      <p:sp>
        <p:nvSpPr>
          <p:cNvPr id="24606" name="Text Box 9"/>
          <p:cNvSpPr txBox="1">
            <a:spLocks noChangeArrowheads="1"/>
          </p:cNvSpPr>
          <p:nvPr/>
        </p:nvSpPr>
        <p:spPr bwMode="auto">
          <a:xfrm>
            <a:off x="857250" y="4643438"/>
            <a:ext cx="1143000" cy="357187"/>
          </a:xfrm>
          <a:prstGeom prst="rect">
            <a:avLst/>
          </a:prstGeom>
          <a:solidFill>
            <a:srgbClr val="FFFFFF"/>
          </a:solidFill>
          <a:ln w="9525">
            <a:solidFill>
              <a:srgbClr val="000000"/>
            </a:solidFill>
            <a:miter lim="800000"/>
            <a:headEnd/>
            <a:tailEnd/>
          </a:ln>
        </p:spPr>
        <p:txBody>
          <a:bodyPr/>
          <a:lstStyle/>
          <a:p>
            <a:pPr eaLnBrk="0" hangingPunct="0"/>
            <a:r>
              <a:rPr lang="es-CO" sz="1600">
                <a:solidFill>
                  <a:srgbClr val="000000"/>
                </a:solidFill>
                <a:latin typeface="Kristen ITC" pitchFamily="66" charset="0"/>
                <a:ea typeface="Calibri" pitchFamily="34" charset="0"/>
                <a:cs typeface="Times New Roman" pitchFamily="18" charset="0"/>
              </a:rPr>
              <a:t>Picture:</a:t>
            </a:r>
            <a:endParaRPr lang="es-CO" sz="1600">
              <a:solidFill>
                <a:srgbClr val="000000"/>
              </a:solidFill>
              <a:ea typeface="Calibri" pitchFamily="34" charset="0"/>
              <a:cs typeface="Times New Roman" pitchFamily="18" charset="0"/>
            </a:endParaRPr>
          </a:p>
        </p:txBody>
      </p:sp>
      <p:cxnSp>
        <p:nvCxnSpPr>
          <p:cNvPr id="24607" name="AutoShape 13"/>
          <p:cNvCxnSpPr>
            <a:cxnSpLocks noChangeShapeType="1"/>
          </p:cNvCxnSpPr>
          <p:nvPr/>
        </p:nvCxnSpPr>
        <p:spPr bwMode="auto">
          <a:xfrm>
            <a:off x="4429125" y="4357688"/>
            <a:ext cx="0" cy="214312"/>
          </a:xfrm>
          <a:prstGeom prst="straightConnector1">
            <a:avLst/>
          </a:prstGeom>
          <a:noFill/>
          <a:ln w="9525">
            <a:solidFill>
              <a:schemeClr val="tx1"/>
            </a:solidFill>
            <a:round/>
            <a:headEnd/>
            <a:tailEnd type="triangle" w="med" len="med"/>
          </a:ln>
        </p:spPr>
      </p:cxnSp>
      <p:sp>
        <p:nvSpPr>
          <p:cNvPr id="24608" name="Text Box 9"/>
          <p:cNvSpPr txBox="1">
            <a:spLocks noChangeArrowheads="1"/>
          </p:cNvSpPr>
          <p:nvPr/>
        </p:nvSpPr>
        <p:spPr bwMode="auto">
          <a:xfrm>
            <a:off x="6715125" y="4643438"/>
            <a:ext cx="1143000" cy="357187"/>
          </a:xfrm>
          <a:prstGeom prst="rect">
            <a:avLst/>
          </a:prstGeom>
          <a:solidFill>
            <a:srgbClr val="FFFFFF"/>
          </a:solidFill>
          <a:ln w="9525">
            <a:solidFill>
              <a:srgbClr val="000000"/>
            </a:solidFill>
            <a:miter lim="800000"/>
            <a:headEnd/>
            <a:tailEnd/>
          </a:ln>
        </p:spPr>
        <p:txBody>
          <a:bodyPr/>
          <a:lstStyle/>
          <a:p>
            <a:pPr eaLnBrk="0" hangingPunct="0"/>
            <a:r>
              <a:rPr lang="es-CO" sz="1600">
                <a:solidFill>
                  <a:srgbClr val="000000"/>
                </a:solidFill>
                <a:latin typeface="Kristen ITC" pitchFamily="66" charset="0"/>
                <a:ea typeface="Calibri" pitchFamily="34" charset="0"/>
                <a:cs typeface="Times New Roman" pitchFamily="18" charset="0"/>
              </a:rPr>
              <a:t>Picture:</a:t>
            </a:r>
            <a:endParaRPr lang="es-CO" sz="1600">
              <a:solidFill>
                <a:srgbClr val="000000"/>
              </a:solidFill>
              <a:ea typeface="Calibri" pitchFamily="34" charset="0"/>
              <a:cs typeface="Times New Roman" pitchFamily="18" charset="0"/>
            </a:endParaRPr>
          </a:p>
        </p:txBody>
      </p:sp>
      <p:sp>
        <p:nvSpPr>
          <p:cNvPr id="24609" name="48 CuadroTexto"/>
          <p:cNvSpPr txBox="1">
            <a:spLocks noChangeArrowheads="1"/>
          </p:cNvSpPr>
          <p:nvPr/>
        </p:nvSpPr>
        <p:spPr bwMode="auto">
          <a:xfrm>
            <a:off x="3929063" y="785813"/>
            <a:ext cx="1000125" cy="338137"/>
          </a:xfrm>
          <a:prstGeom prst="rect">
            <a:avLst/>
          </a:prstGeom>
          <a:noFill/>
          <a:ln w="9525">
            <a:noFill/>
            <a:miter lim="800000"/>
            <a:headEnd/>
            <a:tailEnd/>
          </a:ln>
        </p:spPr>
        <p:txBody>
          <a:bodyPr>
            <a:spAutoFit/>
          </a:bodyPr>
          <a:lstStyle/>
          <a:p>
            <a:r>
              <a:rPr lang="en-US" sz="1600" dirty="0">
                <a:latin typeface="Kristen ITC" pitchFamily="66" charset="0"/>
              </a:rPr>
              <a:t>Divide</a:t>
            </a:r>
          </a:p>
        </p:txBody>
      </p:sp>
    </p:spTree>
  </p:cSld>
  <p:clrMapOvr>
    <a:masterClrMapping/>
  </p:clrMapOvr>
  <p:transition spd="slow"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2797"/>
                                        </p:tgtEl>
                                        <p:attrNameLst>
                                          <p:attrName>style.visibility</p:attrName>
                                        </p:attrNameLst>
                                      </p:cBhvr>
                                      <p:to>
                                        <p:strVal val="visible"/>
                                      </p:to>
                                    </p:set>
                                    <p:anim calcmode="lin" valueType="num">
                                      <p:cBhvr>
                                        <p:cTn id="7" dur="2000" fill="hold"/>
                                        <p:tgtEl>
                                          <p:spTgt spid="32797"/>
                                        </p:tgtEl>
                                        <p:attrNameLst>
                                          <p:attrName>ppt_x</p:attrName>
                                        </p:attrNameLst>
                                      </p:cBhvr>
                                      <p:tavLst>
                                        <p:tav tm="0">
                                          <p:val>
                                            <p:strVal val="#ppt_x"/>
                                          </p:val>
                                        </p:tav>
                                        <p:tav tm="50000">
                                          <p:val>
                                            <p:strVal val="#ppt_x+.1"/>
                                          </p:val>
                                        </p:tav>
                                        <p:tav tm="100000">
                                          <p:val>
                                            <p:strVal val="#ppt_x"/>
                                          </p:val>
                                        </p:tav>
                                      </p:tavLst>
                                    </p:anim>
                                    <p:anim calcmode="lin" valueType="num">
                                      <p:cBhvr>
                                        <p:cTn id="8" dur="2000" fill="hold"/>
                                        <p:tgtEl>
                                          <p:spTgt spid="32797"/>
                                        </p:tgtEl>
                                        <p:attrNameLst>
                                          <p:attrName>ppt_y</p:attrName>
                                        </p:attrNameLst>
                                      </p:cBhvr>
                                      <p:tavLst>
                                        <p:tav tm="0">
                                          <p:val>
                                            <p:strVal val="#ppt_y"/>
                                          </p:val>
                                        </p:tav>
                                        <p:tav tm="100000">
                                          <p:val>
                                            <p:strVal val="#ppt_y"/>
                                          </p:val>
                                        </p:tav>
                                      </p:tavLst>
                                    </p:anim>
                                    <p:anim calcmode="lin" valueType="num">
                                      <p:cBhvr>
                                        <p:cTn id="9" dur="2000" fill="hold"/>
                                        <p:tgtEl>
                                          <p:spTgt spid="32797"/>
                                        </p:tgtEl>
                                        <p:attrNameLst>
                                          <p:attrName>ppt_h</p:attrName>
                                        </p:attrNameLst>
                                      </p:cBhvr>
                                      <p:tavLst>
                                        <p:tav tm="0">
                                          <p:val>
                                            <p:strVal val="#ppt_h/10"/>
                                          </p:val>
                                        </p:tav>
                                        <p:tav tm="50000">
                                          <p:val>
                                            <p:strVal val="#ppt_h+.01"/>
                                          </p:val>
                                        </p:tav>
                                        <p:tav tm="100000">
                                          <p:val>
                                            <p:strVal val="#ppt_h"/>
                                          </p:val>
                                        </p:tav>
                                      </p:tavLst>
                                    </p:anim>
                                    <p:anim calcmode="lin" valueType="num">
                                      <p:cBhvr>
                                        <p:cTn id="10" dur="2000" fill="hold"/>
                                        <p:tgtEl>
                                          <p:spTgt spid="3279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000" tmFilter="0,0; .5, 1; 1, 1"/>
                                        <p:tgtEl>
                                          <p:spTgt spid="32797"/>
                                        </p:tgtEl>
                                      </p:cBhvr>
                                    </p:animEffect>
                                  </p:childTnLst>
                                </p:cTn>
                              </p:par>
                            </p:childTnLst>
                          </p:cTn>
                        </p:par>
                        <p:par>
                          <p:cTn id="12" fill="hold">
                            <p:stCondLst>
                              <p:cond delay="7600"/>
                            </p:stCondLst>
                            <p:childTnLst>
                              <p:par>
                                <p:cTn id="13" presetID="47" presetClass="entr" presetSubtype="0" fill="hold" nodeType="afterEffect">
                                  <p:stCondLst>
                                    <p:cond delay="0"/>
                                  </p:stCondLst>
                                  <p:childTnLst>
                                    <p:set>
                                      <p:cBhvr>
                                        <p:cTn id="14" dur="1" fill="hold">
                                          <p:stCondLst>
                                            <p:cond delay="0"/>
                                          </p:stCondLst>
                                        </p:cTn>
                                        <p:tgtEl>
                                          <p:spTgt spid="24583"/>
                                        </p:tgtEl>
                                        <p:attrNameLst>
                                          <p:attrName>style.visibility</p:attrName>
                                        </p:attrNameLst>
                                      </p:cBhvr>
                                      <p:to>
                                        <p:strVal val="visible"/>
                                      </p:to>
                                    </p:set>
                                    <p:animEffect transition="in" filter="fade">
                                      <p:cBhvr>
                                        <p:cTn id="15" dur="2000"/>
                                        <p:tgtEl>
                                          <p:spTgt spid="24583"/>
                                        </p:tgtEl>
                                      </p:cBhvr>
                                    </p:animEffect>
                                    <p:anim calcmode="lin" valueType="num">
                                      <p:cBhvr>
                                        <p:cTn id="16" dur="2000" fill="hold"/>
                                        <p:tgtEl>
                                          <p:spTgt spid="24583"/>
                                        </p:tgtEl>
                                        <p:attrNameLst>
                                          <p:attrName>ppt_x</p:attrName>
                                        </p:attrNameLst>
                                      </p:cBhvr>
                                      <p:tavLst>
                                        <p:tav tm="0">
                                          <p:val>
                                            <p:strVal val="#ppt_x"/>
                                          </p:val>
                                        </p:tav>
                                        <p:tav tm="100000">
                                          <p:val>
                                            <p:strVal val="#ppt_x"/>
                                          </p:val>
                                        </p:tav>
                                      </p:tavLst>
                                    </p:anim>
                                    <p:anim calcmode="lin" valueType="num">
                                      <p:cBhvr>
                                        <p:cTn id="17" dur="2000" fill="hold"/>
                                        <p:tgtEl>
                                          <p:spTgt spid="24583"/>
                                        </p:tgtEl>
                                        <p:attrNameLst>
                                          <p:attrName>ppt_y</p:attrName>
                                        </p:attrNameLst>
                                      </p:cBhvr>
                                      <p:tavLst>
                                        <p:tav tm="0">
                                          <p:val>
                                            <p:strVal val="#ppt_y-.1"/>
                                          </p:val>
                                        </p:tav>
                                        <p:tav tm="100000">
                                          <p:val>
                                            <p:strVal val="#ppt_y"/>
                                          </p:val>
                                        </p:tav>
                                      </p:tavLst>
                                    </p:anim>
                                  </p:childTnLst>
                                </p:cTn>
                              </p:par>
                            </p:childTnLst>
                          </p:cTn>
                        </p:par>
                        <p:par>
                          <p:cTn id="18" fill="hold">
                            <p:stCondLst>
                              <p:cond delay="9600"/>
                            </p:stCondLst>
                            <p:childTnLst>
                              <p:par>
                                <p:cTn id="19" presetID="47" presetClass="entr" presetSubtype="0" fill="hold" grpId="0" nodeType="afterEffect">
                                  <p:stCondLst>
                                    <p:cond delay="0"/>
                                  </p:stCondLst>
                                  <p:childTnLst>
                                    <p:set>
                                      <p:cBhvr>
                                        <p:cTn id="20" dur="1" fill="hold">
                                          <p:stCondLst>
                                            <p:cond delay="0"/>
                                          </p:stCondLst>
                                        </p:cTn>
                                        <p:tgtEl>
                                          <p:spTgt spid="24609"/>
                                        </p:tgtEl>
                                        <p:attrNameLst>
                                          <p:attrName>style.visibility</p:attrName>
                                        </p:attrNameLst>
                                      </p:cBhvr>
                                      <p:to>
                                        <p:strVal val="visible"/>
                                      </p:to>
                                    </p:set>
                                    <p:animEffect transition="in" filter="fade">
                                      <p:cBhvr>
                                        <p:cTn id="21" dur="2000"/>
                                        <p:tgtEl>
                                          <p:spTgt spid="24609"/>
                                        </p:tgtEl>
                                      </p:cBhvr>
                                    </p:animEffect>
                                    <p:anim calcmode="lin" valueType="num">
                                      <p:cBhvr>
                                        <p:cTn id="22" dur="2000" fill="hold"/>
                                        <p:tgtEl>
                                          <p:spTgt spid="24609"/>
                                        </p:tgtEl>
                                        <p:attrNameLst>
                                          <p:attrName>ppt_x</p:attrName>
                                        </p:attrNameLst>
                                      </p:cBhvr>
                                      <p:tavLst>
                                        <p:tav tm="0">
                                          <p:val>
                                            <p:strVal val="#ppt_x"/>
                                          </p:val>
                                        </p:tav>
                                        <p:tav tm="100000">
                                          <p:val>
                                            <p:strVal val="#ppt_x"/>
                                          </p:val>
                                        </p:tav>
                                      </p:tavLst>
                                    </p:anim>
                                    <p:anim calcmode="lin" valueType="num">
                                      <p:cBhvr>
                                        <p:cTn id="23" dur="2000" fill="hold"/>
                                        <p:tgtEl>
                                          <p:spTgt spid="24609"/>
                                        </p:tgtEl>
                                        <p:attrNameLst>
                                          <p:attrName>ppt_y</p:attrName>
                                        </p:attrNameLst>
                                      </p:cBhvr>
                                      <p:tavLst>
                                        <p:tav tm="0">
                                          <p:val>
                                            <p:strVal val="#ppt_y-.1"/>
                                          </p:val>
                                        </p:tav>
                                        <p:tav tm="100000">
                                          <p:val>
                                            <p:strVal val="#ppt_y"/>
                                          </p:val>
                                        </p:tav>
                                      </p:tavLst>
                                    </p:anim>
                                  </p:childTnLst>
                                </p:cTn>
                              </p:par>
                            </p:childTnLst>
                          </p:cTn>
                        </p:par>
                        <p:par>
                          <p:cTn id="24" fill="hold">
                            <p:stCondLst>
                              <p:cond delay="11600"/>
                            </p:stCondLst>
                            <p:childTnLst>
                              <p:par>
                                <p:cTn id="25" presetID="47" presetClass="entr" presetSubtype="0" fill="hold" nodeType="afterEffect">
                                  <p:stCondLst>
                                    <p:cond delay="0"/>
                                  </p:stCondLst>
                                  <p:childTnLst>
                                    <p:set>
                                      <p:cBhvr>
                                        <p:cTn id="26" dur="1" fill="hold">
                                          <p:stCondLst>
                                            <p:cond delay="0"/>
                                          </p:stCondLst>
                                        </p:cTn>
                                        <p:tgtEl>
                                          <p:spTgt spid="24584"/>
                                        </p:tgtEl>
                                        <p:attrNameLst>
                                          <p:attrName>style.visibility</p:attrName>
                                        </p:attrNameLst>
                                      </p:cBhvr>
                                      <p:to>
                                        <p:strVal val="visible"/>
                                      </p:to>
                                    </p:set>
                                    <p:animEffect transition="in" filter="fade">
                                      <p:cBhvr>
                                        <p:cTn id="27" dur="2000"/>
                                        <p:tgtEl>
                                          <p:spTgt spid="24584"/>
                                        </p:tgtEl>
                                      </p:cBhvr>
                                    </p:animEffect>
                                    <p:anim calcmode="lin" valueType="num">
                                      <p:cBhvr>
                                        <p:cTn id="28" dur="2000" fill="hold"/>
                                        <p:tgtEl>
                                          <p:spTgt spid="24584"/>
                                        </p:tgtEl>
                                        <p:attrNameLst>
                                          <p:attrName>ppt_x</p:attrName>
                                        </p:attrNameLst>
                                      </p:cBhvr>
                                      <p:tavLst>
                                        <p:tav tm="0">
                                          <p:val>
                                            <p:strVal val="#ppt_x"/>
                                          </p:val>
                                        </p:tav>
                                        <p:tav tm="100000">
                                          <p:val>
                                            <p:strVal val="#ppt_x"/>
                                          </p:val>
                                        </p:tav>
                                      </p:tavLst>
                                    </p:anim>
                                    <p:anim calcmode="lin" valueType="num">
                                      <p:cBhvr>
                                        <p:cTn id="29" dur="2000" fill="hold"/>
                                        <p:tgtEl>
                                          <p:spTgt spid="24584"/>
                                        </p:tgtEl>
                                        <p:attrNameLst>
                                          <p:attrName>ppt_y</p:attrName>
                                        </p:attrNameLst>
                                      </p:cBhvr>
                                      <p:tavLst>
                                        <p:tav tm="0">
                                          <p:val>
                                            <p:strVal val="#ppt_y-.1"/>
                                          </p:val>
                                        </p:tav>
                                        <p:tav tm="100000">
                                          <p:val>
                                            <p:strVal val="#ppt_y"/>
                                          </p:val>
                                        </p:tav>
                                      </p:tavLst>
                                    </p:anim>
                                  </p:childTnLst>
                                </p:cTn>
                              </p:par>
                            </p:childTnLst>
                          </p:cTn>
                        </p:par>
                        <p:par>
                          <p:cTn id="30" fill="hold">
                            <p:stCondLst>
                              <p:cond delay="13600"/>
                            </p:stCondLst>
                            <p:childTnLst>
                              <p:par>
                                <p:cTn id="31" presetID="47" presetClass="entr" presetSubtype="0" fill="hold" nodeType="afterEffect">
                                  <p:stCondLst>
                                    <p:cond delay="0"/>
                                  </p:stCondLst>
                                  <p:childTnLst>
                                    <p:set>
                                      <p:cBhvr>
                                        <p:cTn id="32" dur="1" fill="hold">
                                          <p:stCondLst>
                                            <p:cond delay="0"/>
                                          </p:stCondLst>
                                        </p:cTn>
                                        <p:tgtEl>
                                          <p:spTgt spid="24593"/>
                                        </p:tgtEl>
                                        <p:attrNameLst>
                                          <p:attrName>style.visibility</p:attrName>
                                        </p:attrNameLst>
                                      </p:cBhvr>
                                      <p:to>
                                        <p:strVal val="visible"/>
                                      </p:to>
                                    </p:set>
                                    <p:animEffect transition="in" filter="fade">
                                      <p:cBhvr>
                                        <p:cTn id="33" dur="2000"/>
                                        <p:tgtEl>
                                          <p:spTgt spid="24593"/>
                                        </p:tgtEl>
                                      </p:cBhvr>
                                    </p:animEffect>
                                    <p:anim calcmode="lin" valueType="num">
                                      <p:cBhvr>
                                        <p:cTn id="34" dur="2000" fill="hold"/>
                                        <p:tgtEl>
                                          <p:spTgt spid="24593"/>
                                        </p:tgtEl>
                                        <p:attrNameLst>
                                          <p:attrName>ppt_x</p:attrName>
                                        </p:attrNameLst>
                                      </p:cBhvr>
                                      <p:tavLst>
                                        <p:tav tm="0">
                                          <p:val>
                                            <p:strVal val="#ppt_x"/>
                                          </p:val>
                                        </p:tav>
                                        <p:tav tm="100000">
                                          <p:val>
                                            <p:strVal val="#ppt_x"/>
                                          </p:val>
                                        </p:tav>
                                      </p:tavLst>
                                    </p:anim>
                                    <p:anim calcmode="lin" valueType="num">
                                      <p:cBhvr>
                                        <p:cTn id="35" dur="2000" fill="hold"/>
                                        <p:tgtEl>
                                          <p:spTgt spid="24593"/>
                                        </p:tgtEl>
                                        <p:attrNameLst>
                                          <p:attrName>ppt_y</p:attrName>
                                        </p:attrNameLst>
                                      </p:cBhvr>
                                      <p:tavLst>
                                        <p:tav tm="0">
                                          <p:val>
                                            <p:strVal val="#ppt_y-.1"/>
                                          </p:val>
                                        </p:tav>
                                        <p:tav tm="100000">
                                          <p:val>
                                            <p:strVal val="#ppt_y"/>
                                          </p:val>
                                        </p:tav>
                                      </p:tavLst>
                                    </p:anim>
                                  </p:childTnLst>
                                </p:cTn>
                              </p:par>
                            </p:childTnLst>
                          </p:cTn>
                        </p:par>
                        <p:par>
                          <p:cTn id="36" fill="hold">
                            <p:stCondLst>
                              <p:cond delay="15600"/>
                            </p:stCondLst>
                            <p:childTnLst>
                              <p:par>
                                <p:cTn id="37" presetID="47" presetClass="entr" presetSubtype="0" fill="hold" nodeType="afterEffect">
                                  <p:stCondLst>
                                    <p:cond delay="0"/>
                                  </p:stCondLst>
                                  <p:childTnLst>
                                    <p:set>
                                      <p:cBhvr>
                                        <p:cTn id="38" dur="1" fill="hold">
                                          <p:stCondLst>
                                            <p:cond delay="0"/>
                                          </p:stCondLst>
                                        </p:cTn>
                                        <p:tgtEl>
                                          <p:spTgt spid="24585"/>
                                        </p:tgtEl>
                                        <p:attrNameLst>
                                          <p:attrName>style.visibility</p:attrName>
                                        </p:attrNameLst>
                                      </p:cBhvr>
                                      <p:to>
                                        <p:strVal val="visible"/>
                                      </p:to>
                                    </p:set>
                                    <p:animEffect transition="in" filter="fade">
                                      <p:cBhvr>
                                        <p:cTn id="39" dur="2000"/>
                                        <p:tgtEl>
                                          <p:spTgt spid="24585"/>
                                        </p:tgtEl>
                                      </p:cBhvr>
                                    </p:animEffect>
                                    <p:anim calcmode="lin" valueType="num">
                                      <p:cBhvr>
                                        <p:cTn id="40" dur="2000" fill="hold"/>
                                        <p:tgtEl>
                                          <p:spTgt spid="24585"/>
                                        </p:tgtEl>
                                        <p:attrNameLst>
                                          <p:attrName>ppt_x</p:attrName>
                                        </p:attrNameLst>
                                      </p:cBhvr>
                                      <p:tavLst>
                                        <p:tav tm="0">
                                          <p:val>
                                            <p:strVal val="#ppt_x"/>
                                          </p:val>
                                        </p:tav>
                                        <p:tav tm="100000">
                                          <p:val>
                                            <p:strVal val="#ppt_x"/>
                                          </p:val>
                                        </p:tav>
                                      </p:tavLst>
                                    </p:anim>
                                    <p:anim calcmode="lin" valueType="num">
                                      <p:cBhvr>
                                        <p:cTn id="41" dur="2000" fill="hold"/>
                                        <p:tgtEl>
                                          <p:spTgt spid="24585"/>
                                        </p:tgtEl>
                                        <p:attrNameLst>
                                          <p:attrName>ppt_y</p:attrName>
                                        </p:attrNameLst>
                                      </p:cBhvr>
                                      <p:tavLst>
                                        <p:tav tm="0">
                                          <p:val>
                                            <p:strVal val="#ppt_y-.1"/>
                                          </p:val>
                                        </p:tav>
                                        <p:tav tm="100000">
                                          <p:val>
                                            <p:strVal val="#ppt_y"/>
                                          </p:val>
                                        </p:tav>
                                      </p:tavLst>
                                    </p:anim>
                                  </p:childTnLst>
                                </p:cTn>
                              </p:par>
                            </p:childTnLst>
                          </p:cTn>
                        </p:par>
                        <p:par>
                          <p:cTn id="42" fill="hold">
                            <p:stCondLst>
                              <p:cond delay="17600"/>
                            </p:stCondLst>
                            <p:childTnLst>
                              <p:par>
                                <p:cTn id="43" presetID="47" presetClass="entr" presetSubtype="0" fill="hold" nodeType="afterEffect">
                                  <p:stCondLst>
                                    <p:cond delay="0"/>
                                  </p:stCondLst>
                                  <p:childTnLst>
                                    <p:set>
                                      <p:cBhvr>
                                        <p:cTn id="44" dur="1" fill="hold">
                                          <p:stCondLst>
                                            <p:cond delay="0"/>
                                          </p:stCondLst>
                                        </p:cTn>
                                        <p:tgtEl>
                                          <p:spTgt spid="24591"/>
                                        </p:tgtEl>
                                        <p:attrNameLst>
                                          <p:attrName>style.visibility</p:attrName>
                                        </p:attrNameLst>
                                      </p:cBhvr>
                                      <p:to>
                                        <p:strVal val="visible"/>
                                      </p:to>
                                    </p:set>
                                    <p:animEffect transition="in" filter="fade">
                                      <p:cBhvr>
                                        <p:cTn id="45" dur="2000"/>
                                        <p:tgtEl>
                                          <p:spTgt spid="24591"/>
                                        </p:tgtEl>
                                      </p:cBhvr>
                                    </p:animEffect>
                                    <p:anim calcmode="lin" valueType="num">
                                      <p:cBhvr>
                                        <p:cTn id="46" dur="2000" fill="hold"/>
                                        <p:tgtEl>
                                          <p:spTgt spid="24591"/>
                                        </p:tgtEl>
                                        <p:attrNameLst>
                                          <p:attrName>ppt_x</p:attrName>
                                        </p:attrNameLst>
                                      </p:cBhvr>
                                      <p:tavLst>
                                        <p:tav tm="0">
                                          <p:val>
                                            <p:strVal val="#ppt_x"/>
                                          </p:val>
                                        </p:tav>
                                        <p:tav tm="100000">
                                          <p:val>
                                            <p:strVal val="#ppt_x"/>
                                          </p:val>
                                        </p:tav>
                                      </p:tavLst>
                                    </p:anim>
                                    <p:anim calcmode="lin" valueType="num">
                                      <p:cBhvr>
                                        <p:cTn id="47" dur="2000" fill="hold"/>
                                        <p:tgtEl>
                                          <p:spTgt spid="24591"/>
                                        </p:tgtEl>
                                        <p:attrNameLst>
                                          <p:attrName>ppt_y</p:attrName>
                                        </p:attrNameLst>
                                      </p:cBhvr>
                                      <p:tavLst>
                                        <p:tav tm="0">
                                          <p:val>
                                            <p:strVal val="#ppt_y-.1"/>
                                          </p:val>
                                        </p:tav>
                                        <p:tav tm="100000">
                                          <p:val>
                                            <p:strVal val="#ppt_y"/>
                                          </p:val>
                                        </p:tav>
                                      </p:tavLst>
                                    </p:anim>
                                  </p:childTnLst>
                                </p:cTn>
                              </p:par>
                            </p:childTnLst>
                          </p:cTn>
                        </p:par>
                        <p:par>
                          <p:cTn id="48" fill="hold">
                            <p:stCondLst>
                              <p:cond delay="19600"/>
                            </p:stCondLst>
                            <p:childTnLst>
                              <p:par>
                                <p:cTn id="49" presetID="18" presetClass="entr" presetSubtype="12" fill="hold" grpId="0" nodeType="afterEffect">
                                  <p:stCondLst>
                                    <p:cond delay="0"/>
                                  </p:stCondLst>
                                  <p:childTnLst>
                                    <p:set>
                                      <p:cBhvr>
                                        <p:cTn id="50" dur="1" fill="hold">
                                          <p:stCondLst>
                                            <p:cond delay="0"/>
                                          </p:stCondLst>
                                        </p:cTn>
                                        <p:tgtEl>
                                          <p:spTgt spid="32790"/>
                                        </p:tgtEl>
                                        <p:attrNameLst>
                                          <p:attrName>style.visibility</p:attrName>
                                        </p:attrNameLst>
                                      </p:cBhvr>
                                      <p:to>
                                        <p:strVal val="visible"/>
                                      </p:to>
                                    </p:set>
                                    <p:animEffect transition="in" filter="strips(downLeft)">
                                      <p:cBhvr>
                                        <p:cTn id="51" dur="2000"/>
                                        <p:tgtEl>
                                          <p:spTgt spid="32790"/>
                                        </p:tgtEl>
                                      </p:cBhvr>
                                    </p:animEffect>
                                  </p:childTnLst>
                                </p:cTn>
                              </p:par>
                            </p:childTnLst>
                          </p:cTn>
                        </p:par>
                        <p:par>
                          <p:cTn id="52" fill="hold">
                            <p:stCondLst>
                              <p:cond delay="21600"/>
                            </p:stCondLst>
                            <p:childTnLst>
                              <p:par>
                                <p:cTn id="53" presetID="18" presetClass="entr" presetSubtype="12" fill="hold" grpId="0" nodeType="afterEffect">
                                  <p:stCondLst>
                                    <p:cond delay="0"/>
                                  </p:stCondLst>
                                  <p:childTnLst>
                                    <p:set>
                                      <p:cBhvr>
                                        <p:cTn id="54" dur="1" fill="hold">
                                          <p:stCondLst>
                                            <p:cond delay="0"/>
                                          </p:stCondLst>
                                        </p:cTn>
                                        <p:tgtEl>
                                          <p:spTgt spid="32791"/>
                                        </p:tgtEl>
                                        <p:attrNameLst>
                                          <p:attrName>style.visibility</p:attrName>
                                        </p:attrNameLst>
                                      </p:cBhvr>
                                      <p:to>
                                        <p:strVal val="visible"/>
                                      </p:to>
                                    </p:set>
                                    <p:animEffect transition="in" filter="strips(downLeft)">
                                      <p:cBhvr>
                                        <p:cTn id="55" dur="2000"/>
                                        <p:tgtEl>
                                          <p:spTgt spid="32791"/>
                                        </p:tgtEl>
                                      </p:cBhvr>
                                    </p:animEffect>
                                  </p:childTnLst>
                                </p:cTn>
                              </p:par>
                            </p:childTnLst>
                          </p:cTn>
                        </p:par>
                        <p:par>
                          <p:cTn id="56" fill="hold">
                            <p:stCondLst>
                              <p:cond delay="23600"/>
                            </p:stCondLst>
                            <p:childTnLst>
                              <p:par>
                                <p:cTn id="57" presetID="18" presetClass="entr" presetSubtype="12" fill="hold" grpId="0" nodeType="afterEffect">
                                  <p:stCondLst>
                                    <p:cond delay="0"/>
                                  </p:stCondLst>
                                  <p:childTnLst>
                                    <p:set>
                                      <p:cBhvr>
                                        <p:cTn id="58" dur="1" fill="hold">
                                          <p:stCondLst>
                                            <p:cond delay="0"/>
                                          </p:stCondLst>
                                        </p:cTn>
                                        <p:tgtEl>
                                          <p:spTgt spid="32792"/>
                                        </p:tgtEl>
                                        <p:attrNameLst>
                                          <p:attrName>style.visibility</p:attrName>
                                        </p:attrNameLst>
                                      </p:cBhvr>
                                      <p:to>
                                        <p:strVal val="visible"/>
                                      </p:to>
                                    </p:set>
                                    <p:animEffect transition="in" filter="strips(downLeft)">
                                      <p:cBhvr>
                                        <p:cTn id="59" dur="2000"/>
                                        <p:tgtEl>
                                          <p:spTgt spid="32792"/>
                                        </p:tgtEl>
                                      </p:cBhvr>
                                    </p:animEffect>
                                  </p:childTnLst>
                                </p:cTn>
                              </p:par>
                            </p:childTnLst>
                          </p:cTn>
                        </p:par>
                        <p:par>
                          <p:cTn id="60" fill="hold">
                            <p:stCondLst>
                              <p:cond delay="25600"/>
                            </p:stCondLst>
                            <p:childTnLst>
                              <p:par>
                                <p:cTn id="61" presetID="47" presetClass="entr" presetSubtype="0" fill="hold" nodeType="afterEffect">
                                  <p:stCondLst>
                                    <p:cond delay="0"/>
                                  </p:stCondLst>
                                  <p:childTnLst>
                                    <p:set>
                                      <p:cBhvr>
                                        <p:cTn id="62" dur="1" fill="hold">
                                          <p:stCondLst>
                                            <p:cond delay="0"/>
                                          </p:stCondLst>
                                        </p:cTn>
                                        <p:tgtEl>
                                          <p:spTgt spid="24592"/>
                                        </p:tgtEl>
                                        <p:attrNameLst>
                                          <p:attrName>style.visibility</p:attrName>
                                        </p:attrNameLst>
                                      </p:cBhvr>
                                      <p:to>
                                        <p:strVal val="visible"/>
                                      </p:to>
                                    </p:set>
                                    <p:animEffect transition="in" filter="fade">
                                      <p:cBhvr>
                                        <p:cTn id="63" dur="2000"/>
                                        <p:tgtEl>
                                          <p:spTgt spid="24592"/>
                                        </p:tgtEl>
                                      </p:cBhvr>
                                    </p:animEffect>
                                    <p:anim calcmode="lin" valueType="num">
                                      <p:cBhvr>
                                        <p:cTn id="64" dur="2000" fill="hold"/>
                                        <p:tgtEl>
                                          <p:spTgt spid="24592"/>
                                        </p:tgtEl>
                                        <p:attrNameLst>
                                          <p:attrName>ppt_x</p:attrName>
                                        </p:attrNameLst>
                                      </p:cBhvr>
                                      <p:tavLst>
                                        <p:tav tm="0">
                                          <p:val>
                                            <p:strVal val="#ppt_x"/>
                                          </p:val>
                                        </p:tav>
                                        <p:tav tm="100000">
                                          <p:val>
                                            <p:strVal val="#ppt_x"/>
                                          </p:val>
                                        </p:tav>
                                      </p:tavLst>
                                    </p:anim>
                                    <p:anim calcmode="lin" valueType="num">
                                      <p:cBhvr>
                                        <p:cTn id="65" dur="2000" fill="hold"/>
                                        <p:tgtEl>
                                          <p:spTgt spid="24592"/>
                                        </p:tgtEl>
                                        <p:attrNameLst>
                                          <p:attrName>ppt_y</p:attrName>
                                        </p:attrNameLst>
                                      </p:cBhvr>
                                      <p:tavLst>
                                        <p:tav tm="0">
                                          <p:val>
                                            <p:strVal val="#ppt_y-.1"/>
                                          </p:val>
                                        </p:tav>
                                        <p:tav tm="100000">
                                          <p:val>
                                            <p:strVal val="#ppt_y"/>
                                          </p:val>
                                        </p:tav>
                                      </p:tavLst>
                                    </p:anim>
                                  </p:childTnLst>
                                </p:cTn>
                              </p:par>
                            </p:childTnLst>
                          </p:cTn>
                        </p:par>
                        <p:par>
                          <p:cTn id="66" fill="hold">
                            <p:stCondLst>
                              <p:cond delay="27600"/>
                            </p:stCondLst>
                            <p:childTnLst>
                              <p:par>
                                <p:cTn id="67" presetID="47" presetClass="entr" presetSubtype="0" fill="hold" nodeType="afterEffect">
                                  <p:stCondLst>
                                    <p:cond delay="0"/>
                                  </p:stCondLst>
                                  <p:childTnLst>
                                    <p:set>
                                      <p:cBhvr>
                                        <p:cTn id="68" dur="1" fill="hold">
                                          <p:stCondLst>
                                            <p:cond delay="0"/>
                                          </p:stCondLst>
                                        </p:cTn>
                                        <p:tgtEl>
                                          <p:spTgt spid="24587"/>
                                        </p:tgtEl>
                                        <p:attrNameLst>
                                          <p:attrName>style.visibility</p:attrName>
                                        </p:attrNameLst>
                                      </p:cBhvr>
                                      <p:to>
                                        <p:strVal val="visible"/>
                                      </p:to>
                                    </p:set>
                                    <p:animEffect transition="in" filter="fade">
                                      <p:cBhvr>
                                        <p:cTn id="69" dur="2000"/>
                                        <p:tgtEl>
                                          <p:spTgt spid="24587"/>
                                        </p:tgtEl>
                                      </p:cBhvr>
                                    </p:animEffect>
                                    <p:anim calcmode="lin" valueType="num">
                                      <p:cBhvr>
                                        <p:cTn id="70" dur="2000" fill="hold"/>
                                        <p:tgtEl>
                                          <p:spTgt spid="24587"/>
                                        </p:tgtEl>
                                        <p:attrNameLst>
                                          <p:attrName>ppt_x</p:attrName>
                                        </p:attrNameLst>
                                      </p:cBhvr>
                                      <p:tavLst>
                                        <p:tav tm="0">
                                          <p:val>
                                            <p:strVal val="#ppt_x"/>
                                          </p:val>
                                        </p:tav>
                                        <p:tav tm="100000">
                                          <p:val>
                                            <p:strVal val="#ppt_x"/>
                                          </p:val>
                                        </p:tav>
                                      </p:tavLst>
                                    </p:anim>
                                    <p:anim calcmode="lin" valueType="num">
                                      <p:cBhvr>
                                        <p:cTn id="71" dur="2000" fill="hold"/>
                                        <p:tgtEl>
                                          <p:spTgt spid="24587"/>
                                        </p:tgtEl>
                                        <p:attrNameLst>
                                          <p:attrName>ppt_y</p:attrName>
                                        </p:attrNameLst>
                                      </p:cBhvr>
                                      <p:tavLst>
                                        <p:tav tm="0">
                                          <p:val>
                                            <p:strVal val="#ppt_y-.1"/>
                                          </p:val>
                                        </p:tav>
                                        <p:tav tm="100000">
                                          <p:val>
                                            <p:strVal val="#ppt_y"/>
                                          </p:val>
                                        </p:tav>
                                      </p:tavLst>
                                    </p:anim>
                                  </p:childTnLst>
                                </p:cTn>
                              </p:par>
                            </p:childTnLst>
                          </p:cTn>
                        </p:par>
                        <p:par>
                          <p:cTn id="72" fill="hold">
                            <p:stCondLst>
                              <p:cond delay="29600"/>
                            </p:stCondLst>
                            <p:childTnLst>
                              <p:par>
                                <p:cTn id="73" presetID="47" presetClass="entr" presetSubtype="0" fill="hold" nodeType="afterEffect">
                                  <p:stCondLst>
                                    <p:cond delay="0"/>
                                  </p:stCondLst>
                                  <p:childTnLst>
                                    <p:set>
                                      <p:cBhvr>
                                        <p:cTn id="74" dur="1" fill="hold">
                                          <p:stCondLst>
                                            <p:cond delay="0"/>
                                          </p:stCondLst>
                                        </p:cTn>
                                        <p:tgtEl>
                                          <p:spTgt spid="24586"/>
                                        </p:tgtEl>
                                        <p:attrNameLst>
                                          <p:attrName>style.visibility</p:attrName>
                                        </p:attrNameLst>
                                      </p:cBhvr>
                                      <p:to>
                                        <p:strVal val="visible"/>
                                      </p:to>
                                    </p:set>
                                    <p:animEffect transition="in" filter="fade">
                                      <p:cBhvr>
                                        <p:cTn id="75" dur="2000"/>
                                        <p:tgtEl>
                                          <p:spTgt spid="24586"/>
                                        </p:tgtEl>
                                      </p:cBhvr>
                                    </p:animEffect>
                                    <p:anim calcmode="lin" valueType="num">
                                      <p:cBhvr>
                                        <p:cTn id="76" dur="2000" fill="hold"/>
                                        <p:tgtEl>
                                          <p:spTgt spid="24586"/>
                                        </p:tgtEl>
                                        <p:attrNameLst>
                                          <p:attrName>ppt_x</p:attrName>
                                        </p:attrNameLst>
                                      </p:cBhvr>
                                      <p:tavLst>
                                        <p:tav tm="0">
                                          <p:val>
                                            <p:strVal val="#ppt_x"/>
                                          </p:val>
                                        </p:tav>
                                        <p:tav tm="100000">
                                          <p:val>
                                            <p:strVal val="#ppt_x"/>
                                          </p:val>
                                        </p:tav>
                                      </p:tavLst>
                                    </p:anim>
                                    <p:anim calcmode="lin" valueType="num">
                                      <p:cBhvr>
                                        <p:cTn id="77" dur="2000" fill="hold"/>
                                        <p:tgtEl>
                                          <p:spTgt spid="24586"/>
                                        </p:tgtEl>
                                        <p:attrNameLst>
                                          <p:attrName>ppt_y</p:attrName>
                                        </p:attrNameLst>
                                      </p:cBhvr>
                                      <p:tavLst>
                                        <p:tav tm="0">
                                          <p:val>
                                            <p:strVal val="#ppt_y-.1"/>
                                          </p:val>
                                        </p:tav>
                                        <p:tav tm="100000">
                                          <p:val>
                                            <p:strVal val="#ppt_y"/>
                                          </p:val>
                                        </p:tav>
                                      </p:tavLst>
                                    </p:anim>
                                  </p:childTnLst>
                                </p:cTn>
                              </p:par>
                            </p:childTnLst>
                          </p:cTn>
                        </p:par>
                        <p:par>
                          <p:cTn id="78" fill="hold">
                            <p:stCondLst>
                              <p:cond delay="31600"/>
                            </p:stCondLst>
                            <p:childTnLst>
                              <p:par>
                                <p:cTn id="79" presetID="15" presetClass="entr" presetSubtype="0" fill="hold" grpId="0" nodeType="afterEffect">
                                  <p:stCondLst>
                                    <p:cond delay="0"/>
                                  </p:stCondLst>
                                  <p:childTnLst>
                                    <p:set>
                                      <p:cBhvr>
                                        <p:cTn id="80" dur="1" fill="hold">
                                          <p:stCondLst>
                                            <p:cond delay="0"/>
                                          </p:stCondLst>
                                        </p:cTn>
                                        <p:tgtEl>
                                          <p:spTgt spid="24594"/>
                                        </p:tgtEl>
                                        <p:attrNameLst>
                                          <p:attrName>style.visibility</p:attrName>
                                        </p:attrNameLst>
                                      </p:cBhvr>
                                      <p:to>
                                        <p:strVal val="visible"/>
                                      </p:to>
                                    </p:set>
                                    <p:anim calcmode="lin" valueType="num">
                                      <p:cBhvr>
                                        <p:cTn id="81" dur="2000" fill="hold"/>
                                        <p:tgtEl>
                                          <p:spTgt spid="24594"/>
                                        </p:tgtEl>
                                        <p:attrNameLst>
                                          <p:attrName>ppt_w</p:attrName>
                                        </p:attrNameLst>
                                      </p:cBhvr>
                                      <p:tavLst>
                                        <p:tav tm="0">
                                          <p:val>
                                            <p:fltVal val="0"/>
                                          </p:val>
                                        </p:tav>
                                        <p:tav tm="100000">
                                          <p:val>
                                            <p:strVal val="#ppt_w"/>
                                          </p:val>
                                        </p:tav>
                                      </p:tavLst>
                                    </p:anim>
                                    <p:anim calcmode="lin" valueType="num">
                                      <p:cBhvr>
                                        <p:cTn id="82" dur="2000" fill="hold"/>
                                        <p:tgtEl>
                                          <p:spTgt spid="24594"/>
                                        </p:tgtEl>
                                        <p:attrNameLst>
                                          <p:attrName>ppt_h</p:attrName>
                                        </p:attrNameLst>
                                      </p:cBhvr>
                                      <p:tavLst>
                                        <p:tav tm="0">
                                          <p:val>
                                            <p:fltVal val="0"/>
                                          </p:val>
                                        </p:tav>
                                        <p:tav tm="100000">
                                          <p:val>
                                            <p:strVal val="#ppt_h"/>
                                          </p:val>
                                        </p:tav>
                                      </p:tavLst>
                                    </p:anim>
                                    <p:anim calcmode="lin" valueType="num">
                                      <p:cBhvr>
                                        <p:cTn id="83" dur="2000" fill="hold"/>
                                        <p:tgtEl>
                                          <p:spTgt spid="24594"/>
                                        </p:tgtEl>
                                        <p:attrNameLst>
                                          <p:attrName>ppt_x</p:attrName>
                                        </p:attrNameLst>
                                      </p:cBhvr>
                                      <p:tavLst>
                                        <p:tav tm="0" fmla="#ppt_x+(cos(-2*pi*(1-$))*-#ppt_x-sin(-2*pi*(1-$))*(1-#ppt_y))*(1-$)">
                                          <p:val>
                                            <p:fltVal val="0"/>
                                          </p:val>
                                        </p:tav>
                                        <p:tav tm="100000">
                                          <p:val>
                                            <p:fltVal val="1"/>
                                          </p:val>
                                        </p:tav>
                                      </p:tavLst>
                                    </p:anim>
                                    <p:anim calcmode="lin" valueType="num">
                                      <p:cBhvr>
                                        <p:cTn id="84" dur="2000" fill="hold"/>
                                        <p:tgtEl>
                                          <p:spTgt spid="24594"/>
                                        </p:tgtEl>
                                        <p:attrNameLst>
                                          <p:attrName>ppt_y</p:attrName>
                                        </p:attrNameLst>
                                      </p:cBhvr>
                                      <p:tavLst>
                                        <p:tav tm="0" fmla="#ppt_y+(sin(-2*pi*(1-$))*-#ppt_x+cos(-2*pi*(1-$))*(1-#ppt_y))*(1-$)">
                                          <p:val>
                                            <p:fltVal val="0"/>
                                          </p:val>
                                        </p:tav>
                                        <p:tav tm="100000">
                                          <p:val>
                                            <p:fltVal val="1"/>
                                          </p:val>
                                        </p:tav>
                                      </p:tavLst>
                                    </p:anim>
                                  </p:childTnLst>
                                </p:cTn>
                              </p:par>
                            </p:childTnLst>
                          </p:cTn>
                        </p:par>
                        <p:par>
                          <p:cTn id="85" fill="hold">
                            <p:stCondLst>
                              <p:cond delay="33600"/>
                            </p:stCondLst>
                            <p:childTnLst>
                              <p:par>
                                <p:cTn id="86" presetID="15" presetClass="entr" presetSubtype="0" fill="hold" grpId="0" nodeType="afterEffect">
                                  <p:stCondLst>
                                    <p:cond delay="0"/>
                                  </p:stCondLst>
                                  <p:childTnLst>
                                    <p:set>
                                      <p:cBhvr>
                                        <p:cTn id="87" dur="1" fill="hold">
                                          <p:stCondLst>
                                            <p:cond delay="0"/>
                                          </p:stCondLst>
                                        </p:cTn>
                                        <p:tgtEl>
                                          <p:spTgt spid="24595"/>
                                        </p:tgtEl>
                                        <p:attrNameLst>
                                          <p:attrName>style.visibility</p:attrName>
                                        </p:attrNameLst>
                                      </p:cBhvr>
                                      <p:to>
                                        <p:strVal val="visible"/>
                                      </p:to>
                                    </p:set>
                                    <p:anim calcmode="lin" valueType="num">
                                      <p:cBhvr>
                                        <p:cTn id="88" dur="2000" fill="hold"/>
                                        <p:tgtEl>
                                          <p:spTgt spid="24595"/>
                                        </p:tgtEl>
                                        <p:attrNameLst>
                                          <p:attrName>ppt_w</p:attrName>
                                        </p:attrNameLst>
                                      </p:cBhvr>
                                      <p:tavLst>
                                        <p:tav tm="0">
                                          <p:val>
                                            <p:fltVal val="0"/>
                                          </p:val>
                                        </p:tav>
                                        <p:tav tm="100000">
                                          <p:val>
                                            <p:strVal val="#ppt_w"/>
                                          </p:val>
                                        </p:tav>
                                      </p:tavLst>
                                    </p:anim>
                                    <p:anim calcmode="lin" valueType="num">
                                      <p:cBhvr>
                                        <p:cTn id="89" dur="2000" fill="hold"/>
                                        <p:tgtEl>
                                          <p:spTgt spid="24595"/>
                                        </p:tgtEl>
                                        <p:attrNameLst>
                                          <p:attrName>ppt_h</p:attrName>
                                        </p:attrNameLst>
                                      </p:cBhvr>
                                      <p:tavLst>
                                        <p:tav tm="0">
                                          <p:val>
                                            <p:fltVal val="0"/>
                                          </p:val>
                                        </p:tav>
                                        <p:tav tm="100000">
                                          <p:val>
                                            <p:strVal val="#ppt_h"/>
                                          </p:val>
                                        </p:tav>
                                      </p:tavLst>
                                    </p:anim>
                                    <p:anim calcmode="lin" valueType="num">
                                      <p:cBhvr>
                                        <p:cTn id="90" dur="2000" fill="hold"/>
                                        <p:tgtEl>
                                          <p:spTgt spid="24595"/>
                                        </p:tgtEl>
                                        <p:attrNameLst>
                                          <p:attrName>ppt_x</p:attrName>
                                        </p:attrNameLst>
                                      </p:cBhvr>
                                      <p:tavLst>
                                        <p:tav tm="0" fmla="#ppt_x+(cos(-2*pi*(1-$))*-#ppt_x-sin(-2*pi*(1-$))*(1-#ppt_y))*(1-$)">
                                          <p:val>
                                            <p:fltVal val="0"/>
                                          </p:val>
                                        </p:tav>
                                        <p:tav tm="100000">
                                          <p:val>
                                            <p:fltVal val="1"/>
                                          </p:val>
                                        </p:tav>
                                      </p:tavLst>
                                    </p:anim>
                                    <p:anim calcmode="lin" valueType="num">
                                      <p:cBhvr>
                                        <p:cTn id="91" dur="2000" fill="hold"/>
                                        <p:tgtEl>
                                          <p:spTgt spid="24595"/>
                                        </p:tgtEl>
                                        <p:attrNameLst>
                                          <p:attrName>ppt_y</p:attrName>
                                        </p:attrNameLst>
                                      </p:cBhvr>
                                      <p:tavLst>
                                        <p:tav tm="0" fmla="#ppt_y+(sin(-2*pi*(1-$))*-#ppt_x+cos(-2*pi*(1-$))*(1-#ppt_y))*(1-$)">
                                          <p:val>
                                            <p:fltVal val="0"/>
                                          </p:val>
                                        </p:tav>
                                        <p:tav tm="100000">
                                          <p:val>
                                            <p:fltVal val="1"/>
                                          </p:val>
                                        </p:tav>
                                      </p:tavLst>
                                    </p:anim>
                                  </p:childTnLst>
                                </p:cTn>
                              </p:par>
                            </p:childTnLst>
                          </p:cTn>
                        </p:par>
                        <p:par>
                          <p:cTn id="92" fill="hold">
                            <p:stCondLst>
                              <p:cond delay="35600"/>
                            </p:stCondLst>
                            <p:childTnLst>
                              <p:par>
                                <p:cTn id="93" presetID="15" presetClass="entr" presetSubtype="0" fill="hold" grpId="0" nodeType="afterEffect">
                                  <p:stCondLst>
                                    <p:cond delay="0"/>
                                  </p:stCondLst>
                                  <p:childTnLst>
                                    <p:set>
                                      <p:cBhvr>
                                        <p:cTn id="94" dur="1" fill="hold">
                                          <p:stCondLst>
                                            <p:cond delay="0"/>
                                          </p:stCondLst>
                                        </p:cTn>
                                        <p:tgtEl>
                                          <p:spTgt spid="24596"/>
                                        </p:tgtEl>
                                        <p:attrNameLst>
                                          <p:attrName>style.visibility</p:attrName>
                                        </p:attrNameLst>
                                      </p:cBhvr>
                                      <p:to>
                                        <p:strVal val="visible"/>
                                      </p:to>
                                    </p:set>
                                    <p:anim calcmode="lin" valueType="num">
                                      <p:cBhvr>
                                        <p:cTn id="95" dur="2000" fill="hold"/>
                                        <p:tgtEl>
                                          <p:spTgt spid="24596"/>
                                        </p:tgtEl>
                                        <p:attrNameLst>
                                          <p:attrName>ppt_w</p:attrName>
                                        </p:attrNameLst>
                                      </p:cBhvr>
                                      <p:tavLst>
                                        <p:tav tm="0">
                                          <p:val>
                                            <p:fltVal val="0"/>
                                          </p:val>
                                        </p:tav>
                                        <p:tav tm="100000">
                                          <p:val>
                                            <p:strVal val="#ppt_w"/>
                                          </p:val>
                                        </p:tav>
                                      </p:tavLst>
                                    </p:anim>
                                    <p:anim calcmode="lin" valueType="num">
                                      <p:cBhvr>
                                        <p:cTn id="96" dur="2000" fill="hold"/>
                                        <p:tgtEl>
                                          <p:spTgt spid="24596"/>
                                        </p:tgtEl>
                                        <p:attrNameLst>
                                          <p:attrName>ppt_h</p:attrName>
                                        </p:attrNameLst>
                                      </p:cBhvr>
                                      <p:tavLst>
                                        <p:tav tm="0">
                                          <p:val>
                                            <p:fltVal val="0"/>
                                          </p:val>
                                        </p:tav>
                                        <p:tav tm="100000">
                                          <p:val>
                                            <p:strVal val="#ppt_h"/>
                                          </p:val>
                                        </p:tav>
                                      </p:tavLst>
                                    </p:anim>
                                    <p:anim calcmode="lin" valueType="num">
                                      <p:cBhvr>
                                        <p:cTn id="97" dur="2000" fill="hold"/>
                                        <p:tgtEl>
                                          <p:spTgt spid="24596"/>
                                        </p:tgtEl>
                                        <p:attrNameLst>
                                          <p:attrName>ppt_x</p:attrName>
                                        </p:attrNameLst>
                                      </p:cBhvr>
                                      <p:tavLst>
                                        <p:tav tm="0" fmla="#ppt_x+(cos(-2*pi*(1-$))*-#ppt_x-sin(-2*pi*(1-$))*(1-#ppt_y))*(1-$)">
                                          <p:val>
                                            <p:fltVal val="0"/>
                                          </p:val>
                                        </p:tav>
                                        <p:tav tm="100000">
                                          <p:val>
                                            <p:fltVal val="1"/>
                                          </p:val>
                                        </p:tav>
                                      </p:tavLst>
                                    </p:anim>
                                    <p:anim calcmode="lin" valueType="num">
                                      <p:cBhvr>
                                        <p:cTn id="98" dur="2000" fill="hold"/>
                                        <p:tgtEl>
                                          <p:spTgt spid="24596"/>
                                        </p:tgtEl>
                                        <p:attrNameLst>
                                          <p:attrName>ppt_y</p:attrName>
                                        </p:attrNameLst>
                                      </p:cBhvr>
                                      <p:tavLst>
                                        <p:tav tm="0" fmla="#ppt_y+(sin(-2*pi*(1-$))*-#ppt_x+cos(-2*pi*(1-$))*(1-#ppt_y))*(1-$)">
                                          <p:val>
                                            <p:fltVal val="0"/>
                                          </p:val>
                                        </p:tav>
                                        <p:tav tm="100000">
                                          <p:val>
                                            <p:fltVal val="1"/>
                                          </p:val>
                                        </p:tav>
                                      </p:tavLst>
                                    </p:anim>
                                  </p:childTnLst>
                                </p:cTn>
                              </p:par>
                            </p:childTnLst>
                          </p:cTn>
                        </p:par>
                        <p:par>
                          <p:cTn id="99" fill="hold">
                            <p:stCondLst>
                              <p:cond delay="37600"/>
                            </p:stCondLst>
                            <p:childTnLst>
                              <p:par>
                                <p:cTn id="100" presetID="47" presetClass="entr" presetSubtype="0" fill="hold" nodeType="afterEffect">
                                  <p:stCondLst>
                                    <p:cond delay="0"/>
                                  </p:stCondLst>
                                  <p:childTnLst>
                                    <p:set>
                                      <p:cBhvr>
                                        <p:cTn id="101" dur="1" fill="hold">
                                          <p:stCondLst>
                                            <p:cond delay="0"/>
                                          </p:stCondLst>
                                        </p:cTn>
                                        <p:tgtEl>
                                          <p:spTgt spid="24597"/>
                                        </p:tgtEl>
                                        <p:attrNameLst>
                                          <p:attrName>style.visibility</p:attrName>
                                        </p:attrNameLst>
                                      </p:cBhvr>
                                      <p:to>
                                        <p:strVal val="visible"/>
                                      </p:to>
                                    </p:set>
                                    <p:animEffect transition="in" filter="fade">
                                      <p:cBhvr>
                                        <p:cTn id="102" dur="2000"/>
                                        <p:tgtEl>
                                          <p:spTgt spid="24597"/>
                                        </p:tgtEl>
                                      </p:cBhvr>
                                    </p:animEffect>
                                    <p:anim calcmode="lin" valueType="num">
                                      <p:cBhvr>
                                        <p:cTn id="103" dur="2000" fill="hold"/>
                                        <p:tgtEl>
                                          <p:spTgt spid="24597"/>
                                        </p:tgtEl>
                                        <p:attrNameLst>
                                          <p:attrName>ppt_x</p:attrName>
                                        </p:attrNameLst>
                                      </p:cBhvr>
                                      <p:tavLst>
                                        <p:tav tm="0">
                                          <p:val>
                                            <p:strVal val="#ppt_x"/>
                                          </p:val>
                                        </p:tav>
                                        <p:tav tm="100000">
                                          <p:val>
                                            <p:strVal val="#ppt_x"/>
                                          </p:val>
                                        </p:tav>
                                      </p:tavLst>
                                    </p:anim>
                                    <p:anim calcmode="lin" valueType="num">
                                      <p:cBhvr>
                                        <p:cTn id="104" dur="2000" fill="hold"/>
                                        <p:tgtEl>
                                          <p:spTgt spid="24597"/>
                                        </p:tgtEl>
                                        <p:attrNameLst>
                                          <p:attrName>ppt_y</p:attrName>
                                        </p:attrNameLst>
                                      </p:cBhvr>
                                      <p:tavLst>
                                        <p:tav tm="0">
                                          <p:val>
                                            <p:strVal val="#ppt_y-.1"/>
                                          </p:val>
                                        </p:tav>
                                        <p:tav tm="100000">
                                          <p:val>
                                            <p:strVal val="#ppt_y"/>
                                          </p:val>
                                        </p:tav>
                                      </p:tavLst>
                                    </p:anim>
                                  </p:childTnLst>
                                </p:cTn>
                              </p:par>
                            </p:childTnLst>
                          </p:cTn>
                        </p:par>
                        <p:par>
                          <p:cTn id="105" fill="hold">
                            <p:stCondLst>
                              <p:cond delay="39600"/>
                            </p:stCondLst>
                            <p:childTnLst>
                              <p:par>
                                <p:cTn id="106" presetID="47" presetClass="entr" presetSubtype="0" fill="hold" nodeType="afterEffect">
                                  <p:stCondLst>
                                    <p:cond delay="0"/>
                                  </p:stCondLst>
                                  <p:childTnLst>
                                    <p:set>
                                      <p:cBhvr>
                                        <p:cTn id="107" dur="1" fill="hold">
                                          <p:stCondLst>
                                            <p:cond delay="0"/>
                                          </p:stCondLst>
                                        </p:cTn>
                                        <p:tgtEl>
                                          <p:spTgt spid="24607"/>
                                        </p:tgtEl>
                                        <p:attrNameLst>
                                          <p:attrName>style.visibility</p:attrName>
                                        </p:attrNameLst>
                                      </p:cBhvr>
                                      <p:to>
                                        <p:strVal val="visible"/>
                                      </p:to>
                                    </p:set>
                                    <p:animEffect transition="in" filter="fade">
                                      <p:cBhvr>
                                        <p:cTn id="108" dur="2000"/>
                                        <p:tgtEl>
                                          <p:spTgt spid="24607"/>
                                        </p:tgtEl>
                                      </p:cBhvr>
                                    </p:animEffect>
                                    <p:anim calcmode="lin" valueType="num">
                                      <p:cBhvr>
                                        <p:cTn id="109" dur="2000" fill="hold"/>
                                        <p:tgtEl>
                                          <p:spTgt spid="24607"/>
                                        </p:tgtEl>
                                        <p:attrNameLst>
                                          <p:attrName>ppt_x</p:attrName>
                                        </p:attrNameLst>
                                      </p:cBhvr>
                                      <p:tavLst>
                                        <p:tav tm="0">
                                          <p:val>
                                            <p:strVal val="#ppt_x"/>
                                          </p:val>
                                        </p:tav>
                                        <p:tav tm="100000">
                                          <p:val>
                                            <p:strVal val="#ppt_x"/>
                                          </p:val>
                                        </p:tav>
                                      </p:tavLst>
                                    </p:anim>
                                    <p:anim calcmode="lin" valueType="num">
                                      <p:cBhvr>
                                        <p:cTn id="110" dur="2000" fill="hold"/>
                                        <p:tgtEl>
                                          <p:spTgt spid="24607"/>
                                        </p:tgtEl>
                                        <p:attrNameLst>
                                          <p:attrName>ppt_y</p:attrName>
                                        </p:attrNameLst>
                                      </p:cBhvr>
                                      <p:tavLst>
                                        <p:tav tm="0">
                                          <p:val>
                                            <p:strVal val="#ppt_y-.1"/>
                                          </p:val>
                                        </p:tav>
                                        <p:tav tm="100000">
                                          <p:val>
                                            <p:strVal val="#ppt_y"/>
                                          </p:val>
                                        </p:tav>
                                      </p:tavLst>
                                    </p:anim>
                                  </p:childTnLst>
                                </p:cTn>
                              </p:par>
                            </p:childTnLst>
                          </p:cTn>
                        </p:par>
                        <p:par>
                          <p:cTn id="111" fill="hold">
                            <p:stCondLst>
                              <p:cond delay="41600"/>
                            </p:stCondLst>
                            <p:childTnLst>
                              <p:par>
                                <p:cTn id="112" presetID="47" presetClass="entr" presetSubtype="0" fill="hold" nodeType="afterEffect">
                                  <p:stCondLst>
                                    <p:cond delay="0"/>
                                  </p:stCondLst>
                                  <p:childTnLst>
                                    <p:set>
                                      <p:cBhvr>
                                        <p:cTn id="113" dur="1" fill="hold">
                                          <p:stCondLst>
                                            <p:cond delay="0"/>
                                          </p:stCondLst>
                                        </p:cTn>
                                        <p:tgtEl>
                                          <p:spTgt spid="24598"/>
                                        </p:tgtEl>
                                        <p:attrNameLst>
                                          <p:attrName>style.visibility</p:attrName>
                                        </p:attrNameLst>
                                      </p:cBhvr>
                                      <p:to>
                                        <p:strVal val="visible"/>
                                      </p:to>
                                    </p:set>
                                    <p:animEffect transition="in" filter="fade">
                                      <p:cBhvr>
                                        <p:cTn id="114" dur="2000"/>
                                        <p:tgtEl>
                                          <p:spTgt spid="24598"/>
                                        </p:tgtEl>
                                      </p:cBhvr>
                                    </p:animEffect>
                                    <p:anim calcmode="lin" valueType="num">
                                      <p:cBhvr>
                                        <p:cTn id="115" dur="2000" fill="hold"/>
                                        <p:tgtEl>
                                          <p:spTgt spid="24598"/>
                                        </p:tgtEl>
                                        <p:attrNameLst>
                                          <p:attrName>ppt_x</p:attrName>
                                        </p:attrNameLst>
                                      </p:cBhvr>
                                      <p:tavLst>
                                        <p:tav tm="0">
                                          <p:val>
                                            <p:strVal val="#ppt_x"/>
                                          </p:val>
                                        </p:tav>
                                        <p:tav tm="100000">
                                          <p:val>
                                            <p:strVal val="#ppt_x"/>
                                          </p:val>
                                        </p:tav>
                                      </p:tavLst>
                                    </p:anim>
                                    <p:anim calcmode="lin" valueType="num">
                                      <p:cBhvr>
                                        <p:cTn id="116" dur="2000" fill="hold"/>
                                        <p:tgtEl>
                                          <p:spTgt spid="24598"/>
                                        </p:tgtEl>
                                        <p:attrNameLst>
                                          <p:attrName>ppt_y</p:attrName>
                                        </p:attrNameLst>
                                      </p:cBhvr>
                                      <p:tavLst>
                                        <p:tav tm="0">
                                          <p:val>
                                            <p:strVal val="#ppt_y-.1"/>
                                          </p:val>
                                        </p:tav>
                                        <p:tav tm="100000">
                                          <p:val>
                                            <p:strVal val="#ppt_y"/>
                                          </p:val>
                                        </p:tav>
                                      </p:tavLst>
                                    </p:anim>
                                  </p:childTnLst>
                                </p:cTn>
                              </p:par>
                            </p:childTnLst>
                          </p:cTn>
                        </p:par>
                        <p:par>
                          <p:cTn id="117" fill="hold">
                            <p:stCondLst>
                              <p:cond delay="43600"/>
                            </p:stCondLst>
                            <p:childTnLst>
                              <p:par>
                                <p:cTn id="118" presetID="34" presetClass="entr" presetSubtype="0" fill="hold" grpId="0" nodeType="afterEffect">
                                  <p:stCondLst>
                                    <p:cond delay="0"/>
                                  </p:stCondLst>
                                  <p:childTnLst>
                                    <p:set>
                                      <p:cBhvr>
                                        <p:cTn id="119" dur="1" fill="hold">
                                          <p:stCondLst>
                                            <p:cond delay="0"/>
                                          </p:stCondLst>
                                        </p:cTn>
                                        <p:tgtEl>
                                          <p:spTgt spid="24606"/>
                                        </p:tgtEl>
                                        <p:attrNameLst>
                                          <p:attrName>style.visibility</p:attrName>
                                        </p:attrNameLst>
                                      </p:cBhvr>
                                      <p:to>
                                        <p:strVal val="visible"/>
                                      </p:to>
                                    </p:set>
                                    <p:anim from="(-#ppt_w/2)" to="(#ppt_x)" calcmode="lin" valueType="num">
                                      <p:cBhvr>
                                        <p:cTn id="120" dur="1200" fill="hold">
                                          <p:stCondLst>
                                            <p:cond delay="0"/>
                                          </p:stCondLst>
                                        </p:cTn>
                                        <p:tgtEl>
                                          <p:spTgt spid="24606"/>
                                        </p:tgtEl>
                                        <p:attrNameLst>
                                          <p:attrName>ppt_x</p:attrName>
                                        </p:attrNameLst>
                                      </p:cBhvr>
                                    </p:anim>
                                    <p:anim from="0" to="-1.0" calcmode="lin" valueType="num">
                                      <p:cBhvr>
                                        <p:cTn id="121" dur="400" decel="50000" autoRev="1" fill="hold">
                                          <p:stCondLst>
                                            <p:cond delay="1200"/>
                                          </p:stCondLst>
                                        </p:cTn>
                                        <p:tgtEl>
                                          <p:spTgt spid="24606"/>
                                        </p:tgtEl>
                                        <p:attrNameLst>
                                          <p:attrName>xshear</p:attrName>
                                        </p:attrNameLst>
                                      </p:cBhvr>
                                    </p:anim>
                                    <p:animScale>
                                      <p:cBhvr>
                                        <p:cTn id="122" dur="400" decel="100000" autoRev="1" fill="hold">
                                          <p:stCondLst>
                                            <p:cond delay="1200"/>
                                          </p:stCondLst>
                                        </p:cTn>
                                        <p:tgtEl>
                                          <p:spTgt spid="24606"/>
                                        </p:tgtEl>
                                      </p:cBhvr>
                                      <p:from x="100000" y="100000"/>
                                      <p:to x="80000" y="100000"/>
                                    </p:animScale>
                                    <p:anim by="(#ppt_h/3+#ppt_w*0.1)" calcmode="lin" valueType="num">
                                      <p:cBhvr additive="sum">
                                        <p:cTn id="123" dur="400" decel="100000" autoRev="1" fill="hold">
                                          <p:stCondLst>
                                            <p:cond delay="1200"/>
                                          </p:stCondLst>
                                        </p:cTn>
                                        <p:tgtEl>
                                          <p:spTgt spid="24606"/>
                                        </p:tgtEl>
                                        <p:attrNameLst>
                                          <p:attrName>ppt_x</p:attrName>
                                        </p:attrNameLst>
                                      </p:cBhvr>
                                    </p:anim>
                                  </p:childTnLst>
                                </p:cTn>
                              </p:par>
                            </p:childTnLst>
                          </p:cTn>
                        </p:par>
                        <p:par>
                          <p:cTn id="124" fill="hold">
                            <p:stCondLst>
                              <p:cond delay="45600"/>
                            </p:stCondLst>
                            <p:childTnLst>
                              <p:par>
                                <p:cTn id="125" presetID="34" presetClass="entr" presetSubtype="0" fill="hold" grpId="0" nodeType="afterEffect">
                                  <p:stCondLst>
                                    <p:cond delay="0"/>
                                  </p:stCondLst>
                                  <p:childTnLst>
                                    <p:set>
                                      <p:cBhvr>
                                        <p:cTn id="126" dur="1" fill="hold">
                                          <p:stCondLst>
                                            <p:cond delay="0"/>
                                          </p:stCondLst>
                                        </p:cTn>
                                        <p:tgtEl>
                                          <p:spTgt spid="24599"/>
                                        </p:tgtEl>
                                        <p:attrNameLst>
                                          <p:attrName>style.visibility</p:attrName>
                                        </p:attrNameLst>
                                      </p:cBhvr>
                                      <p:to>
                                        <p:strVal val="visible"/>
                                      </p:to>
                                    </p:set>
                                    <p:anim from="(-#ppt_w/2)" to="(#ppt_x)" calcmode="lin" valueType="num">
                                      <p:cBhvr>
                                        <p:cTn id="127" dur="1200" fill="hold">
                                          <p:stCondLst>
                                            <p:cond delay="0"/>
                                          </p:stCondLst>
                                        </p:cTn>
                                        <p:tgtEl>
                                          <p:spTgt spid="24599"/>
                                        </p:tgtEl>
                                        <p:attrNameLst>
                                          <p:attrName>ppt_x</p:attrName>
                                        </p:attrNameLst>
                                      </p:cBhvr>
                                    </p:anim>
                                    <p:anim from="0" to="-1.0" calcmode="lin" valueType="num">
                                      <p:cBhvr>
                                        <p:cTn id="128" dur="400" decel="50000" autoRev="1" fill="hold">
                                          <p:stCondLst>
                                            <p:cond delay="1200"/>
                                          </p:stCondLst>
                                        </p:cTn>
                                        <p:tgtEl>
                                          <p:spTgt spid="24599"/>
                                        </p:tgtEl>
                                        <p:attrNameLst>
                                          <p:attrName>xshear</p:attrName>
                                        </p:attrNameLst>
                                      </p:cBhvr>
                                    </p:anim>
                                    <p:animScale>
                                      <p:cBhvr>
                                        <p:cTn id="129" dur="400" decel="100000" autoRev="1" fill="hold">
                                          <p:stCondLst>
                                            <p:cond delay="1200"/>
                                          </p:stCondLst>
                                        </p:cTn>
                                        <p:tgtEl>
                                          <p:spTgt spid="24599"/>
                                        </p:tgtEl>
                                      </p:cBhvr>
                                      <p:from x="100000" y="100000"/>
                                      <p:to x="80000" y="100000"/>
                                    </p:animScale>
                                    <p:anim by="(#ppt_h/3+#ppt_w*0.1)" calcmode="lin" valueType="num">
                                      <p:cBhvr additive="sum">
                                        <p:cTn id="130" dur="400" decel="100000" autoRev="1" fill="hold">
                                          <p:stCondLst>
                                            <p:cond delay="1200"/>
                                          </p:stCondLst>
                                        </p:cTn>
                                        <p:tgtEl>
                                          <p:spTgt spid="24599"/>
                                        </p:tgtEl>
                                        <p:attrNameLst>
                                          <p:attrName>ppt_x</p:attrName>
                                        </p:attrNameLst>
                                      </p:cBhvr>
                                    </p:anim>
                                  </p:childTnLst>
                                </p:cTn>
                              </p:par>
                            </p:childTnLst>
                          </p:cTn>
                        </p:par>
                        <p:par>
                          <p:cTn id="131" fill="hold">
                            <p:stCondLst>
                              <p:cond delay="47600"/>
                            </p:stCondLst>
                            <p:childTnLst>
                              <p:par>
                                <p:cTn id="132" presetID="34" presetClass="entr" presetSubtype="0" fill="hold" grpId="0" nodeType="afterEffect">
                                  <p:stCondLst>
                                    <p:cond delay="0"/>
                                  </p:stCondLst>
                                  <p:childTnLst>
                                    <p:set>
                                      <p:cBhvr>
                                        <p:cTn id="133" dur="1" fill="hold">
                                          <p:stCondLst>
                                            <p:cond delay="0"/>
                                          </p:stCondLst>
                                        </p:cTn>
                                        <p:tgtEl>
                                          <p:spTgt spid="24608"/>
                                        </p:tgtEl>
                                        <p:attrNameLst>
                                          <p:attrName>style.visibility</p:attrName>
                                        </p:attrNameLst>
                                      </p:cBhvr>
                                      <p:to>
                                        <p:strVal val="visible"/>
                                      </p:to>
                                    </p:set>
                                    <p:anim from="(-#ppt_w/2)" to="(#ppt_x)" calcmode="lin" valueType="num">
                                      <p:cBhvr>
                                        <p:cTn id="134" dur="1200" fill="hold">
                                          <p:stCondLst>
                                            <p:cond delay="0"/>
                                          </p:stCondLst>
                                        </p:cTn>
                                        <p:tgtEl>
                                          <p:spTgt spid="24608"/>
                                        </p:tgtEl>
                                        <p:attrNameLst>
                                          <p:attrName>ppt_x</p:attrName>
                                        </p:attrNameLst>
                                      </p:cBhvr>
                                    </p:anim>
                                    <p:anim from="0" to="-1.0" calcmode="lin" valueType="num">
                                      <p:cBhvr>
                                        <p:cTn id="135" dur="400" decel="50000" autoRev="1" fill="hold">
                                          <p:stCondLst>
                                            <p:cond delay="1200"/>
                                          </p:stCondLst>
                                        </p:cTn>
                                        <p:tgtEl>
                                          <p:spTgt spid="24608"/>
                                        </p:tgtEl>
                                        <p:attrNameLst>
                                          <p:attrName>xshear</p:attrName>
                                        </p:attrNameLst>
                                      </p:cBhvr>
                                    </p:anim>
                                    <p:animScale>
                                      <p:cBhvr>
                                        <p:cTn id="136" dur="400" decel="100000" autoRev="1" fill="hold">
                                          <p:stCondLst>
                                            <p:cond delay="1200"/>
                                          </p:stCondLst>
                                        </p:cTn>
                                        <p:tgtEl>
                                          <p:spTgt spid="24608"/>
                                        </p:tgtEl>
                                      </p:cBhvr>
                                      <p:from x="100000" y="100000"/>
                                      <p:to x="80000" y="100000"/>
                                    </p:animScale>
                                    <p:anim by="(#ppt_h/3+#ppt_w*0.1)" calcmode="lin" valueType="num">
                                      <p:cBhvr additive="sum">
                                        <p:cTn id="137" dur="400" decel="100000" autoRev="1" fill="hold">
                                          <p:stCondLst>
                                            <p:cond delay="1200"/>
                                          </p:stCondLst>
                                        </p:cTn>
                                        <p:tgtEl>
                                          <p:spTgt spid="24608"/>
                                        </p:tgtEl>
                                        <p:attrNameLst>
                                          <p:attrName>ppt_x</p:attrName>
                                        </p:attrNameLst>
                                      </p:cBhvr>
                                    </p:anim>
                                  </p:childTnLst>
                                </p:cTn>
                              </p:par>
                            </p:childTnLst>
                          </p:cTn>
                        </p:par>
                        <p:par>
                          <p:cTn id="138" fill="hold">
                            <p:stCondLst>
                              <p:cond delay="49600"/>
                            </p:stCondLst>
                            <p:childTnLst>
                              <p:par>
                                <p:cTn id="139" presetID="51" presetClass="entr" presetSubtype="0" fill="hold" nodeType="afterEffect">
                                  <p:stCondLst>
                                    <p:cond delay="0"/>
                                  </p:stCondLst>
                                  <p:childTnLst>
                                    <p:set>
                                      <p:cBhvr>
                                        <p:cTn id="140" dur="1" fill="hold">
                                          <p:stCondLst>
                                            <p:cond delay="0"/>
                                          </p:stCondLst>
                                        </p:cTn>
                                        <p:tgtEl>
                                          <p:spTgt spid="24580"/>
                                        </p:tgtEl>
                                        <p:attrNameLst>
                                          <p:attrName>style.visibility</p:attrName>
                                        </p:attrNameLst>
                                      </p:cBhvr>
                                      <p:to>
                                        <p:strVal val="visible"/>
                                      </p:to>
                                    </p:set>
                                    <p:animEffect transition="in" filter="fade">
                                      <p:cBhvr>
                                        <p:cTn id="141" dur="770" decel="100000"/>
                                        <p:tgtEl>
                                          <p:spTgt spid="24580"/>
                                        </p:tgtEl>
                                      </p:cBhvr>
                                    </p:animEffect>
                                    <p:animScale>
                                      <p:cBhvr>
                                        <p:cTn id="142" dur="770" decel="100000"/>
                                        <p:tgtEl>
                                          <p:spTgt spid="24580"/>
                                        </p:tgtEl>
                                      </p:cBhvr>
                                      <p:from x="10000" y="10000"/>
                                      <p:to x="200000" y="450000"/>
                                    </p:animScale>
                                    <p:animScale>
                                      <p:cBhvr>
                                        <p:cTn id="143" dur="1230" accel="100000" fill="hold">
                                          <p:stCondLst>
                                            <p:cond delay="770"/>
                                          </p:stCondLst>
                                        </p:cTn>
                                        <p:tgtEl>
                                          <p:spTgt spid="24580"/>
                                        </p:tgtEl>
                                      </p:cBhvr>
                                      <p:from x="200000" y="450000"/>
                                      <p:to x="100000" y="100000"/>
                                    </p:animScale>
                                    <p:set>
                                      <p:cBhvr>
                                        <p:cTn id="144" dur="770" fill="hold"/>
                                        <p:tgtEl>
                                          <p:spTgt spid="24580"/>
                                        </p:tgtEl>
                                        <p:attrNameLst>
                                          <p:attrName>ppt_x</p:attrName>
                                        </p:attrNameLst>
                                      </p:cBhvr>
                                      <p:to>
                                        <p:strVal val="(0.5)"/>
                                      </p:to>
                                    </p:set>
                                    <p:anim from="(0.5)" to="(#ppt_x)" calcmode="lin" valueType="num">
                                      <p:cBhvr>
                                        <p:cTn id="145" dur="1230" accel="100000" fill="hold">
                                          <p:stCondLst>
                                            <p:cond delay="770"/>
                                          </p:stCondLst>
                                        </p:cTn>
                                        <p:tgtEl>
                                          <p:spTgt spid="24580"/>
                                        </p:tgtEl>
                                        <p:attrNameLst>
                                          <p:attrName>ppt_x</p:attrName>
                                        </p:attrNameLst>
                                      </p:cBhvr>
                                    </p:anim>
                                    <p:set>
                                      <p:cBhvr>
                                        <p:cTn id="146" dur="770" fill="hold"/>
                                        <p:tgtEl>
                                          <p:spTgt spid="24580"/>
                                        </p:tgtEl>
                                        <p:attrNameLst>
                                          <p:attrName>ppt_y</p:attrName>
                                        </p:attrNameLst>
                                      </p:cBhvr>
                                      <p:to>
                                        <p:strVal val="(#ppt_y+0.4)"/>
                                      </p:to>
                                    </p:set>
                                    <p:anim from="(#ppt_y+0.4)" to="(#ppt_y)" calcmode="lin" valueType="num">
                                      <p:cBhvr>
                                        <p:cTn id="147" dur="1230" accel="100000" fill="hold">
                                          <p:stCondLst>
                                            <p:cond delay="770"/>
                                          </p:stCondLst>
                                        </p:cTn>
                                        <p:tgtEl>
                                          <p:spTgt spid="24580"/>
                                        </p:tgtEl>
                                        <p:attrNameLst>
                                          <p:attrName>ppt_y</p:attrName>
                                        </p:attrNameLst>
                                      </p:cBhvr>
                                    </p:anim>
                                  </p:childTnLst>
                                </p:cTn>
                              </p:par>
                            </p:childTnLst>
                          </p:cTn>
                        </p:par>
                        <p:par>
                          <p:cTn id="148" fill="hold">
                            <p:stCondLst>
                              <p:cond delay="51600"/>
                            </p:stCondLst>
                            <p:childTnLst>
                              <p:par>
                                <p:cTn id="149" presetID="51" presetClass="entr" presetSubtype="0" fill="hold" nodeType="afterEffect">
                                  <p:stCondLst>
                                    <p:cond delay="0"/>
                                  </p:stCondLst>
                                  <p:childTnLst>
                                    <p:set>
                                      <p:cBhvr>
                                        <p:cTn id="150" dur="1" fill="hold">
                                          <p:stCondLst>
                                            <p:cond delay="0"/>
                                          </p:stCondLst>
                                        </p:cTn>
                                        <p:tgtEl>
                                          <p:spTgt spid="24601"/>
                                        </p:tgtEl>
                                        <p:attrNameLst>
                                          <p:attrName>style.visibility</p:attrName>
                                        </p:attrNameLst>
                                      </p:cBhvr>
                                      <p:to>
                                        <p:strVal val="visible"/>
                                      </p:to>
                                    </p:set>
                                    <p:animEffect transition="in" filter="fade">
                                      <p:cBhvr>
                                        <p:cTn id="151" dur="770" decel="100000"/>
                                        <p:tgtEl>
                                          <p:spTgt spid="24601"/>
                                        </p:tgtEl>
                                      </p:cBhvr>
                                    </p:animEffect>
                                    <p:animScale>
                                      <p:cBhvr>
                                        <p:cTn id="152" dur="770" decel="100000"/>
                                        <p:tgtEl>
                                          <p:spTgt spid="24601"/>
                                        </p:tgtEl>
                                      </p:cBhvr>
                                      <p:from x="10000" y="10000"/>
                                      <p:to x="200000" y="450000"/>
                                    </p:animScale>
                                    <p:animScale>
                                      <p:cBhvr>
                                        <p:cTn id="153" dur="1230" accel="100000" fill="hold">
                                          <p:stCondLst>
                                            <p:cond delay="770"/>
                                          </p:stCondLst>
                                        </p:cTn>
                                        <p:tgtEl>
                                          <p:spTgt spid="24601"/>
                                        </p:tgtEl>
                                      </p:cBhvr>
                                      <p:from x="200000" y="450000"/>
                                      <p:to x="100000" y="100000"/>
                                    </p:animScale>
                                    <p:set>
                                      <p:cBhvr>
                                        <p:cTn id="154" dur="770" fill="hold"/>
                                        <p:tgtEl>
                                          <p:spTgt spid="24601"/>
                                        </p:tgtEl>
                                        <p:attrNameLst>
                                          <p:attrName>ppt_x</p:attrName>
                                        </p:attrNameLst>
                                      </p:cBhvr>
                                      <p:to>
                                        <p:strVal val="(0.5)"/>
                                      </p:to>
                                    </p:set>
                                    <p:anim from="(0.5)" to="(#ppt_x)" calcmode="lin" valueType="num">
                                      <p:cBhvr>
                                        <p:cTn id="155" dur="1230" accel="100000" fill="hold">
                                          <p:stCondLst>
                                            <p:cond delay="770"/>
                                          </p:stCondLst>
                                        </p:cTn>
                                        <p:tgtEl>
                                          <p:spTgt spid="24601"/>
                                        </p:tgtEl>
                                        <p:attrNameLst>
                                          <p:attrName>ppt_x</p:attrName>
                                        </p:attrNameLst>
                                      </p:cBhvr>
                                    </p:anim>
                                    <p:set>
                                      <p:cBhvr>
                                        <p:cTn id="156" dur="770" fill="hold"/>
                                        <p:tgtEl>
                                          <p:spTgt spid="24601"/>
                                        </p:tgtEl>
                                        <p:attrNameLst>
                                          <p:attrName>ppt_y</p:attrName>
                                        </p:attrNameLst>
                                      </p:cBhvr>
                                      <p:to>
                                        <p:strVal val="(#ppt_y+0.4)"/>
                                      </p:to>
                                    </p:set>
                                    <p:anim from="(#ppt_y+0.4)" to="(#ppt_y)" calcmode="lin" valueType="num">
                                      <p:cBhvr>
                                        <p:cTn id="157" dur="1230" accel="100000" fill="hold">
                                          <p:stCondLst>
                                            <p:cond delay="770"/>
                                          </p:stCondLst>
                                        </p:cTn>
                                        <p:tgtEl>
                                          <p:spTgt spid="24601"/>
                                        </p:tgtEl>
                                        <p:attrNameLst>
                                          <p:attrName>ppt_y</p:attrName>
                                        </p:attrNameLst>
                                      </p:cBhvr>
                                    </p:anim>
                                  </p:childTnLst>
                                </p:cTn>
                              </p:par>
                            </p:childTnLst>
                          </p:cTn>
                        </p:par>
                        <p:par>
                          <p:cTn id="158" fill="hold">
                            <p:stCondLst>
                              <p:cond delay="53600"/>
                            </p:stCondLst>
                            <p:childTnLst>
                              <p:par>
                                <p:cTn id="159" presetID="51" presetClass="entr" presetSubtype="0" fill="hold" nodeType="afterEffect">
                                  <p:stCondLst>
                                    <p:cond delay="0"/>
                                  </p:stCondLst>
                                  <p:childTnLst>
                                    <p:set>
                                      <p:cBhvr>
                                        <p:cTn id="160" dur="1" fill="hold">
                                          <p:stCondLst>
                                            <p:cond delay="0"/>
                                          </p:stCondLst>
                                        </p:cTn>
                                        <p:tgtEl>
                                          <p:spTgt spid="24581"/>
                                        </p:tgtEl>
                                        <p:attrNameLst>
                                          <p:attrName>style.visibility</p:attrName>
                                        </p:attrNameLst>
                                      </p:cBhvr>
                                      <p:to>
                                        <p:strVal val="visible"/>
                                      </p:to>
                                    </p:set>
                                    <p:animEffect transition="in" filter="fade">
                                      <p:cBhvr>
                                        <p:cTn id="161" dur="770" decel="100000"/>
                                        <p:tgtEl>
                                          <p:spTgt spid="24581"/>
                                        </p:tgtEl>
                                      </p:cBhvr>
                                    </p:animEffect>
                                    <p:animScale>
                                      <p:cBhvr>
                                        <p:cTn id="162" dur="770" decel="100000"/>
                                        <p:tgtEl>
                                          <p:spTgt spid="24581"/>
                                        </p:tgtEl>
                                      </p:cBhvr>
                                      <p:from x="10000" y="10000"/>
                                      <p:to x="200000" y="450000"/>
                                    </p:animScale>
                                    <p:animScale>
                                      <p:cBhvr>
                                        <p:cTn id="163" dur="1230" accel="100000" fill="hold">
                                          <p:stCondLst>
                                            <p:cond delay="770"/>
                                          </p:stCondLst>
                                        </p:cTn>
                                        <p:tgtEl>
                                          <p:spTgt spid="24581"/>
                                        </p:tgtEl>
                                      </p:cBhvr>
                                      <p:from x="200000" y="450000"/>
                                      <p:to x="100000" y="100000"/>
                                    </p:animScale>
                                    <p:set>
                                      <p:cBhvr>
                                        <p:cTn id="164" dur="770" fill="hold"/>
                                        <p:tgtEl>
                                          <p:spTgt spid="24581"/>
                                        </p:tgtEl>
                                        <p:attrNameLst>
                                          <p:attrName>ppt_x</p:attrName>
                                        </p:attrNameLst>
                                      </p:cBhvr>
                                      <p:to>
                                        <p:strVal val="(0.5)"/>
                                      </p:to>
                                    </p:set>
                                    <p:anim from="(0.5)" to="(#ppt_x)" calcmode="lin" valueType="num">
                                      <p:cBhvr>
                                        <p:cTn id="165" dur="1230" accel="100000" fill="hold">
                                          <p:stCondLst>
                                            <p:cond delay="770"/>
                                          </p:stCondLst>
                                        </p:cTn>
                                        <p:tgtEl>
                                          <p:spTgt spid="24581"/>
                                        </p:tgtEl>
                                        <p:attrNameLst>
                                          <p:attrName>ppt_x</p:attrName>
                                        </p:attrNameLst>
                                      </p:cBhvr>
                                    </p:anim>
                                    <p:set>
                                      <p:cBhvr>
                                        <p:cTn id="166" dur="770" fill="hold"/>
                                        <p:tgtEl>
                                          <p:spTgt spid="24581"/>
                                        </p:tgtEl>
                                        <p:attrNameLst>
                                          <p:attrName>ppt_y</p:attrName>
                                        </p:attrNameLst>
                                      </p:cBhvr>
                                      <p:to>
                                        <p:strVal val="(#ppt_y+0.4)"/>
                                      </p:to>
                                    </p:set>
                                    <p:anim from="(#ppt_y+0.4)" to="(#ppt_y)" calcmode="lin" valueType="num">
                                      <p:cBhvr>
                                        <p:cTn id="167" dur="1230" accel="100000" fill="hold">
                                          <p:stCondLst>
                                            <p:cond delay="770"/>
                                          </p:stCondLst>
                                        </p:cTn>
                                        <p:tgtEl>
                                          <p:spTgt spid="24581"/>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97" grpId="0" animBg="1"/>
      <p:bldP spid="32790" grpId="0" animBg="1"/>
      <p:bldP spid="32791" grpId="0" animBg="1"/>
      <p:bldP spid="32792" grpId="0" animBg="1"/>
      <p:bldP spid="24594" grpId="0" animBg="1"/>
      <p:bldP spid="24595" grpId="0" animBg="1"/>
      <p:bldP spid="24596" grpId="0" animBg="1"/>
      <p:bldP spid="24599" grpId="0" animBg="1"/>
      <p:bldP spid="24606" grpId="0" animBg="1"/>
      <p:bldP spid="24608" grpId="0" animBg="1"/>
      <p:bldP spid="2460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defRPr/>
            </a:pPr>
            <a:r>
              <a:rPr lang="en-US" dirty="0">
                <a:solidFill>
                  <a:srgbClr val="FF6699"/>
                </a:solidFill>
                <a:latin typeface="Kristen ITC" pitchFamily="66" charset="0"/>
              </a:rPr>
              <a:t>Proposals: How to conserve water</a:t>
            </a:r>
          </a:p>
        </p:txBody>
      </p:sp>
      <p:sp>
        <p:nvSpPr>
          <p:cNvPr id="30723" name="2 Marcador de contenido"/>
          <p:cNvSpPr>
            <a:spLocks noGrp="1"/>
          </p:cNvSpPr>
          <p:nvPr>
            <p:ph sz="quarter" idx="1"/>
          </p:nvPr>
        </p:nvSpPr>
        <p:spPr>
          <a:xfrm>
            <a:off x="857250" y="1428750"/>
            <a:ext cx="8072438" cy="4800600"/>
          </a:xfrm>
        </p:spPr>
        <p:txBody>
          <a:bodyPr>
            <a:normAutofit lnSpcReduction="10000"/>
          </a:bodyPr>
          <a:lstStyle/>
          <a:p>
            <a:pPr>
              <a:buFont typeface="Wingdings 2" pitchFamily="18" charset="2"/>
              <a:buNone/>
            </a:pPr>
            <a:r>
              <a:rPr lang="en-US" sz="1700" dirty="0">
                <a:latin typeface="Kristen ITC" pitchFamily="66" charset="0"/>
              </a:rPr>
              <a:t>I</a:t>
            </a:r>
            <a:r>
              <a:rPr lang="en-US" sz="2000" dirty="0">
                <a:latin typeface="Kristen ITC" pitchFamily="66" charset="0"/>
              </a:rPr>
              <a:t>f you want to learn how to conserver water and protecting the environment, learning to conserve water is a great way to make a positive impact. A four-minute shower may not sound like much, but in reality can cost up to 40 gallons. But don't worry--there are ways to change water-hogging household habits into leaner, greener activities. </a:t>
            </a:r>
          </a:p>
          <a:p>
            <a:pPr>
              <a:buFont typeface="Wingdings 2" pitchFamily="18" charset="2"/>
              <a:buNone/>
            </a:pPr>
            <a:r>
              <a:rPr lang="en-US" sz="2000" b="1" dirty="0">
                <a:latin typeface="Kristen ITC" pitchFamily="66" charset="0"/>
              </a:rPr>
              <a:t>Water Conservation Tips </a:t>
            </a:r>
          </a:p>
          <a:p>
            <a:r>
              <a:rPr lang="en-US" sz="2000" dirty="0">
                <a:latin typeface="Kristen ITC" pitchFamily="66" charset="0"/>
              </a:rPr>
              <a:t>Run your dishwasher for only full loads. </a:t>
            </a:r>
          </a:p>
          <a:p>
            <a:r>
              <a:rPr lang="en-US" sz="2000" dirty="0">
                <a:latin typeface="Kristen ITC" pitchFamily="66" charset="0"/>
              </a:rPr>
              <a:t>Turn off the tap when you brush your teeth. </a:t>
            </a:r>
          </a:p>
          <a:p>
            <a:r>
              <a:rPr lang="en-US" sz="2000" dirty="0">
                <a:latin typeface="Kristen ITC" pitchFamily="66" charset="0"/>
              </a:rPr>
              <a:t>Check your faucets and toilets for leaks. </a:t>
            </a:r>
          </a:p>
          <a:p>
            <a:r>
              <a:rPr lang="en-US" sz="2000" dirty="0">
                <a:latin typeface="Kristen ITC" pitchFamily="66" charset="0"/>
              </a:rPr>
              <a:t>Take shorter showers. </a:t>
            </a:r>
          </a:p>
          <a:p>
            <a:r>
              <a:rPr lang="en-US" sz="2000" dirty="0">
                <a:latin typeface="Kristen ITC" pitchFamily="66" charset="0"/>
              </a:rPr>
              <a:t>Water your lawn in the morning. </a:t>
            </a:r>
          </a:p>
          <a:p>
            <a:r>
              <a:rPr lang="en-US" sz="2000" dirty="0">
                <a:latin typeface="Kristen ITC" pitchFamily="66" charset="0"/>
              </a:rPr>
              <a:t>Use a cover on your pool. </a:t>
            </a:r>
          </a:p>
          <a:p>
            <a:r>
              <a:rPr lang="en-US" sz="2000" dirty="0">
                <a:latin typeface="Kristen ITC" pitchFamily="66" charset="0"/>
              </a:rPr>
              <a:t>Wash your car with a nozzle on the hose</a:t>
            </a:r>
            <a:r>
              <a:rPr lang="en-US" sz="1700" dirty="0">
                <a:solidFill>
                  <a:srgbClr val="000000"/>
                </a:solidFill>
                <a:latin typeface="Kristen ITC" pitchFamily="66" charset="0"/>
              </a:rPr>
              <a:t>. </a:t>
            </a:r>
          </a:p>
          <a:p>
            <a:endParaRPr lang="en-US" dirty="0"/>
          </a:p>
        </p:txBody>
      </p:sp>
    </p:spTree>
  </p:cSld>
  <p:clrMapOvr>
    <a:masterClrMapping/>
  </p:clrMapOvr>
  <p:transition spd="slow"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par>
                          <p:cTn id="11" fill="hold">
                            <p:stCondLst>
                              <p:cond delay="3700"/>
                            </p:stCondLst>
                            <p:childTnLst>
                              <p:par>
                                <p:cTn id="12" presetID="51" presetClass="entr" presetSubtype="0" fill="hold" nodeType="afterEffect">
                                  <p:stCondLst>
                                    <p:cond delay="0"/>
                                  </p:stCondLst>
                                  <p:childTnLst>
                                    <p:set>
                                      <p:cBhvr>
                                        <p:cTn id="13" dur="1" fill="hold">
                                          <p:stCondLst>
                                            <p:cond delay="0"/>
                                          </p:stCondLst>
                                        </p:cTn>
                                        <p:tgtEl>
                                          <p:spTgt spid="30723">
                                            <p:txEl>
                                              <p:pRg st="0" end="0"/>
                                            </p:txEl>
                                          </p:spTgt>
                                        </p:tgtEl>
                                        <p:attrNameLst>
                                          <p:attrName>style.visibility</p:attrName>
                                        </p:attrNameLst>
                                      </p:cBhvr>
                                      <p:to>
                                        <p:strVal val="visible"/>
                                      </p:to>
                                    </p:set>
                                    <p:animEffect transition="in" filter="fade">
                                      <p:cBhvr>
                                        <p:cTn id="14" dur="1925" decel="100000"/>
                                        <p:tgtEl>
                                          <p:spTgt spid="30723">
                                            <p:txEl>
                                              <p:pRg st="0" end="0"/>
                                            </p:txEl>
                                          </p:spTgt>
                                        </p:tgtEl>
                                      </p:cBhvr>
                                    </p:animEffect>
                                    <p:animScale>
                                      <p:cBhvr>
                                        <p:cTn id="15" dur="1925" decel="100000"/>
                                        <p:tgtEl>
                                          <p:spTgt spid="30723">
                                            <p:txEl>
                                              <p:pRg st="0" end="0"/>
                                            </p:txEl>
                                          </p:spTgt>
                                        </p:tgtEl>
                                      </p:cBhvr>
                                      <p:from x="10000" y="10000"/>
                                      <p:to x="200000" y="450000"/>
                                    </p:animScale>
                                    <p:animScale>
                                      <p:cBhvr>
                                        <p:cTn id="16" dur="3075" accel="100000" fill="hold">
                                          <p:stCondLst>
                                            <p:cond delay="1925"/>
                                          </p:stCondLst>
                                        </p:cTn>
                                        <p:tgtEl>
                                          <p:spTgt spid="30723">
                                            <p:txEl>
                                              <p:pRg st="0" end="0"/>
                                            </p:txEl>
                                          </p:spTgt>
                                        </p:tgtEl>
                                      </p:cBhvr>
                                      <p:from x="200000" y="450000"/>
                                      <p:to x="100000" y="100000"/>
                                    </p:animScale>
                                    <p:set>
                                      <p:cBhvr>
                                        <p:cTn id="17" dur="1925" fill="hold"/>
                                        <p:tgtEl>
                                          <p:spTgt spid="30723">
                                            <p:txEl>
                                              <p:pRg st="0" end="0"/>
                                            </p:txEl>
                                          </p:spTgt>
                                        </p:tgtEl>
                                        <p:attrNameLst>
                                          <p:attrName>ppt_x</p:attrName>
                                        </p:attrNameLst>
                                      </p:cBhvr>
                                      <p:to>
                                        <p:strVal val="(0.5)"/>
                                      </p:to>
                                    </p:set>
                                    <p:anim from="(0.5)" to="(#ppt_x)" calcmode="lin" valueType="num">
                                      <p:cBhvr>
                                        <p:cTn id="18" dur="3075" accel="100000" fill="hold">
                                          <p:stCondLst>
                                            <p:cond delay="1925"/>
                                          </p:stCondLst>
                                        </p:cTn>
                                        <p:tgtEl>
                                          <p:spTgt spid="30723">
                                            <p:txEl>
                                              <p:pRg st="0" end="0"/>
                                            </p:txEl>
                                          </p:spTgt>
                                        </p:tgtEl>
                                        <p:attrNameLst>
                                          <p:attrName>ppt_x</p:attrName>
                                        </p:attrNameLst>
                                      </p:cBhvr>
                                    </p:anim>
                                    <p:set>
                                      <p:cBhvr>
                                        <p:cTn id="19" dur="1925" fill="hold"/>
                                        <p:tgtEl>
                                          <p:spTgt spid="30723">
                                            <p:txEl>
                                              <p:pRg st="0" end="0"/>
                                            </p:txEl>
                                          </p:spTgt>
                                        </p:tgtEl>
                                        <p:attrNameLst>
                                          <p:attrName>ppt_y</p:attrName>
                                        </p:attrNameLst>
                                      </p:cBhvr>
                                      <p:to>
                                        <p:strVal val="(#ppt_y+0.4)"/>
                                      </p:to>
                                    </p:set>
                                    <p:anim from="(#ppt_y+0.4)" to="(#ppt_y)" calcmode="lin" valueType="num">
                                      <p:cBhvr>
                                        <p:cTn id="20" dur="3075" accel="100000" fill="hold">
                                          <p:stCondLst>
                                            <p:cond delay="1925"/>
                                          </p:stCondLst>
                                        </p:cTn>
                                        <p:tgtEl>
                                          <p:spTgt spid="30723">
                                            <p:txEl>
                                              <p:pRg st="0" end="0"/>
                                            </p:txEl>
                                          </p:spTgt>
                                        </p:tgtEl>
                                        <p:attrNameLst>
                                          <p:attrName>ppt_y</p:attrName>
                                        </p:attrNameLst>
                                      </p:cBhvr>
                                    </p:anim>
                                  </p:childTnLst>
                                </p:cTn>
                              </p:par>
                            </p:childTnLst>
                          </p:cTn>
                        </p:par>
                        <p:par>
                          <p:cTn id="21" fill="hold">
                            <p:stCondLst>
                              <p:cond delay="8700"/>
                            </p:stCondLst>
                            <p:childTnLst>
                              <p:par>
                                <p:cTn id="22" presetID="51" presetClass="entr" presetSubtype="0" fill="hold" nodeType="afterEffect">
                                  <p:stCondLst>
                                    <p:cond delay="0"/>
                                  </p:stCondLst>
                                  <p:childTnLst>
                                    <p:set>
                                      <p:cBhvr>
                                        <p:cTn id="23" dur="1" fill="hold">
                                          <p:stCondLst>
                                            <p:cond delay="0"/>
                                          </p:stCondLst>
                                        </p:cTn>
                                        <p:tgtEl>
                                          <p:spTgt spid="30723">
                                            <p:txEl>
                                              <p:pRg st="1" end="1"/>
                                            </p:txEl>
                                          </p:spTgt>
                                        </p:tgtEl>
                                        <p:attrNameLst>
                                          <p:attrName>style.visibility</p:attrName>
                                        </p:attrNameLst>
                                      </p:cBhvr>
                                      <p:to>
                                        <p:strVal val="visible"/>
                                      </p:to>
                                    </p:set>
                                    <p:animEffect transition="in" filter="fade">
                                      <p:cBhvr>
                                        <p:cTn id="24" dur="1925" decel="100000"/>
                                        <p:tgtEl>
                                          <p:spTgt spid="30723">
                                            <p:txEl>
                                              <p:pRg st="1" end="1"/>
                                            </p:txEl>
                                          </p:spTgt>
                                        </p:tgtEl>
                                      </p:cBhvr>
                                    </p:animEffect>
                                    <p:animScale>
                                      <p:cBhvr>
                                        <p:cTn id="25" dur="1925" decel="100000"/>
                                        <p:tgtEl>
                                          <p:spTgt spid="30723">
                                            <p:txEl>
                                              <p:pRg st="1" end="1"/>
                                            </p:txEl>
                                          </p:spTgt>
                                        </p:tgtEl>
                                      </p:cBhvr>
                                      <p:from x="10000" y="10000"/>
                                      <p:to x="200000" y="450000"/>
                                    </p:animScale>
                                    <p:animScale>
                                      <p:cBhvr>
                                        <p:cTn id="26" dur="3075" accel="100000" fill="hold">
                                          <p:stCondLst>
                                            <p:cond delay="1925"/>
                                          </p:stCondLst>
                                        </p:cTn>
                                        <p:tgtEl>
                                          <p:spTgt spid="30723">
                                            <p:txEl>
                                              <p:pRg st="1" end="1"/>
                                            </p:txEl>
                                          </p:spTgt>
                                        </p:tgtEl>
                                      </p:cBhvr>
                                      <p:from x="200000" y="450000"/>
                                      <p:to x="100000" y="100000"/>
                                    </p:animScale>
                                    <p:set>
                                      <p:cBhvr>
                                        <p:cTn id="27" dur="1925" fill="hold"/>
                                        <p:tgtEl>
                                          <p:spTgt spid="30723">
                                            <p:txEl>
                                              <p:pRg st="1" end="1"/>
                                            </p:txEl>
                                          </p:spTgt>
                                        </p:tgtEl>
                                        <p:attrNameLst>
                                          <p:attrName>ppt_x</p:attrName>
                                        </p:attrNameLst>
                                      </p:cBhvr>
                                      <p:to>
                                        <p:strVal val="(0.5)"/>
                                      </p:to>
                                    </p:set>
                                    <p:anim from="(0.5)" to="(#ppt_x)" calcmode="lin" valueType="num">
                                      <p:cBhvr>
                                        <p:cTn id="28" dur="3075" accel="100000" fill="hold">
                                          <p:stCondLst>
                                            <p:cond delay="1925"/>
                                          </p:stCondLst>
                                        </p:cTn>
                                        <p:tgtEl>
                                          <p:spTgt spid="30723">
                                            <p:txEl>
                                              <p:pRg st="1" end="1"/>
                                            </p:txEl>
                                          </p:spTgt>
                                        </p:tgtEl>
                                        <p:attrNameLst>
                                          <p:attrName>ppt_x</p:attrName>
                                        </p:attrNameLst>
                                      </p:cBhvr>
                                    </p:anim>
                                    <p:set>
                                      <p:cBhvr>
                                        <p:cTn id="29" dur="1925" fill="hold"/>
                                        <p:tgtEl>
                                          <p:spTgt spid="30723">
                                            <p:txEl>
                                              <p:pRg st="1" end="1"/>
                                            </p:txEl>
                                          </p:spTgt>
                                        </p:tgtEl>
                                        <p:attrNameLst>
                                          <p:attrName>ppt_y</p:attrName>
                                        </p:attrNameLst>
                                      </p:cBhvr>
                                      <p:to>
                                        <p:strVal val="(#ppt_y+0.4)"/>
                                      </p:to>
                                    </p:set>
                                    <p:anim from="(#ppt_y+0.4)" to="(#ppt_y)" calcmode="lin" valueType="num">
                                      <p:cBhvr>
                                        <p:cTn id="30" dur="3075" accel="100000" fill="hold">
                                          <p:stCondLst>
                                            <p:cond delay="1925"/>
                                          </p:stCondLst>
                                        </p:cTn>
                                        <p:tgtEl>
                                          <p:spTgt spid="30723">
                                            <p:txEl>
                                              <p:pRg st="1" end="1"/>
                                            </p:txEl>
                                          </p:spTgt>
                                        </p:tgtEl>
                                        <p:attrNameLst>
                                          <p:attrName>ppt_y</p:attrName>
                                        </p:attrNameLst>
                                      </p:cBhvr>
                                    </p:anim>
                                  </p:childTnLst>
                                </p:cTn>
                              </p:par>
                            </p:childTnLst>
                          </p:cTn>
                        </p:par>
                        <p:par>
                          <p:cTn id="31" fill="hold">
                            <p:stCondLst>
                              <p:cond delay="13700"/>
                            </p:stCondLst>
                            <p:childTnLst>
                              <p:par>
                                <p:cTn id="32" presetID="51" presetClass="entr" presetSubtype="0" fill="hold" nodeType="afterEffect">
                                  <p:stCondLst>
                                    <p:cond delay="0"/>
                                  </p:stCondLst>
                                  <p:childTnLst>
                                    <p:set>
                                      <p:cBhvr>
                                        <p:cTn id="33" dur="1" fill="hold">
                                          <p:stCondLst>
                                            <p:cond delay="0"/>
                                          </p:stCondLst>
                                        </p:cTn>
                                        <p:tgtEl>
                                          <p:spTgt spid="30723">
                                            <p:txEl>
                                              <p:pRg st="2" end="2"/>
                                            </p:txEl>
                                          </p:spTgt>
                                        </p:tgtEl>
                                        <p:attrNameLst>
                                          <p:attrName>style.visibility</p:attrName>
                                        </p:attrNameLst>
                                      </p:cBhvr>
                                      <p:to>
                                        <p:strVal val="visible"/>
                                      </p:to>
                                    </p:set>
                                    <p:animEffect transition="in" filter="fade">
                                      <p:cBhvr>
                                        <p:cTn id="34" dur="1925" decel="100000"/>
                                        <p:tgtEl>
                                          <p:spTgt spid="30723">
                                            <p:txEl>
                                              <p:pRg st="2" end="2"/>
                                            </p:txEl>
                                          </p:spTgt>
                                        </p:tgtEl>
                                      </p:cBhvr>
                                    </p:animEffect>
                                    <p:animScale>
                                      <p:cBhvr>
                                        <p:cTn id="35" dur="1925" decel="100000"/>
                                        <p:tgtEl>
                                          <p:spTgt spid="30723">
                                            <p:txEl>
                                              <p:pRg st="2" end="2"/>
                                            </p:txEl>
                                          </p:spTgt>
                                        </p:tgtEl>
                                      </p:cBhvr>
                                      <p:from x="10000" y="10000"/>
                                      <p:to x="200000" y="450000"/>
                                    </p:animScale>
                                    <p:animScale>
                                      <p:cBhvr>
                                        <p:cTn id="36" dur="3075" accel="100000" fill="hold">
                                          <p:stCondLst>
                                            <p:cond delay="1925"/>
                                          </p:stCondLst>
                                        </p:cTn>
                                        <p:tgtEl>
                                          <p:spTgt spid="30723">
                                            <p:txEl>
                                              <p:pRg st="2" end="2"/>
                                            </p:txEl>
                                          </p:spTgt>
                                        </p:tgtEl>
                                      </p:cBhvr>
                                      <p:from x="200000" y="450000"/>
                                      <p:to x="100000" y="100000"/>
                                    </p:animScale>
                                    <p:set>
                                      <p:cBhvr>
                                        <p:cTn id="37" dur="1925" fill="hold"/>
                                        <p:tgtEl>
                                          <p:spTgt spid="30723">
                                            <p:txEl>
                                              <p:pRg st="2" end="2"/>
                                            </p:txEl>
                                          </p:spTgt>
                                        </p:tgtEl>
                                        <p:attrNameLst>
                                          <p:attrName>ppt_x</p:attrName>
                                        </p:attrNameLst>
                                      </p:cBhvr>
                                      <p:to>
                                        <p:strVal val="(0.5)"/>
                                      </p:to>
                                    </p:set>
                                    <p:anim from="(0.5)" to="(#ppt_x)" calcmode="lin" valueType="num">
                                      <p:cBhvr>
                                        <p:cTn id="38" dur="3075" accel="100000" fill="hold">
                                          <p:stCondLst>
                                            <p:cond delay="1925"/>
                                          </p:stCondLst>
                                        </p:cTn>
                                        <p:tgtEl>
                                          <p:spTgt spid="30723">
                                            <p:txEl>
                                              <p:pRg st="2" end="2"/>
                                            </p:txEl>
                                          </p:spTgt>
                                        </p:tgtEl>
                                        <p:attrNameLst>
                                          <p:attrName>ppt_x</p:attrName>
                                        </p:attrNameLst>
                                      </p:cBhvr>
                                    </p:anim>
                                    <p:set>
                                      <p:cBhvr>
                                        <p:cTn id="39" dur="1925" fill="hold"/>
                                        <p:tgtEl>
                                          <p:spTgt spid="30723">
                                            <p:txEl>
                                              <p:pRg st="2" end="2"/>
                                            </p:txEl>
                                          </p:spTgt>
                                        </p:tgtEl>
                                        <p:attrNameLst>
                                          <p:attrName>ppt_y</p:attrName>
                                        </p:attrNameLst>
                                      </p:cBhvr>
                                      <p:to>
                                        <p:strVal val="(#ppt_y+0.4)"/>
                                      </p:to>
                                    </p:set>
                                    <p:anim from="(#ppt_y+0.4)" to="(#ppt_y)" calcmode="lin" valueType="num">
                                      <p:cBhvr>
                                        <p:cTn id="40" dur="3075" accel="100000" fill="hold">
                                          <p:stCondLst>
                                            <p:cond delay="1925"/>
                                          </p:stCondLst>
                                        </p:cTn>
                                        <p:tgtEl>
                                          <p:spTgt spid="30723">
                                            <p:txEl>
                                              <p:pRg st="2" end="2"/>
                                            </p:txEl>
                                          </p:spTgt>
                                        </p:tgtEl>
                                        <p:attrNameLst>
                                          <p:attrName>ppt_y</p:attrName>
                                        </p:attrNameLst>
                                      </p:cBhvr>
                                    </p:anim>
                                  </p:childTnLst>
                                </p:cTn>
                              </p:par>
                            </p:childTnLst>
                          </p:cTn>
                        </p:par>
                        <p:par>
                          <p:cTn id="41" fill="hold">
                            <p:stCondLst>
                              <p:cond delay="18700"/>
                            </p:stCondLst>
                            <p:childTnLst>
                              <p:par>
                                <p:cTn id="42" presetID="51" presetClass="entr" presetSubtype="0" fill="hold" nodeType="afterEffect">
                                  <p:stCondLst>
                                    <p:cond delay="0"/>
                                  </p:stCondLst>
                                  <p:childTnLst>
                                    <p:set>
                                      <p:cBhvr>
                                        <p:cTn id="43" dur="1" fill="hold">
                                          <p:stCondLst>
                                            <p:cond delay="0"/>
                                          </p:stCondLst>
                                        </p:cTn>
                                        <p:tgtEl>
                                          <p:spTgt spid="30723">
                                            <p:txEl>
                                              <p:pRg st="3" end="3"/>
                                            </p:txEl>
                                          </p:spTgt>
                                        </p:tgtEl>
                                        <p:attrNameLst>
                                          <p:attrName>style.visibility</p:attrName>
                                        </p:attrNameLst>
                                      </p:cBhvr>
                                      <p:to>
                                        <p:strVal val="visible"/>
                                      </p:to>
                                    </p:set>
                                    <p:animEffect transition="in" filter="fade">
                                      <p:cBhvr>
                                        <p:cTn id="44" dur="1925" decel="100000"/>
                                        <p:tgtEl>
                                          <p:spTgt spid="30723">
                                            <p:txEl>
                                              <p:pRg st="3" end="3"/>
                                            </p:txEl>
                                          </p:spTgt>
                                        </p:tgtEl>
                                      </p:cBhvr>
                                    </p:animEffect>
                                    <p:animScale>
                                      <p:cBhvr>
                                        <p:cTn id="45" dur="1925" decel="100000"/>
                                        <p:tgtEl>
                                          <p:spTgt spid="30723">
                                            <p:txEl>
                                              <p:pRg st="3" end="3"/>
                                            </p:txEl>
                                          </p:spTgt>
                                        </p:tgtEl>
                                      </p:cBhvr>
                                      <p:from x="10000" y="10000"/>
                                      <p:to x="200000" y="450000"/>
                                    </p:animScale>
                                    <p:animScale>
                                      <p:cBhvr>
                                        <p:cTn id="46" dur="3075" accel="100000" fill="hold">
                                          <p:stCondLst>
                                            <p:cond delay="1925"/>
                                          </p:stCondLst>
                                        </p:cTn>
                                        <p:tgtEl>
                                          <p:spTgt spid="30723">
                                            <p:txEl>
                                              <p:pRg st="3" end="3"/>
                                            </p:txEl>
                                          </p:spTgt>
                                        </p:tgtEl>
                                      </p:cBhvr>
                                      <p:from x="200000" y="450000"/>
                                      <p:to x="100000" y="100000"/>
                                    </p:animScale>
                                    <p:set>
                                      <p:cBhvr>
                                        <p:cTn id="47" dur="1925" fill="hold"/>
                                        <p:tgtEl>
                                          <p:spTgt spid="30723">
                                            <p:txEl>
                                              <p:pRg st="3" end="3"/>
                                            </p:txEl>
                                          </p:spTgt>
                                        </p:tgtEl>
                                        <p:attrNameLst>
                                          <p:attrName>ppt_x</p:attrName>
                                        </p:attrNameLst>
                                      </p:cBhvr>
                                      <p:to>
                                        <p:strVal val="(0.5)"/>
                                      </p:to>
                                    </p:set>
                                    <p:anim from="(0.5)" to="(#ppt_x)" calcmode="lin" valueType="num">
                                      <p:cBhvr>
                                        <p:cTn id="48" dur="3075" accel="100000" fill="hold">
                                          <p:stCondLst>
                                            <p:cond delay="1925"/>
                                          </p:stCondLst>
                                        </p:cTn>
                                        <p:tgtEl>
                                          <p:spTgt spid="30723">
                                            <p:txEl>
                                              <p:pRg st="3" end="3"/>
                                            </p:txEl>
                                          </p:spTgt>
                                        </p:tgtEl>
                                        <p:attrNameLst>
                                          <p:attrName>ppt_x</p:attrName>
                                        </p:attrNameLst>
                                      </p:cBhvr>
                                    </p:anim>
                                    <p:set>
                                      <p:cBhvr>
                                        <p:cTn id="49" dur="1925" fill="hold"/>
                                        <p:tgtEl>
                                          <p:spTgt spid="30723">
                                            <p:txEl>
                                              <p:pRg st="3" end="3"/>
                                            </p:txEl>
                                          </p:spTgt>
                                        </p:tgtEl>
                                        <p:attrNameLst>
                                          <p:attrName>ppt_y</p:attrName>
                                        </p:attrNameLst>
                                      </p:cBhvr>
                                      <p:to>
                                        <p:strVal val="(#ppt_y+0.4)"/>
                                      </p:to>
                                    </p:set>
                                    <p:anim from="(#ppt_y+0.4)" to="(#ppt_y)" calcmode="lin" valueType="num">
                                      <p:cBhvr>
                                        <p:cTn id="50" dur="3075" accel="100000" fill="hold">
                                          <p:stCondLst>
                                            <p:cond delay="1925"/>
                                          </p:stCondLst>
                                        </p:cTn>
                                        <p:tgtEl>
                                          <p:spTgt spid="30723">
                                            <p:txEl>
                                              <p:pRg st="3" end="3"/>
                                            </p:txEl>
                                          </p:spTgt>
                                        </p:tgtEl>
                                        <p:attrNameLst>
                                          <p:attrName>ppt_y</p:attrName>
                                        </p:attrNameLst>
                                      </p:cBhvr>
                                    </p:anim>
                                  </p:childTnLst>
                                </p:cTn>
                              </p:par>
                            </p:childTnLst>
                          </p:cTn>
                        </p:par>
                        <p:par>
                          <p:cTn id="51" fill="hold">
                            <p:stCondLst>
                              <p:cond delay="23700"/>
                            </p:stCondLst>
                            <p:childTnLst>
                              <p:par>
                                <p:cTn id="52" presetID="51" presetClass="entr" presetSubtype="0" fill="hold" nodeType="afterEffect">
                                  <p:stCondLst>
                                    <p:cond delay="0"/>
                                  </p:stCondLst>
                                  <p:childTnLst>
                                    <p:set>
                                      <p:cBhvr>
                                        <p:cTn id="53" dur="1" fill="hold">
                                          <p:stCondLst>
                                            <p:cond delay="0"/>
                                          </p:stCondLst>
                                        </p:cTn>
                                        <p:tgtEl>
                                          <p:spTgt spid="30723">
                                            <p:txEl>
                                              <p:pRg st="4" end="4"/>
                                            </p:txEl>
                                          </p:spTgt>
                                        </p:tgtEl>
                                        <p:attrNameLst>
                                          <p:attrName>style.visibility</p:attrName>
                                        </p:attrNameLst>
                                      </p:cBhvr>
                                      <p:to>
                                        <p:strVal val="visible"/>
                                      </p:to>
                                    </p:set>
                                    <p:animEffect transition="in" filter="fade">
                                      <p:cBhvr>
                                        <p:cTn id="54" dur="1925" decel="100000"/>
                                        <p:tgtEl>
                                          <p:spTgt spid="30723">
                                            <p:txEl>
                                              <p:pRg st="4" end="4"/>
                                            </p:txEl>
                                          </p:spTgt>
                                        </p:tgtEl>
                                      </p:cBhvr>
                                    </p:animEffect>
                                    <p:animScale>
                                      <p:cBhvr>
                                        <p:cTn id="55" dur="1925" decel="100000"/>
                                        <p:tgtEl>
                                          <p:spTgt spid="30723">
                                            <p:txEl>
                                              <p:pRg st="4" end="4"/>
                                            </p:txEl>
                                          </p:spTgt>
                                        </p:tgtEl>
                                      </p:cBhvr>
                                      <p:from x="10000" y="10000"/>
                                      <p:to x="200000" y="450000"/>
                                    </p:animScale>
                                    <p:animScale>
                                      <p:cBhvr>
                                        <p:cTn id="56" dur="3075" accel="100000" fill="hold">
                                          <p:stCondLst>
                                            <p:cond delay="1925"/>
                                          </p:stCondLst>
                                        </p:cTn>
                                        <p:tgtEl>
                                          <p:spTgt spid="30723">
                                            <p:txEl>
                                              <p:pRg st="4" end="4"/>
                                            </p:txEl>
                                          </p:spTgt>
                                        </p:tgtEl>
                                      </p:cBhvr>
                                      <p:from x="200000" y="450000"/>
                                      <p:to x="100000" y="100000"/>
                                    </p:animScale>
                                    <p:set>
                                      <p:cBhvr>
                                        <p:cTn id="57" dur="1925" fill="hold"/>
                                        <p:tgtEl>
                                          <p:spTgt spid="30723">
                                            <p:txEl>
                                              <p:pRg st="4" end="4"/>
                                            </p:txEl>
                                          </p:spTgt>
                                        </p:tgtEl>
                                        <p:attrNameLst>
                                          <p:attrName>ppt_x</p:attrName>
                                        </p:attrNameLst>
                                      </p:cBhvr>
                                      <p:to>
                                        <p:strVal val="(0.5)"/>
                                      </p:to>
                                    </p:set>
                                    <p:anim from="(0.5)" to="(#ppt_x)" calcmode="lin" valueType="num">
                                      <p:cBhvr>
                                        <p:cTn id="58" dur="3075" accel="100000" fill="hold">
                                          <p:stCondLst>
                                            <p:cond delay="1925"/>
                                          </p:stCondLst>
                                        </p:cTn>
                                        <p:tgtEl>
                                          <p:spTgt spid="30723">
                                            <p:txEl>
                                              <p:pRg st="4" end="4"/>
                                            </p:txEl>
                                          </p:spTgt>
                                        </p:tgtEl>
                                        <p:attrNameLst>
                                          <p:attrName>ppt_x</p:attrName>
                                        </p:attrNameLst>
                                      </p:cBhvr>
                                    </p:anim>
                                    <p:set>
                                      <p:cBhvr>
                                        <p:cTn id="59" dur="1925" fill="hold"/>
                                        <p:tgtEl>
                                          <p:spTgt spid="30723">
                                            <p:txEl>
                                              <p:pRg st="4" end="4"/>
                                            </p:txEl>
                                          </p:spTgt>
                                        </p:tgtEl>
                                        <p:attrNameLst>
                                          <p:attrName>ppt_y</p:attrName>
                                        </p:attrNameLst>
                                      </p:cBhvr>
                                      <p:to>
                                        <p:strVal val="(#ppt_y+0.4)"/>
                                      </p:to>
                                    </p:set>
                                    <p:anim from="(#ppt_y+0.4)" to="(#ppt_y)" calcmode="lin" valueType="num">
                                      <p:cBhvr>
                                        <p:cTn id="60" dur="3075" accel="100000" fill="hold">
                                          <p:stCondLst>
                                            <p:cond delay="1925"/>
                                          </p:stCondLst>
                                        </p:cTn>
                                        <p:tgtEl>
                                          <p:spTgt spid="30723">
                                            <p:txEl>
                                              <p:pRg st="4" end="4"/>
                                            </p:txEl>
                                          </p:spTgt>
                                        </p:tgtEl>
                                        <p:attrNameLst>
                                          <p:attrName>ppt_y</p:attrName>
                                        </p:attrNameLst>
                                      </p:cBhvr>
                                    </p:anim>
                                  </p:childTnLst>
                                </p:cTn>
                              </p:par>
                            </p:childTnLst>
                          </p:cTn>
                        </p:par>
                        <p:par>
                          <p:cTn id="61" fill="hold">
                            <p:stCondLst>
                              <p:cond delay="28700"/>
                            </p:stCondLst>
                            <p:childTnLst>
                              <p:par>
                                <p:cTn id="62" presetID="51" presetClass="entr" presetSubtype="0" fill="hold" nodeType="afterEffect">
                                  <p:stCondLst>
                                    <p:cond delay="0"/>
                                  </p:stCondLst>
                                  <p:childTnLst>
                                    <p:set>
                                      <p:cBhvr>
                                        <p:cTn id="63" dur="1" fill="hold">
                                          <p:stCondLst>
                                            <p:cond delay="0"/>
                                          </p:stCondLst>
                                        </p:cTn>
                                        <p:tgtEl>
                                          <p:spTgt spid="30723">
                                            <p:txEl>
                                              <p:pRg st="5" end="5"/>
                                            </p:txEl>
                                          </p:spTgt>
                                        </p:tgtEl>
                                        <p:attrNameLst>
                                          <p:attrName>style.visibility</p:attrName>
                                        </p:attrNameLst>
                                      </p:cBhvr>
                                      <p:to>
                                        <p:strVal val="visible"/>
                                      </p:to>
                                    </p:set>
                                    <p:animEffect transition="in" filter="fade">
                                      <p:cBhvr>
                                        <p:cTn id="64" dur="1925" decel="100000"/>
                                        <p:tgtEl>
                                          <p:spTgt spid="30723">
                                            <p:txEl>
                                              <p:pRg st="5" end="5"/>
                                            </p:txEl>
                                          </p:spTgt>
                                        </p:tgtEl>
                                      </p:cBhvr>
                                    </p:animEffect>
                                    <p:animScale>
                                      <p:cBhvr>
                                        <p:cTn id="65" dur="1925" decel="100000"/>
                                        <p:tgtEl>
                                          <p:spTgt spid="30723">
                                            <p:txEl>
                                              <p:pRg st="5" end="5"/>
                                            </p:txEl>
                                          </p:spTgt>
                                        </p:tgtEl>
                                      </p:cBhvr>
                                      <p:from x="10000" y="10000"/>
                                      <p:to x="200000" y="450000"/>
                                    </p:animScale>
                                    <p:animScale>
                                      <p:cBhvr>
                                        <p:cTn id="66" dur="3075" accel="100000" fill="hold">
                                          <p:stCondLst>
                                            <p:cond delay="1925"/>
                                          </p:stCondLst>
                                        </p:cTn>
                                        <p:tgtEl>
                                          <p:spTgt spid="30723">
                                            <p:txEl>
                                              <p:pRg st="5" end="5"/>
                                            </p:txEl>
                                          </p:spTgt>
                                        </p:tgtEl>
                                      </p:cBhvr>
                                      <p:from x="200000" y="450000"/>
                                      <p:to x="100000" y="100000"/>
                                    </p:animScale>
                                    <p:set>
                                      <p:cBhvr>
                                        <p:cTn id="67" dur="1925" fill="hold"/>
                                        <p:tgtEl>
                                          <p:spTgt spid="30723">
                                            <p:txEl>
                                              <p:pRg st="5" end="5"/>
                                            </p:txEl>
                                          </p:spTgt>
                                        </p:tgtEl>
                                        <p:attrNameLst>
                                          <p:attrName>ppt_x</p:attrName>
                                        </p:attrNameLst>
                                      </p:cBhvr>
                                      <p:to>
                                        <p:strVal val="(0.5)"/>
                                      </p:to>
                                    </p:set>
                                    <p:anim from="(0.5)" to="(#ppt_x)" calcmode="lin" valueType="num">
                                      <p:cBhvr>
                                        <p:cTn id="68" dur="3075" accel="100000" fill="hold">
                                          <p:stCondLst>
                                            <p:cond delay="1925"/>
                                          </p:stCondLst>
                                        </p:cTn>
                                        <p:tgtEl>
                                          <p:spTgt spid="30723">
                                            <p:txEl>
                                              <p:pRg st="5" end="5"/>
                                            </p:txEl>
                                          </p:spTgt>
                                        </p:tgtEl>
                                        <p:attrNameLst>
                                          <p:attrName>ppt_x</p:attrName>
                                        </p:attrNameLst>
                                      </p:cBhvr>
                                    </p:anim>
                                    <p:set>
                                      <p:cBhvr>
                                        <p:cTn id="69" dur="1925" fill="hold"/>
                                        <p:tgtEl>
                                          <p:spTgt spid="30723">
                                            <p:txEl>
                                              <p:pRg st="5" end="5"/>
                                            </p:txEl>
                                          </p:spTgt>
                                        </p:tgtEl>
                                        <p:attrNameLst>
                                          <p:attrName>ppt_y</p:attrName>
                                        </p:attrNameLst>
                                      </p:cBhvr>
                                      <p:to>
                                        <p:strVal val="(#ppt_y+0.4)"/>
                                      </p:to>
                                    </p:set>
                                    <p:anim from="(#ppt_y+0.4)" to="(#ppt_y)" calcmode="lin" valueType="num">
                                      <p:cBhvr>
                                        <p:cTn id="70" dur="3075" accel="100000" fill="hold">
                                          <p:stCondLst>
                                            <p:cond delay="1925"/>
                                          </p:stCondLst>
                                        </p:cTn>
                                        <p:tgtEl>
                                          <p:spTgt spid="30723">
                                            <p:txEl>
                                              <p:pRg st="5" end="5"/>
                                            </p:txEl>
                                          </p:spTgt>
                                        </p:tgtEl>
                                        <p:attrNameLst>
                                          <p:attrName>ppt_y</p:attrName>
                                        </p:attrNameLst>
                                      </p:cBhvr>
                                    </p:anim>
                                  </p:childTnLst>
                                </p:cTn>
                              </p:par>
                            </p:childTnLst>
                          </p:cTn>
                        </p:par>
                        <p:par>
                          <p:cTn id="71" fill="hold">
                            <p:stCondLst>
                              <p:cond delay="33700"/>
                            </p:stCondLst>
                            <p:childTnLst>
                              <p:par>
                                <p:cTn id="72" presetID="51" presetClass="entr" presetSubtype="0" fill="hold" nodeType="afterEffect">
                                  <p:stCondLst>
                                    <p:cond delay="0"/>
                                  </p:stCondLst>
                                  <p:childTnLst>
                                    <p:set>
                                      <p:cBhvr>
                                        <p:cTn id="73" dur="1" fill="hold">
                                          <p:stCondLst>
                                            <p:cond delay="0"/>
                                          </p:stCondLst>
                                        </p:cTn>
                                        <p:tgtEl>
                                          <p:spTgt spid="30723">
                                            <p:txEl>
                                              <p:pRg st="6" end="6"/>
                                            </p:txEl>
                                          </p:spTgt>
                                        </p:tgtEl>
                                        <p:attrNameLst>
                                          <p:attrName>style.visibility</p:attrName>
                                        </p:attrNameLst>
                                      </p:cBhvr>
                                      <p:to>
                                        <p:strVal val="visible"/>
                                      </p:to>
                                    </p:set>
                                    <p:animEffect transition="in" filter="fade">
                                      <p:cBhvr>
                                        <p:cTn id="74" dur="1925" decel="100000"/>
                                        <p:tgtEl>
                                          <p:spTgt spid="30723">
                                            <p:txEl>
                                              <p:pRg st="6" end="6"/>
                                            </p:txEl>
                                          </p:spTgt>
                                        </p:tgtEl>
                                      </p:cBhvr>
                                    </p:animEffect>
                                    <p:animScale>
                                      <p:cBhvr>
                                        <p:cTn id="75" dur="1925" decel="100000"/>
                                        <p:tgtEl>
                                          <p:spTgt spid="30723">
                                            <p:txEl>
                                              <p:pRg st="6" end="6"/>
                                            </p:txEl>
                                          </p:spTgt>
                                        </p:tgtEl>
                                      </p:cBhvr>
                                      <p:from x="10000" y="10000"/>
                                      <p:to x="200000" y="450000"/>
                                    </p:animScale>
                                    <p:animScale>
                                      <p:cBhvr>
                                        <p:cTn id="76" dur="3075" accel="100000" fill="hold">
                                          <p:stCondLst>
                                            <p:cond delay="1925"/>
                                          </p:stCondLst>
                                        </p:cTn>
                                        <p:tgtEl>
                                          <p:spTgt spid="30723">
                                            <p:txEl>
                                              <p:pRg st="6" end="6"/>
                                            </p:txEl>
                                          </p:spTgt>
                                        </p:tgtEl>
                                      </p:cBhvr>
                                      <p:from x="200000" y="450000"/>
                                      <p:to x="100000" y="100000"/>
                                    </p:animScale>
                                    <p:set>
                                      <p:cBhvr>
                                        <p:cTn id="77" dur="1925" fill="hold"/>
                                        <p:tgtEl>
                                          <p:spTgt spid="30723">
                                            <p:txEl>
                                              <p:pRg st="6" end="6"/>
                                            </p:txEl>
                                          </p:spTgt>
                                        </p:tgtEl>
                                        <p:attrNameLst>
                                          <p:attrName>ppt_x</p:attrName>
                                        </p:attrNameLst>
                                      </p:cBhvr>
                                      <p:to>
                                        <p:strVal val="(0.5)"/>
                                      </p:to>
                                    </p:set>
                                    <p:anim from="(0.5)" to="(#ppt_x)" calcmode="lin" valueType="num">
                                      <p:cBhvr>
                                        <p:cTn id="78" dur="3075" accel="100000" fill="hold">
                                          <p:stCondLst>
                                            <p:cond delay="1925"/>
                                          </p:stCondLst>
                                        </p:cTn>
                                        <p:tgtEl>
                                          <p:spTgt spid="30723">
                                            <p:txEl>
                                              <p:pRg st="6" end="6"/>
                                            </p:txEl>
                                          </p:spTgt>
                                        </p:tgtEl>
                                        <p:attrNameLst>
                                          <p:attrName>ppt_x</p:attrName>
                                        </p:attrNameLst>
                                      </p:cBhvr>
                                    </p:anim>
                                    <p:set>
                                      <p:cBhvr>
                                        <p:cTn id="79" dur="1925" fill="hold"/>
                                        <p:tgtEl>
                                          <p:spTgt spid="30723">
                                            <p:txEl>
                                              <p:pRg st="6" end="6"/>
                                            </p:txEl>
                                          </p:spTgt>
                                        </p:tgtEl>
                                        <p:attrNameLst>
                                          <p:attrName>ppt_y</p:attrName>
                                        </p:attrNameLst>
                                      </p:cBhvr>
                                      <p:to>
                                        <p:strVal val="(#ppt_y+0.4)"/>
                                      </p:to>
                                    </p:set>
                                    <p:anim from="(#ppt_y+0.4)" to="(#ppt_y)" calcmode="lin" valueType="num">
                                      <p:cBhvr>
                                        <p:cTn id="80" dur="3075" accel="100000" fill="hold">
                                          <p:stCondLst>
                                            <p:cond delay="1925"/>
                                          </p:stCondLst>
                                        </p:cTn>
                                        <p:tgtEl>
                                          <p:spTgt spid="30723">
                                            <p:txEl>
                                              <p:pRg st="6" end="6"/>
                                            </p:txEl>
                                          </p:spTgt>
                                        </p:tgtEl>
                                        <p:attrNameLst>
                                          <p:attrName>ppt_y</p:attrName>
                                        </p:attrNameLst>
                                      </p:cBhvr>
                                    </p:anim>
                                  </p:childTnLst>
                                </p:cTn>
                              </p:par>
                            </p:childTnLst>
                          </p:cTn>
                        </p:par>
                        <p:par>
                          <p:cTn id="81" fill="hold">
                            <p:stCondLst>
                              <p:cond delay="38700"/>
                            </p:stCondLst>
                            <p:childTnLst>
                              <p:par>
                                <p:cTn id="82" presetID="51" presetClass="entr" presetSubtype="0" fill="hold" nodeType="afterEffect">
                                  <p:stCondLst>
                                    <p:cond delay="0"/>
                                  </p:stCondLst>
                                  <p:childTnLst>
                                    <p:set>
                                      <p:cBhvr>
                                        <p:cTn id="83" dur="1" fill="hold">
                                          <p:stCondLst>
                                            <p:cond delay="0"/>
                                          </p:stCondLst>
                                        </p:cTn>
                                        <p:tgtEl>
                                          <p:spTgt spid="30723">
                                            <p:txEl>
                                              <p:pRg st="7" end="7"/>
                                            </p:txEl>
                                          </p:spTgt>
                                        </p:tgtEl>
                                        <p:attrNameLst>
                                          <p:attrName>style.visibility</p:attrName>
                                        </p:attrNameLst>
                                      </p:cBhvr>
                                      <p:to>
                                        <p:strVal val="visible"/>
                                      </p:to>
                                    </p:set>
                                    <p:animEffect transition="in" filter="fade">
                                      <p:cBhvr>
                                        <p:cTn id="84" dur="1925" decel="100000"/>
                                        <p:tgtEl>
                                          <p:spTgt spid="30723">
                                            <p:txEl>
                                              <p:pRg st="7" end="7"/>
                                            </p:txEl>
                                          </p:spTgt>
                                        </p:tgtEl>
                                      </p:cBhvr>
                                    </p:animEffect>
                                    <p:animScale>
                                      <p:cBhvr>
                                        <p:cTn id="85" dur="1925" decel="100000"/>
                                        <p:tgtEl>
                                          <p:spTgt spid="30723">
                                            <p:txEl>
                                              <p:pRg st="7" end="7"/>
                                            </p:txEl>
                                          </p:spTgt>
                                        </p:tgtEl>
                                      </p:cBhvr>
                                      <p:from x="10000" y="10000"/>
                                      <p:to x="200000" y="450000"/>
                                    </p:animScale>
                                    <p:animScale>
                                      <p:cBhvr>
                                        <p:cTn id="86" dur="3075" accel="100000" fill="hold">
                                          <p:stCondLst>
                                            <p:cond delay="1925"/>
                                          </p:stCondLst>
                                        </p:cTn>
                                        <p:tgtEl>
                                          <p:spTgt spid="30723">
                                            <p:txEl>
                                              <p:pRg st="7" end="7"/>
                                            </p:txEl>
                                          </p:spTgt>
                                        </p:tgtEl>
                                      </p:cBhvr>
                                      <p:from x="200000" y="450000"/>
                                      <p:to x="100000" y="100000"/>
                                    </p:animScale>
                                    <p:set>
                                      <p:cBhvr>
                                        <p:cTn id="87" dur="1925" fill="hold"/>
                                        <p:tgtEl>
                                          <p:spTgt spid="30723">
                                            <p:txEl>
                                              <p:pRg st="7" end="7"/>
                                            </p:txEl>
                                          </p:spTgt>
                                        </p:tgtEl>
                                        <p:attrNameLst>
                                          <p:attrName>ppt_x</p:attrName>
                                        </p:attrNameLst>
                                      </p:cBhvr>
                                      <p:to>
                                        <p:strVal val="(0.5)"/>
                                      </p:to>
                                    </p:set>
                                    <p:anim from="(0.5)" to="(#ppt_x)" calcmode="lin" valueType="num">
                                      <p:cBhvr>
                                        <p:cTn id="88" dur="3075" accel="100000" fill="hold">
                                          <p:stCondLst>
                                            <p:cond delay="1925"/>
                                          </p:stCondLst>
                                        </p:cTn>
                                        <p:tgtEl>
                                          <p:spTgt spid="30723">
                                            <p:txEl>
                                              <p:pRg st="7" end="7"/>
                                            </p:txEl>
                                          </p:spTgt>
                                        </p:tgtEl>
                                        <p:attrNameLst>
                                          <p:attrName>ppt_x</p:attrName>
                                        </p:attrNameLst>
                                      </p:cBhvr>
                                    </p:anim>
                                    <p:set>
                                      <p:cBhvr>
                                        <p:cTn id="89" dur="1925" fill="hold"/>
                                        <p:tgtEl>
                                          <p:spTgt spid="30723">
                                            <p:txEl>
                                              <p:pRg st="7" end="7"/>
                                            </p:txEl>
                                          </p:spTgt>
                                        </p:tgtEl>
                                        <p:attrNameLst>
                                          <p:attrName>ppt_y</p:attrName>
                                        </p:attrNameLst>
                                      </p:cBhvr>
                                      <p:to>
                                        <p:strVal val="(#ppt_y+0.4)"/>
                                      </p:to>
                                    </p:set>
                                    <p:anim from="(#ppt_y+0.4)" to="(#ppt_y)" calcmode="lin" valueType="num">
                                      <p:cBhvr>
                                        <p:cTn id="90" dur="3075" accel="100000" fill="hold">
                                          <p:stCondLst>
                                            <p:cond delay="1925"/>
                                          </p:stCondLst>
                                        </p:cTn>
                                        <p:tgtEl>
                                          <p:spTgt spid="30723">
                                            <p:txEl>
                                              <p:pRg st="7" end="7"/>
                                            </p:txEl>
                                          </p:spTgt>
                                        </p:tgtEl>
                                        <p:attrNameLst>
                                          <p:attrName>ppt_y</p:attrName>
                                        </p:attrNameLst>
                                      </p:cBhvr>
                                    </p:anim>
                                  </p:childTnLst>
                                </p:cTn>
                              </p:par>
                            </p:childTnLst>
                          </p:cTn>
                        </p:par>
                        <p:par>
                          <p:cTn id="91" fill="hold">
                            <p:stCondLst>
                              <p:cond delay="43700"/>
                            </p:stCondLst>
                            <p:childTnLst>
                              <p:par>
                                <p:cTn id="92" presetID="51" presetClass="entr" presetSubtype="0" fill="hold" nodeType="afterEffect">
                                  <p:stCondLst>
                                    <p:cond delay="0"/>
                                  </p:stCondLst>
                                  <p:childTnLst>
                                    <p:set>
                                      <p:cBhvr>
                                        <p:cTn id="93" dur="1" fill="hold">
                                          <p:stCondLst>
                                            <p:cond delay="0"/>
                                          </p:stCondLst>
                                        </p:cTn>
                                        <p:tgtEl>
                                          <p:spTgt spid="30723">
                                            <p:txEl>
                                              <p:pRg st="8" end="8"/>
                                            </p:txEl>
                                          </p:spTgt>
                                        </p:tgtEl>
                                        <p:attrNameLst>
                                          <p:attrName>style.visibility</p:attrName>
                                        </p:attrNameLst>
                                      </p:cBhvr>
                                      <p:to>
                                        <p:strVal val="visible"/>
                                      </p:to>
                                    </p:set>
                                    <p:animEffect transition="in" filter="fade">
                                      <p:cBhvr>
                                        <p:cTn id="94" dur="347" decel="100000"/>
                                        <p:tgtEl>
                                          <p:spTgt spid="30723">
                                            <p:txEl>
                                              <p:pRg st="8" end="8"/>
                                            </p:txEl>
                                          </p:spTgt>
                                        </p:tgtEl>
                                      </p:cBhvr>
                                    </p:animEffect>
                                    <p:animScale>
                                      <p:cBhvr>
                                        <p:cTn id="95" dur="347" decel="100000"/>
                                        <p:tgtEl>
                                          <p:spTgt spid="30723">
                                            <p:txEl>
                                              <p:pRg st="8" end="8"/>
                                            </p:txEl>
                                          </p:spTgt>
                                        </p:tgtEl>
                                      </p:cBhvr>
                                      <p:from x="10000" y="10000"/>
                                      <p:to x="200000" y="450000"/>
                                    </p:animScale>
                                    <p:animScale>
                                      <p:cBhvr>
                                        <p:cTn id="96" dur="554" accel="100000" fill="hold">
                                          <p:stCondLst>
                                            <p:cond delay="347"/>
                                          </p:stCondLst>
                                        </p:cTn>
                                        <p:tgtEl>
                                          <p:spTgt spid="30723">
                                            <p:txEl>
                                              <p:pRg st="8" end="8"/>
                                            </p:txEl>
                                          </p:spTgt>
                                        </p:tgtEl>
                                      </p:cBhvr>
                                      <p:from x="200000" y="450000"/>
                                      <p:to x="100000" y="100000"/>
                                    </p:animScale>
                                    <p:set>
                                      <p:cBhvr>
                                        <p:cTn id="97" dur="347" fill="hold"/>
                                        <p:tgtEl>
                                          <p:spTgt spid="30723">
                                            <p:txEl>
                                              <p:pRg st="8" end="8"/>
                                            </p:txEl>
                                          </p:spTgt>
                                        </p:tgtEl>
                                        <p:attrNameLst>
                                          <p:attrName>ppt_x</p:attrName>
                                        </p:attrNameLst>
                                      </p:cBhvr>
                                      <p:to>
                                        <p:strVal val="(0.5)"/>
                                      </p:to>
                                    </p:set>
                                    <p:anim from="(0.5)" to="(#ppt_x)" calcmode="lin" valueType="num">
                                      <p:cBhvr>
                                        <p:cTn id="98" dur="554" accel="100000" fill="hold">
                                          <p:stCondLst>
                                            <p:cond delay="347"/>
                                          </p:stCondLst>
                                        </p:cTn>
                                        <p:tgtEl>
                                          <p:spTgt spid="30723">
                                            <p:txEl>
                                              <p:pRg st="8" end="8"/>
                                            </p:txEl>
                                          </p:spTgt>
                                        </p:tgtEl>
                                        <p:attrNameLst>
                                          <p:attrName>ppt_x</p:attrName>
                                        </p:attrNameLst>
                                      </p:cBhvr>
                                    </p:anim>
                                    <p:set>
                                      <p:cBhvr>
                                        <p:cTn id="99" dur="347" fill="hold"/>
                                        <p:tgtEl>
                                          <p:spTgt spid="30723">
                                            <p:txEl>
                                              <p:pRg st="8" end="8"/>
                                            </p:txEl>
                                          </p:spTgt>
                                        </p:tgtEl>
                                        <p:attrNameLst>
                                          <p:attrName>ppt_y</p:attrName>
                                        </p:attrNameLst>
                                      </p:cBhvr>
                                      <p:to>
                                        <p:strVal val="(#ppt_y+0.4)"/>
                                      </p:to>
                                    </p:set>
                                    <p:anim from="(#ppt_y+0.4)" to="(#ppt_y)" calcmode="lin" valueType="num">
                                      <p:cBhvr>
                                        <p:cTn id="100" dur="554" accel="100000" fill="hold">
                                          <p:stCondLst>
                                            <p:cond delay="347"/>
                                          </p:stCondLst>
                                        </p:cTn>
                                        <p:tgtEl>
                                          <p:spTgt spid="30723">
                                            <p:txEl>
                                              <p:pRg st="8" end="8"/>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1C4A3-8209-47DF-8E75-1B688214915D}"/>
              </a:ext>
            </a:extLst>
          </p:cNvPr>
          <p:cNvSpPr>
            <a:spLocks noGrp="1"/>
          </p:cNvSpPr>
          <p:nvPr>
            <p:ph type="title"/>
          </p:nvPr>
        </p:nvSpPr>
        <p:spPr/>
        <p:txBody>
          <a:bodyPr/>
          <a:lstStyle/>
          <a:p>
            <a:r>
              <a:rPr lang="en-IN" dirty="0"/>
              <a:t>Conclusion</a:t>
            </a:r>
          </a:p>
        </p:txBody>
      </p:sp>
      <p:sp>
        <p:nvSpPr>
          <p:cNvPr id="3" name="Content Placeholder 2">
            <a:extLst>
              <a:ext uri="{FF2B5EF4-FFF2-40B4-BE49-F238E27FC236}">
                <a16:creationId xmlns:a16="http://schemas.microsoft.com/office/drawing/2014/main" id="{FE1BD854-0352-46B5-98A2-C6FCA55A1D65}"/>
              </a:ext>
            </a:extLst>
          </p:cNvPr>
          <p:cNvSpPr>
            <a:spLocks noGrp="1"/>
          </p:cNvSpPr>
          <p:nvPr>
            <p:ph sz="quarter" idx="1"/>
          </p:nvPr>
        </p:nvSpPr>
        <p:spPr/>
        <p:txBody>
          <a:bodyPr/>
          <a:lstStyle/>
          <a:p>
            <a:r>
              <a:rPr lang="en-US" dirty="0"/>
              <a:t>Our water resources, irregularly distributed in space and time, are under pressure due to major population change and </a:t>
            </a:r>
            <a:r>
              <a:rPr lang="en-US" b="1" dirty="0"/>
              <a:t>increased</a:t>
            </a:r>
            <a:r>
              <a:rPr lang="en-US" dirty="0"/>
              <a:t> demand. </a:t>
            </a:r>
          </a:p>
          <a:p>
            <a:r>
              <a:rPr lang="en-US" dirty="0"/>
              <a:t>Access to reliable data on the availability, quality and quantity of water, and its variability, form the necessary foundation for sound management of water resources.</a:t>
            </a:r>
          </a:p>
          <a:p>
            <a:endParaRPr lang="en-IN" dirty="0"/>
          </a:p>
        </p:txBody>
      </p:sp>
    </p:spTree>
    <p:extLst>
      <p:ext uri="{BB962C8B-B14F-4D97-AF65-F5344CB8AC3E}">
        <p14:creationId xmlns:p14="http://schemas.microsoft.com/office/powerpoint/2010/main" val="2086169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a:t>
            </a:r>
          </a:p>
        </p:txBody>
      </p:sp>
      <p:sp>
        <p:nvSpPr>
          <p:cNvPr id="3" name="Content Placeholder 2"/>
          <p:cNvSpPr>
            <a:spLocks noGrp="1"/>
          </p:cNvSpPr>
          <p:nvPr>
            <p:ph sz="quarter" idx="1"/>
          </p:nvPr>
        </p:nvSpPr>
        <p:spPr/>
        <p:txBody>
          <a:bodyPr/>
          <a:lstStyle/>
          <a:p>
            <a:r>
              <a:rPr lang="en-US" b="1" u="sng" dirty="0">
                <a:hlinkClick r:id="rId2"/>
              </a:rPr>
              <a:t>www.google.com</a:t>
            </a:r>
            <a:r>
              <a:rPr lang="en-US" b="1" u="sng" dirty="0"/>
              <a:t> </a:t>
            </a:r>
            <a:endParaRPr lang="en-US" dirty="0"/>
          </a:p>
          <a:p>
            <a:r>
              <a:rPr lang="en-US" b="1" u="sng" dirty="0">
                <a:hlinkClick r:id="rId3"/>
              </a:rPr>
              <a:t>www.wikipedia.com</a:t>
            </a:r>
            <a:r>
              <a:rPr lang="en-US" b="1" u="sng" dirty="0"/>
              <a:t> </a:t>
            </a:r>
            <a:endParaRPr lang="en-US" dirty="0"/>
          </a:p>
          <a:p>
            <a:r>
              <a:rPr lang="en-US" b="1" u="sng" dirty="0">
                <a:hlinkClick r:id="rId4"/>
              </a:rPr>
              <a:t>www.studymafia.org</a:t>
            </a:r>
            <a:r>
              <a:rPr lang="en-US" b="1" u="sng" dirty="0"/>
              <a:t>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743200" y="2590800"/>
            <a:ext cx="3843350" cy="923330"/>
          </a:xfrm>
          <a:prstGeom prst="rect">
            <a:avLst/>
          </a:prstGeom>
        </p:spPr>
        <p:style>
          <a:lnRef idx="0">
            <a:schemeClr val="dk1"/>
          </a:lnRef>
          <a:fillRef idx="3">
            <a:schemeClr val="dk1"/>
          </a:fillRef>
          <a:effectRef idx="3">
            <a:schemeClr val="dk1"/>
          </a:effectRef>
          <a:fontRef idx="minor">
            <a:schemeClr val="lt1"/>
          </a:fontRef>
        </p:style>
        <p:txBody>
          <a:bodyPr wrap="square" lIns="91440" tIns="45720" rIns="91440" bIns="45720">
            <a:spAutoFit/>
          </a:bodyPr>
          <a:lstStyle/>
          <a:p>
            <a:pPr algn="ctr"/>
            <a:r>
              <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THANKS</a:t>
            </a:r>
          </a:p>
        </p:txBody>
      </p:sp>
    </p:spTree>
  </p:cSld>
  <p:clrMapOvr>
    <a:masterClrMapping/>
  </p:clrMapOvr>
  <p:transition advTm="1500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Content</a:t>
            </a:r>
          </a:p>
        </p:txBody>
      </p:sp>
      <p:sp>
        <p:nvSpPr>
          <p:cNvPr id="3" name="Content Placeholder 2"/>
          <p:cNvSpPr>
            <a:spLocks noGrp="1"/>
          </p:cNvSpPr>
          <p:nvPr>
            <p:ph sz="quarter" idx="1"/>
          </p:nvPr>
        </p:nvSpPr>
        <p:spPr/>
        <p:txBody>
          <a:bodyPr>
            <a:noAutofit/>
          </a:bodyPr>
          <a:lstStyle/>
          <a:p>
            <a:r>
              <a:rPr lang="en-US" sz="2800" dirty="0">
                <a:latin typeface="Times New Roman" pitchFamily="18" charset="0"/>
                <a:cs typeface="Times New Roman" pitchFamily="18" charset="0"/>
              </a:rPr>
              <a:t>Introduction</a:t>
            </a:r>
          </a:p>
          <a:p>
            <a:r>
              <a:rPr lang="en-US" sz="2800" dirty="0">
                <a:latin typeface="Times New Roman" pitchFamily="18" charset="0"/>
                <a:cs typeface="Times New Roman" pitchFamily="18" charset="0"/>
              </a:rPr>
              <a:t>Sources of Fresh water</a:t>
            </a:r>
          </a:p>
          <a:p>
            <a:r>
              <a:rPr lang="en-US" sz="2800" dirty="0">
                <a:latin typeface="Times New Roman" pitchFamily="18" charset="0"/>
                <a:cs typeface="Times New Roman" pitchFamily="18" charset="0"/>
              </a:rPr>
              <a:t>Uses Of Water</a:t>
            </a:r>
          </a:p>
          <a:p>
            <a:r>
              <a:rPr lang="en-US" sz="2800" dirty="0">
                <a:latin typeface="Times New Roman" pitchFamily="18" charset="0"/>
                <a:cs typeface="Times New Roman" pitchFamily="18" charset="0"/>
              </a:rPr>
              <a:t>Importance of Water Resources</a:t>
            </a:r>
          </a:p>
          <a:p>
            <a:r>
              <a:rPr lang="en-US" sz="2800" dirty="0">
                <a:latin typeface="Times New Roman" pitchFamily="18" charset="0"/>
                <a:cs typeface="Times New Roman" pitchFamily="18" charset="0"/>
              </a:rPr>
              <a:t>Distribution of water on Earth</a:t>
            </a:r>
          </a:p>
          <a:p>
            <a:r>
              <a:rPr lang="en-US" sz="2800" dirty="0">
                <a:latin typeface="Times New Roman" panose="02020603050405020304" pitchFamily="18" charset="0"/>
                <a:cs typeface="Times New Roman" panose="02020603050405020304" pitchFamily="18" charset="0"/>
              </a:rPr>
              <a:t>Technologies Used to Provide Fresh Water</a:t>
            </a:r>
          </a:p>
          <a:p>
            <a:r>
              <a:rPr lang="en-US" sz="2800" dirty="0">
                <a:solidFill>
                  <a:srgbClr val="000000"/>
                </a:solidFill>
                <a:latin typeface="Times New Roman" panose="02020603050405020304" pitchFamily="18" charset="0"/>
                <a:ea typeface="Calibri" pitchFamily="34" charset="0"/>
                <a:cs typeface="Times New Roman" pitchFamily="18" charset="0"/>
              </a:rPr>
              <a:t>How do people use Water Resources?</a:t>
            </a:r>
          </a:p>
          <a:p>
            <a:r>
              <a:rPr lang="en-US" sz="2800" dirty="0">
                <a:solidFill>
                  <a:srgbClr val="000000"/>
                </a:solidFill>
                <a:latin typeface="Times New Roman" panose="02020603050405020304" pitchFamily="18" charset="0"/>
                <a:ea typeface="Calibri" pitchFamily="34" charset="0"/>
                <a:cs typeface="Times New Roman" pitchFamily="18" charset="0"/>
              </a:rPr>
              <a:t>Conclusion</a:t>
            </a:r>
          </a:p>
          <a:p>
            <a:r>
              <a:rPr lang="en-US" sz="2800" dirty="0">
                <a:solidFill>
                  <a:srgbClr val="000000"/>
                </a:solidFill>
                <a:latin typeface="Times New Roman" panose="02020603050405020304" pitchFamily="18" charset="0"/>
                <a:cs typeface="Times New Roman" pitchFamily="18" charset="0"/>
              </a:rPr>
              <a:t>References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About Water</a:t>
            </a:r>
          </a:p>
        </p:txBody>
      </p:sp>
      <p:sp>
        <p:nvSpPr>
          <p:cNvPr id="3" name="Content Placeholder 2"/>
          <p:cNvSpPr>
            <a:spLocks noGrp="1"/>
          </p:cNvSpPr>
          <p:nvPr>
            <p:ph sz="quarter" idx="1"/>
          </p:nvPr>
        </p:nvSpPr>
        <p:spPr/>
        <p:txBody>
          <a:bodyPr/>
          <a:lstStyle/>
          <a:p>
            <a:r>
              <a:rPr lang="en-US" dirty="0"/>
              <a:t>97% of the water on the Earth is salt water. However, only 3% percent is fresh water; slightly over 2/3  of this is frozen in glaciers and polar ice caps.</a:t>
            </a:r>
            <a:endParaRPr lang="en-US" baseline="30000" dirty="0"/>
          </a:p>
          <a:p>
            <a:r>
              <a:rPr lang="en-US" dirty="0"/>
              <a:t>The remaining unfrozen freshwater is found mainly as groundwater, with only a small fraction present above ground or in the air.</a:t>
            </a:r>
          </a:p>
          <a:p>
            <a:r>
              <a:rPr lang="en-US" dirty="0"/>
              <a:t>Fresh water is a renewable resource</a:t>
            </a:r>
          </a:p>
          <a:p>
            <a:endParaRPr lang="en-US" dirty="0"/>
          </a:p>
        </p:txBody>
      </p:sp>
    </p:spTree>
  </p:cSld>
  <p:clrMapOvr>
    <a:masterClrMapping/>
  </p:clrMapOvr>
  <p:transition spd="slow"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85" decel="100000"/>
                                        <p:tgtEl>
                                          <p:spTgt spid="2"/>
                                        </p:tgtEl>
                                      </p:cBhvr>
                                    </p:animEffect>
                                    <p:animScale>
                                      <p:cBhvr>
                                        <p:cTn id="8" dur="385" decel="100000"/>
                                        <p:tgtEl>
                                          <p:spTgt spid="2"/>
                                        </p:tgtEl>
                                      </p:cBhvr>
                                      <p:from x="10000" y="10000"/>
                                      <p:to x="200000" y="450000"/>
                                    </p:animScale>
                                    <p:animScale>
                                      <p:cBhvr>
                                        <p:cTn id="9" dur="615" accel="100000" fill="hold">
                                          <p:stCondLst>
                                            <p:cond delay="385"/>
                                          </p:stCondLst>
                                        </p:cTn>
                                        <p:tgtEl>
                                          <p:spTgt spid="2"/>
                                        </p:tgtEl>
                                      </p:cBhvr>
                                      <p:from x="200000" y="450000"/>
                                      <p:to x="100000" y="100000"/>
                                    </p:animScale>
                                    <p:set>
                                      <p:cBhvr>
                                        <p:cTn id="10" dur="385" fill="hold"/>
                                        <p:tgtEl>
                                          <p:spTgt spid="2"/>
                                        </p:tgtEl>
                                        <p:attrNameLst>
                                          <p:attrName>ppt_x</p:attrName>
                                        </p:attrNameLst>
                                      </p:cBhvr>
                                      <p:to>
                                        <p:strVal val="(0.5)"/>
                                      </p:to>
                                    </p:set>
                                    <p:anim from="(0.5)" to="(#ppt_x)" calcmode="lin" valueType="num">
                                      <p:cBhvr>
                                        <p:cTn id="11" dur="615" accel="100000" fill="hold">
                                          <p:stCondLst>
                                            <p:cond delay="385"/>
                                          </p:stCondLst>
                                        </p:cTn>
                                        <p:tgtEl>
                                          <p:spTgt spid="2"/>
                                        </p:tgtEl>
                                        <p:attrNameLst>
                                          <p:attrName>ppt_x</p:attrName>
                                        </p:attrNameLst>
                                      </p:cBhvr>
                                    </p:anim>
                                    <p:set>
                                      <p:cBhvr>
                                        <p:cTn id="12" dur="385" fill="hold"/>
                                        <p:tgtEl>
                                          <p:spTgt spid="2"/>
                                        </p:tgtEl>
                                        <p:attrNameLst>
                                          <p:attrName>ppt_y</p:attrName>
                                        </p:attrNameLst>
                                      </p:cBhvr>
                                      <p:to>
                                        <p:strVal val="(#ppt_y+0.4)"/>
                                      </p:to>
                                    </p:set>
                                    <p:anim from="(#ppt_y+0.4)" to="(#ppt_y)" calcmode="lin" valueType="num">
                                      <p:cBhvr>
                                        <p:cTn id="13" dur="615" accel="100000" fill="hold">
                                          <p:stCondLst>
                                            <p:cond delay="385"/>
                                          </p:stCondLst>
                                        </p:cTn>
                                        <p:tgtEl>
                                          <p:spTgt spid="2"/>
                                        </p:tgtEl>
                                        <p:attrNameLst>
                                          <p:attrName>ppt_y</p:attrName>
                                        </p:attrNameLst>
                                      </p:cBhvr>
                                    </p:anim>
                                  </p:childTnLst>
                                </p:cTn>
                              </p:par>
                            </p:childTnLst>
                          </p:cTn>
                        </p:par>
                        <p:par>
                          <p:cTn id="14" fill="hold">
                            <p:stCondLst>
                              <p:cond delay="1000"/>
                            </p:stCondLst>
                            <p:childTnLst>
                              <p:par>
                                <p:cTn id="15" presetID="26" presetClass="entr" presetSubtype="0" fill="hold"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1450">
                                          <p:stCondLst>
                                            <p:cond delay="0"/>
                                          </p:stCondLst>
                                        </p:cTn>
                                        <p:tgtEl>
                                          <p:spTgt spid="3">
                                            <p:txEl>
                                              <p:pRg st="0" end="0"/>
                                            </p:txEl>
                                          </p:spTgt>
                                        </p:tgtEl>
                                      </p:cBhvr>
                                    </p:animEffect>
                                    <p:anim calcmode="lin" valueType="num">
                                      <p:cBhvr>
                                        <p:cTn id="18" dur="4555"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9" dur="1660"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0" dur="1660" tmFilter="0, 0; 0.125,0.2665; 0.25,0.4; 0.375,0.465; 0.5,0.5;  0.625,0.535; 0.75,0.6; 0.875,0.7335; 1,1">
                                          <p:stCondLst>
                                            <p:cond delay="1660"/>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1" dur="830" tmFilter="0, 0; 0.125,0.2665; 0.25,0.4; 0.375,0.465; 0.5,0.5;  0.625,0.535; 0.75,0.6; 0.875,0.7335; 1,1">
                                          <p:stCondLst>
                                            <p:cond delay="3310"/>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2" dur="410" tmFilter="0, 0; 0.125,0.2665; 0.25,0.4; 0.375,0.465; 0.5,0.5;  0.625,0.535; 0.75,0.6; 0.875,0.7335; 1,1">
                                          <p:stCondLst>
                                            <p:cond delay="4140"/>
                                          </p:stCondLst>
                                        </p:cTn>
                                        <p:tgtEl>
                                          <p:spTgt spid="3">
                                            <p:txEl>
                                              <p:pRg st="0" end="0"/>
                                            </p:txEl>
                                          </p:spTgt>
                                        </p:tgtEl>
                                        <p:attrNameLst>
                                          <p:attrName>ppt_y</p:attrName>
                                        </p:attrNameLst>
                                      </p:cBhvr>
                                      <p:tavLst>
                                        <p:tav tm="0" fmla="#ppt_y-sin(pi*$)/81">
                                          <p:val>
                                            <p:fltVal val="0"/>
                                          </p:val>
                                        </p:tav>
                                        <p:tav tm="100000">
                                          <p:val>
                                            <p:fltVal val="1"/>
                                          </p:val>
                                        </p:tav>
                                      </p:tavLst>
                                    </p:anim>
                                    <p:animScale>
                                      <p:cBhvr>
                                        <p:cTn id="23" dur="65">
                                          <p:stCondLst>
                                            <p:cond delay="1625"/>
                                          </p:stCondLst>
                                        </p:cTn>
                                        <p:tgtEl>
                                          <p:spTgt spid="3">
                                            <p:txEl>
                                              <p:pRg st="0" end="0"/>
                                            </p:txEl>
                                          </p:spTgt>
                                        </p:tgtEl>
                                      </p:cBhvr>
                                      <p:to x="100000" y="60000"/>
                                    </p:animScale>
                                    <p:animScale>
                                      <p:cBhvr>
                                        <p:cTn id="24" dur="415" decel="50000">
                                          <p:stCondLst>
                                            <p:cond delay="1690"/>
                                          </p:stCondLst>
                                        </p:cTn>
                                        <p:tgtEl>
                                          <p:spTgt spid="3">
                                            <p:txEl>
                                              <p:pRg st="0" end="0"/>
                                            </p:txEl>
                                          </p:spTgt>
                                        </p:tgtEl>
                                      </p:cBhvr>
                                      <p:to x="100000" y="100000"/>
                                    </p:animScale>
                                    <p:animScale>
                                      <p:cBhvr>
                                        <p:cTn id="25" dur="65">
                                          <p:stCondLst>
                                            <p:cond delay="3280"/>
                                          </p:stCondLst>
                                        </p:cTn>
                                        <p:tgtEl>
                                          <p:spTgt spid="3">
                                            <p:txEl>
                                              <p:pRg st="0" end="0"/>
                                            </p:txEl>
                                          </p:spTgt>
                                        </p:tgtEl>
                                      </p:cBhvr>
                                      <p:to x="100000" y="80000"/>
                                    </p:animScale>
                                    <p:animScale>
                                      <p:cBhvr>
                                        <p:cTn id="26" dur="415" decel="50000">
                                          <p:stCondLst>
                                            <p:cond delay="3345"/>
                                          </p:stCondLst>
                                        </p:cTn>
                                        <p:tgtEl>
                                          <p:spTgt spid="3">
                                            <p:txEl>
                                              <p:pRg st="0" end="0"/>
                                            </p:txEl>
                                          </p:spTgt>
                                        </p:tgtEl>
                                      </p:cBhvr>
                                      <p:to x="100000" y="100000"/>
                                    </p:animScale>
                                    <p:animScale>
                                      <p:cBhvr>
                                        <p:cTn id="27" dur="65">
                                          <p:stCondLst>
                                            <p:cond delay="4105"/>
                                          </p:stCondLst>
                                        </p:cTn>
                                        <p:tgtEl>
                                          <p:spTgt spid="3">
                                            <p:txEl>
                                              <p:pRg st="0" end="0"/>
                                            </p:txEl>
                                          </p:spTgt>
                                        </p:tgtEl>
                                      </p:cBhvr>
                                      <p:to x="100000" y="90000"/>
                                    </p:animScale>
                                    <p:animScale>
                                      <p:cBhvr>
                                        <p:cTn id="28" dur="415" decel="50000">
                                          <p:stCondLst>
                                            <p:cond delay="4170"/>
                                          </p:stCondLst>
                                        </p:cTn>
                                        <p:tgtEl>
                                          <p:spTgt spid="3">
                                            <p:txEl>
                                              <p:pRg st="0" end="0"/>
                                            </p:txEl>
                                          </p:spTgt>
                                        </p:tgtEl>
                                      </p:cBhvr>
                                      <p:to x="100000" y="100000"/>
                                    </p:animScale>
                                    <p:animScale>
                                      <p:cBhvr>
                                        <p:cTn id="29" dur="65">
                                          <p:stCondLst>
                                            <p:cond delay="4520"/>
                                          </p:stCondLst>
                                        </p:cTn>
                                        <p:tgtEl>
                                          <p:spTgt spid="3">
                                            <p:txEl>
                                              <p:pRg st="0" end="0"/>
                                            </p:txEl>
                                          </p:spTgt>
                                        </p:tgtEl>
                                      </p:cBhvr>
                                      <p:to x="100000" y="95000"/>
                                    </p:animScale>
                                    <p:animScale>
                                      <p:cBhvr>
                                        <p:cTn id="30" dur="415" decel="50000">
                                          <p:stCondLst>
                                            <p:cond delay="4585"/>
                                          </p:stCondLst>
                                        </p:cTn>
                                        <p:tgtEl>
                                          <p:spTgt spid="3">
                                            <p:txEl>
                                              <p:pRg st="0" end="0"/>
                                            </p:txEl>
                                          </p:spTgt>
                                        </p:tgtEl>
                                      </p:cBhvr>
                                      <p:to x="100000" y="100000"/>
                                    </p:animScale>
                                  </p:childTnLst>
                                </p:cTn>
                              </p:par>
                            </p:childTnLst>
                          </p:cTn>
                        </p:par>
                        <p:par>
                          <p:cTn id="31" fill="hold">
                            <p:stCondLst>
                              <p:cond delay="6000"/>
                            </p:stCondLst>
                            <p:childTnLst>
                              <p:par>
                                <p:cTn id="32" presetID="26" presetClass="entr" presetSubtype="0" fill="hold" nodeType="after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wipe(down)">
                                      <p:cBhvr>
                                        <p:cTn id="34" dur="1450">
                                          <p:stCondLst>
                                            <p:cond delay="0"/>
                                          </p:stCondLst>
                                        </p:cTn>
                                        <p:tgtEl>
                                          <p:spTgt spid="3">
                                            <p:txEl>
                                              <p:pRg st="1" end="1"/>
                                            </p:txEl>
                                          </p:spTgt>
                                        </p:tgtEl>
                                      </p:cBhvr>
                                    </p:animEffect>
                                    <p:anim calcmode="lin" valueType="num">
                                      <p:cBhvr>
                                        <p:cTn id="35" dur="4555"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6" dur="1660"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7" dur="1660" tmFilter="0, 0; 0.125,0.2665; 0.25,0.4; 0.375,0.465; 0.5,0.5;  0.625,0.535; 0.75,0.6; 0.875,0.7335; 1,1">
                                          <p:stCondLst>
                                            <p:cond delay="1660"/>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8" dur="830" tmFilter="0, 0; 0.125,0.2665; 0.25,0.4; 0.375,0.465; 0.5,0.5;  0.625,0.535; 0.75,0.6; 0.875,0.7335; 1,1">
                                          <p:stCondLst>
                                            <p:cond delay="3310"/>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9" dur="410" tmFilter="0, 0; 0.125,0.2665; 0.25,0.4; 0.375,0.465; 0.5,0.5;  0.625,0.535; 0.75,0.6; 0.875,0.7335; 1,1">
                                          <p:stCondLst>
                                            <p:cond delay="4140"/>
                                          </p:stCondLst>
                                        </p:cTn>
                                        <p:tgtEl>
                                          <p:spTgt spid="3">
                                            <p:txEl>
                                              <p:pRg st="1" end="1"/>
                                            </p:txEl>
                                          </p:spTgt>
                                        </p:tgtEl>
                                        <p:attrNameLst>
                                          <p:attrName>ppt_y</p:attrName>
                                        </p:attrNameLst>
                                      </p:cBhvr>
                                      <p:tavLst>
                                        <p:tav tm="0" fmla="#ppt_y-sin(pi*$)/81">
                                          <p:val>
                                            <p:fltVal val="0"/>
                                          </p:val>
                                        </p:tav>
                                        <p:tav tm="100000">
                                          <p:val>
                                            <p:fltVal val="1"/>
                                          </p:val>
                                        </p:tav>
                                      </p:tavLst>
                                    </p:anim>
                                    <p:animScale>
                                      <p:cBhvr>
                                        <p:cTn id="40" dur="65">
                                          <p:stCondLst>
                                            <p:cond delay="1625"/>
                                          </p:stCondLst>
                                        </p:cTn>
                                        <p:tgtEl>
                                          <p:spTgt spid="3">
                                            <p:txEl>
                                              <p:pRg st="1" end="1"/>
                                            </p:txEl>
                                          </p:spTgt>
                                        </p:tgtEl>
                                      </p:cBhvr>
                                      <p:to x="100000" y="60000"/>
                                    </p:animScale>
                                    <p:animScale>
                                      <p:cBhvr>
                                        <p:cTn id="41" dur="415" decel="50000">
                                          <p:stCondLst>
                                            <p:cond delay="1690"/>
                                          </p:stCondLst>
                                        </p:cTn>
                                        <p:tgtEl>
                                          <p:spTgt spid="3">
                                            <p:txEl>
                                              <p:pRg st="1" end="1"/>
                                            </p:txEl>
                                          </p:spTgt>
                                        </p:tgtEl>
                                      </p:cBhvr>
                                      <p:to x="100000" y="100000"/>
                                    </p:animScale>
                                    <p:animScale>
                                      <p:cBhvr>
                                        <p:cTn id="42" dur="65">
                                          <p:stCondLst>
                                            <p:cond delay="3280"/>
                                          </p:stCondLst>
                                        </p:cTn>
                                        <p:tgtEl>
                                          <p:spTgt spid="3">
                                            <p:txEl>
                                              <p:pRg st="1" end="1"/>
                                            </p:txEl>
                                          </p:spTgt>
                                        </p:tgtEl>
                                      </p:cBhvr>
                                      <p:to x="100000" y="80000"/>
                                    </p:animScale>
                                    <p:animScale>
                                      <p:cBhvr>
                                        <p:cTn id="43" dur="415" decel="50000">
                                          <p:stCondLst>
                                            <p:cond delay="3345"/>
                                          </p:stCondLst>
                                        </p:cTn>
                                        <p:tgtEl>
                                          <p:spTgt spid="3">
                                            <p:txEl>
                                              <p:pRg st="1" end="1"/>
                                            </p:txEl>
                                          </p:spTgt>
                                        </p:tgtEl>
                                      </p:cBhvr>
                                      <p:to x="100000" y="100000"/>
                                    </p:animScale>
                                    <p:animScale>
                                      <p:cBhvr>
                                        <p:cTn id="44" dur="65">
                                          <p:stCondLst>
                                            <p:cond delay="4105"/>
                                          </p:stCondLst>
                                        </p:cTn>
                                        <p:tgtEl>
                                          <p:spTgt spid="3">
                                            <p:txEl>
                                              <p:pRg st="1" end="1"/>
                                            </p:txEl>
                                          </p:spTgt>
                                        </p:tgtEl>
                                      </p:cBhvr>
                                      <p:to x="100000" y="90000"/>
                                    </p:animScale>
                                    <p:animScale>
                                      <p:cBhvr>
                                        <p:cTn id="45" dur="415" decel="50000">
                                          <p:stCondLst>
                                            <p:cond delay="4170"/>
                                          </p:stCondLst>
                                        </p:cTn>
                                        <p:tgtEl>
                                          <p:spTgt spid="3">
                                            <p:txEl>
                                              <p:pRg st="1" end="1"/>
                                            </p:txEl>
                                          </p:spTgt>
                                        </p:tgtEl>
                                      </p:cBhvr>
                                      <p:to x="100000" y="100000"/>
                                    </p:animScale>
                                    <p:animScale>
                                      <p:cBhvr>
                                        <p:cTn id="46" dur="65">
                                          <p:stCondLst>
                                            <p:cond delay="4520"/>
                                          </p:stCondLst>
                                        </p:cTn>
                                        <p:tgtEl>
                                          <p:spTgt spid="3">
                                            <p:txEl>
                                              <p:pRg st="1" end="1"/>
                                            </p:txEl>
                                          </p:spTgt>
                                        </p:tgtEl>
                                      </p:cBhvr>
                                      <p:to x="100000" y="95000"/>
                                    </p:animScale>
                                    <p:animScale>
                                      <p:cBhvr>
                                        <p:cTn id="47" dur="415" decel="50000">
                                          <p:stCondLst>
                                            <p:cond delay="4585"/>
                                          </p:stCondLst>
                                        </p:cTn>
                                        <p:tgtEl>
                                          <p:spTgt spid="3">
                                            <p:txEl>
                                              <p:pRg st="1" end="1"/>
                                            </p:txEl>
                                          </p:spTgt>
                                        </p:tgtEl>
                                      </p:cBhvr>
                                      <p:to x="100000" y="100000"/>
                                    </p:animScale>
                                  </p:childTnLst>
                                </p:cTn>
                              </p:par>
                            </p:childTnLst>
                          </p:cTn>
                        </p:par>
                        <p:par>
                          <p:cTn id="48" fill="hold">
                            <p:stCondLst>
                              <p:cond delay="11000"/>
                            </p:stCondLst>
                            <p:childTnLst>
                              <p:par>
                                <p:cTn id="49" presetID="26" presetClass="entr" presetSubtype="0" fill="hold" nodeType="afterEffect">
                                  <p:stCondLst>
                                    <p:cond delay="0"/>
                                  </p:stCondLst>
                                  <p:childTnLst>
                                    <p:set>
                                      <p:cBhvr>
                                        <p:cTn id="50" dur="1" fill="hold">
                                          <p:stCondLst>
                                            <p:cond delay="0"/>
                                          </p:stCondLst>
                                        </p:cTn>
                                        <p:tgtEl>
                                          <p:spTgt spid="3">
                                            <p:txEl>
                                              <p:pRg st="2" end="2"/>
                                            </p:txEl>
                                          </p:spTgt>
                                        </p:tgtEl>
                                        <p:attrNameLst>
                                          <p:attrName>style.visibility</p:attrName>
                                        </p:attrNameLst>
                                      </p:cBhvr>
                                      <p:to>
                                        <p:strVal val="visible"/>
                                      </p:to>
                                    </p:set>
                                    <p:animEffect transition="in" filter="wipe(down)">
                                      <p:cBhvr>
                                        <p:cTn id="51" dur="1450">
                                          <p:stCondLst>
                                            <p:cond delay="0"/>
                                          </p:stCondLst>
                                        </p:cTn>
                                        <p:tgtEl>
                                          <p:spTgt spid="3">
                                            <p:txEl>
                                              <p:pRg st="2" end="2"/>
                                            </p:txEl>
                                          </p:spTgt>
                                        </p:tgtEl>
                                      </p:cBhvr>
                                    </p:animEffect>
                                    <p:anim calcmode="lin" valueType="num">
                                      <p:cBhvr>
                                        <p:cTn id="52" dur="4555"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3" dur="1660"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4" dur="1660" tmFilter="0, 0; 0.125,0.2665; 0.25,0.4; 0.375,0.465; 0.5,0.5;  0.625,0.535; 0.75,0.6; 0.875,0.7335; 1,1">
                                          <p:stCondLst>
                                            <p:cond delay="1660"/>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5" dur="830" tmFilter="0, 0; 0.125,0.2665; 0.25,0.4; 0.375,0.465; 0.5,0.5;  0.625,0.535; 0.75,0.6; 0.875,0.7335; 1,1">
                                          <p:stCondLst>
                                            <p:cond delay="3310"/>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6" dur="410" tmFilter="0, 0; 0.125,0.2665; 0.25,0.4; 0.375,0.465; 0.5,0.5;  0.625,0.535; 0.75,0.6; 0.875,0.7335; 1,1">
                                          <p:stCondLst>
                                            <p:cond delay="4140"/>
                                          </p:stCondLst>
                                        </p:cTn>
                                        <p:tgtEl>
                                          <p:spTgt spid="3">
                                            <p:txEl>
                                              <p:pRg st="2" end="2"/>
                                            </p:txEl>
                                          </p:spTgt>
                                        </p:tgtEl>
                                        <p:attrNameLst>
                                          <p:attrName>ppt_y</p:attrName>
                                        </p:attrNameLst>
                                      </p:cBhvr>
                                      <p:tavLst>
                                        <p:tav tm="0" fmla="#ppt_y-sin(pi*$)/81">
                                          <p:val>
                                            <p:fltVal val="0"/>
                                          </p:val>
                                        </p:tav>
                                        <p:tav tm="100000">
                                          <p:val>
                                            <p:fltVal val="1"/>
                                          </p:val>
                                        </p:tav>
                                      </p:tavLst>
                                    </p:anim>
                                    <p:animScale>
                                      <p:cBhvr>
                                        <p:cTn id="57" dur="65">
                                          <p:stCondLst>
                                            <p:cond delay="1625"/>
                                          </p:stCondLst>
                                        </p:cTn>
                                        <p:tgtEl>
                                          <p:spTgt spid="3">
                                            <p:txEl>
                                              <p:pRg st="2" end="2"/>
                                            </p:txEl>
                                          </p:spTgt>
                                        </p:tgtEl>
                                      </p:cBhvr>
                                      <p:to x="100000" y="60000"/>
                                    </p:animScale>
                                    <p:animScale>
                                      <p:cBhvr>
                                        <p:cTn id="58" dur="415" decel="50000">
                                          <p:stCondLst>
                                            <p:cond delay="1690"/>
                                          </p:stCondLst>
                                        </p:cTn>
                                        <p:tgtEl>
                                          <p:spTgt spid="3">
                                            <p:txEl>
                                              <p:pRg st="2" end="2"/>
                                            </p:txEl>
                                          </p:spTgt>
                                        </p:tgtEl>
                                      </p:cBhvr>
                                      <p:to x="100000" y="100000"/>
                                    </p:animScale>
                                    <p:animScale>
                                      <p:cBhvr>
                                        <p:cTn id="59" dur="65">
                                          <p:stCondLst>
                                            <p:cond delay="3280"/>
                                          </p:stCondLst>
                                        </p:cTn>
                                        <p:tgtEl>
                                          <p:spTgt spid="3">
                                            <p:txEl>
                                              <p:pRg st="2" end="2"/>
                                            </p:txEl>
                                          </p:spTgt>
                                        </p:tgtEl>
                                      </p:cBhvr>
                                      <p:to x="100000" y="80000"/>
                                    </p:animScale>
                                    <p:animScale>
                                      <p:cBhvr>
                                        <p:cTn id="60" dur="415" decel="50000">
                                          <p:stCondLst>
                                            <p:cond delay="3345"/>
                                          </p:stCondLst>
                                        </p:cTn>
                                        <p:tgtEl>
                                          <p:spTgt spid="3">
                                            <p:txEl>
                                              <p:pRg st="2" end="2"/>
                                            </p:txEl>
                                          </p:spTgt>
                                        </p:tgtEl>
                                      </p:cBhvr>
                                      <p:to x="100000" y="100000"/>
                                    </p:animScale>
                                    <p:animScale>
                                      <p:cBhvr>
                                        <p:cTn id="61" dur="65">
                                          <p:stCondLst>
                                            <p:cond delay="4105"/>
                                          </p:stCondLst>
                                        </p:cTn>
                                        <p:tgtEl>
                                          <p:spTgt spid="3">
                                            <p:txEl>
                                              <p:pRg st="2" end="2"/>
                                            </p:txEl>
                                          </p:spTgt>
                                        </p:tgtEl>
                                      </p:cBhvr>
                                      <p:to x="100000" y="90000"/>
                                    </p:animScale>
                                    <p:animScale>
                                      <p:cBhvr>
                                        <p:cTn id="62" dur="415" decel="50000">
                                          <p:stCondLst>
                                            <p:cond delay="4170"/>
                                          </p:stCondLst>
                                        </p:cTn>
                                        <p:tgtEl>
                                          <p:spTgt spid="3">
                                            <p:txEl>
                                              <p:pRg st="2" end="2"/>
                                            </p:txEl>
                                          </p:spTgt>
                                        </p:tgtEl>
                                      </p:cBhvr>
                                      <p:to x="100000" y="100000"/>
                                    </p:animScale>
                                    <p:animScale>
                                      <p:cBhvr>
                                        <p:cTn id="63" dur="65">
                                          <p:stCondLst>
                                            <p:cond delay="4520"/>
                                          </p:stCondLst>
                                        </p:cTn>
                                        <p:tgtEl>
                                          <p:spTgt spid="3">
                                            <p:txEl>
                                              <p:pRg st="2" end="2"/>
                                            </p:txEl>
                                          </p:spTgt>
                                        </p:tgtEl>
                                      </p:cBhvr>
                                      <p:to x="100000" y="95000"/>
                                    </p:animScale>
                                    <p:animScale>
                                      <p:cBhvr>
                                        <p:cTn id="64" dur="415" decel="50000">
                                          <p:stCondLst>
                                            <p:cond delay="4585"/>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Grp="1" noChangeArrowheads="1"/>
          </p:cNvSpPr>
          <p:nvPr>
            <p:ph type="title"/>
          </p:nvPr>
        </p:nvSpPr>
        <p:spPr/>
        <p:txBody>
          <a:bodyPr/>
          <a:lstStyle/>
          <a:p>
            <a:r>
              <a:rPr lang="en-US" dirty="0"/>
              <a:t>Sources of Fresh water</a:t>
            </a:r>
          </a:p>
        </p:txBody>
      </p:sp>
      <p:sp>
        <p:nvSpPr>
          <p:cNvPr id="13318" name="AutoShape 6"/>
          <p:cNvSpPr>
            <a:spLocks noChangeArrowheads="1"/>
          </p:cNvSpPr>
          <p:nvPr/>
        </p:nvSpPr>
        <p:spPr bwMode="gray">
          <a:xfrm>
            <a:off x="1828800" y="1905000"/>
            <a:ext cx="5410200" cy="457200"/>
          </a:xfrm>
          <a:prstGeom prst="roundRect">
            <a:avLst>
              <a:gd name="adj" fmla="val 49106"/>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28575">
            <a:solidFill>
              <a:schemeClr val="tx1"/>
            </a:solidFill>
            <a:round/>
            <a:headEnd/>
            <a:tailEnd/>
          </a:ln>
          <a:effectLst>
            <a:outerShdw dist="107763" dir="2700000" algn="ctr" rotWithShape="0">
              <a:srgbClr val="000000">
                <a:alpha val="50000"/>
              </a:srgbClr>
            </a:outerShdw>
          </a:effectLst>
        </p:spPr>
        <p:txBody>
          <a:bodyPr wrap="none" anchor="ctr"/>
          <a:lstStyle/>
          <a:p>
            <a:r>
              <a:rPr lang="en-US" sz="2400" b="1" dirty="0"/>
              <a:t>1. Surface water</a:t>
            </a:r>
            <a:endParaRPr lang="en-US" sz="2400" dirty="0"/>
          </a:p>
        </p:txBody>
      </p:sp>
      <p:sp>
        <p:nvSpPr>
          <p:cNvPr id="13319" name="AutoShape 7"/>
          <p:cNvSpPr>
            <a:spLocks noChangeArrowheads="1"/>
          </p:cNvSpPr>
          <p:nvPr/>
        </p:nvSpPr>
        <p:spPr bwMode="gray">
          <a:xfrm>
            <a:off x="1828800" y="2667000"/>
            <a:ext cx="5410200" cy="457200"/>
          </a:xfrm>
          <a:prstGeom prst="roundRect">
            <a:avLst>
              <a:gd name="adj" fmla="val 49106"/>
            </a:avLst>
          </a:prstGeom>
          <a:gradFill rotWithShape="1">
            <a:gsLst>
              <a:gs pos="0">
                <a:schemeClr val="accent2">
                  <a:gamma/>
                  <a:shade val="46275"/>
                  <a:invGamma/>
                </a:schemeClr>
              </a:gs>
              <a:gs pos="50000">
                <a:schemeClr val="accent2"/>
              </a:gs>
              <a:gs pos="100000">
                <a:schemeClr val="accent2">
                  <a:gamma/>
                  <a:shade val="46275"/>
                  <a:invGamma/>
                </a:schemeClr>
              </a:gs>
            </a:gsLst>
            <a:lin ang="5400000" scaled="1"/>
          </a:gradFill>
          <a:ln w="28575">
            <a:solidFill>
              <a:schemeClr val="tx1"/>
            </a:solidFill>
            <a:round/>
            <a:headEnd/>
            <a:tailEnd/>
          </a:ln>
          <a:effectLst>
            <a:outerShdw dist="107763" dir="2700000" algn="ctr" rotWithShape="0">
              <a:srgbClr val="000000">
                <a:alpha val="50000"/>
              </a:srgbClr>
            </a:outerShdw>
          </a:effectLst>
        </p:spPr>
        <p:txBody>
          <a:bodyPr wrap="none" anchor="ctr"/>
          <a:lstStyle/>
          <a:p>
            <a:r>
              <a:rPr lang="en-US" sz="2400" b="1" dirty="0"/>
              <a:t>2. Frozen water</a:t>
            </a:r>
            <a:r>
              <a:rPr lang="en-US" sz="2400" dirty="0"/>
              <a:t> </a:t>
            </a:r>
          </a:p>
        </p:txBody>
      </p:sp>
      <p:sp>
        <p:nvSpPr>
          <p:cNvPr id="13320" name="AutoShape 8"/>
          <p:cNvSpPr>
            <a:spLocks noChangeArrowheads="1"/>
          </p:cNvSpPr>
          <p:nvPr/>
        </p:nvSpPr>
        <p:spPr bwMode="gray">
          <a:xfrm>
            <a:off x="1828800" y="3429000"/>
            <a:ext cx="5410200" cy="457200"/>
          </a:xfrm>
          <a:prstGeom prst="roundRect">
            <a:avLst>
              <a:gd name="adj" fmla="val 49106"/>
            </a:avLst>
          </a:prstGeom>
          <a:gradFill rotWithShape="1">
            <a:gsLst>
              <a:gs pos="0">
                <a:schemeClr val="hlink">
                  <a:gamma/>
                  <a:shade val="46275"/>
                  <a:invGamma/>
                </a:schemeClr>
              </a:gs>
              <a:gs pos="50000">
                <a:schemeClr val="hlink"/>
              </a:gs>
              <a:gs pos="100000">
                <a:schemeClr val="hlink">
                  <a:gamma/>
                  <a:shade val="46275"/>
                  <a:invGamma/>
                </a:schemeClr>
              </a:gs>
            </a:gsLst>
            <a:lin ang="5400000" scaled="1"/>
          </a:gradFill>
          <a:ln w="28575">
            <a:solidFill>
              <a:schemeClr val="tx1"/>
            </a:solidFill>
            <a:round/>
            <a:headEnd/>
            <a:tailEnd/>
          </a:ln>
          <a:effectLst>
            <a:outerShdw dist="107763" dir="2700000" algn="ctr" rotWithShape="0">
              <a:srgbClr val="000000">
                <a:alpha val="50000"/>
              </a:srgbClr>
            </a:outerShdw>
          </a:effectLst>
        </p:spPr>
        <p:txBody>
          <a:bodyPr wrap="none" anchor="ctr"/>
          <a:lstStyle/>
          <a:p>
            <a:r>
              <a:rPr lang="en-US" sz="2400" b="1" dirty="0"/>
              <a:t>3. Ground water</a:t>
            </a:r>
            <a:endParaRPr lang="en-US" sz="2400" dirty="0"/>
          </a:p>
        </p:txBody>
      </p:sp>
      <p:sp>
        <p:nvSpPr>
          <p:cNvPr id="10" name="AutoShape 8"/>
          <p:cNvSpPr>
            <a:spLocks noChangeArrowheads="1"/>
          </p:cNvSpPr>
          <p:nvPr/>
        </p:nvSpPr>
        <p:spPr bwMode="gray">
          <a:xfrm>
            <a:off x="1828800" y="4114800"/>
            <a:ext cx="5410200" cy="457200"/>
          </a:xfrm>
          <a:prstGeom prst="roundRect">
            <a:avLst>
              <a:gd name="adj" fmla="val 49106"/>
            </a:avLst>
          </a:prstGeom>
          <a:solidFill>
            <a:schemeClr val="bg2">
              <a:lumMod val="60000"/>
              <a:lumOff val="40000"/>
            </a:schemeClr>
          </a:solidFill>
          <a:ln w="28575">
            <a:solidFill>
              <a:schemeClr val="tx1"/>
            </a:solidFill>
            <a:round/>
            <a:headEnd/>
            <a:tailEnd/>
          </a:ln>
          <a:effectLst>
            <a:outerShdw dist="107763" dir="2700000" algn="ctr" rotWithShape="0">
              <a:srgbClr val="000000">
                <a:alpha val="50000"/>
              </a:srgbClr>
            </a:outerShdw>
          </a:effectLst>
        </p:spPr>
        <p:txBody>
          <a:bodyPr wrap="none" anchor="ctr"/>
          <a:lstStyle/>
          <a:p>
            <a:r>
              <a:rPr lang="en-US" sz="2400" b="1" dirty="0"/>
              <a:t>4. Rain water</a:t>
            </a:r>
            <a:endParaRPr lang="en-US" sz="2400" dirty="0"/>
          </a:p>
        </p:txBody>
      </p:sp>
    </p:spTree>
  </p:cSld>
  <p:clrMapOvr>
    <a:masterClrMapping/>
  </p:clrMapOvr>
  <p:transition spd="slow" advClick="0"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1" nodeType="afterEffect">
                                  <p:stCondLst>
                                    <p:cond delay="0"/>
                                  </p:stCondLst>
                                  <p:childTnLst>
                                    <p:set>
                                      <p:cBhvr>
                                        <p:cTn id="6" dur="1" fill="hold">
                                          <p:stCondLst>
                                            <p:cond delay="0"/>
                                          </p:stCondLst>
                                        </p:cTn>
                                        <p:tgtEl>
                                          <p:spTgt spid="13316"/>
                                        </p:tgtEl>
                                        <p:attrNameLst>
                                          <p:attrName>style.visibility</p:attrName>
                                        </p:attrNameLst>
                                      </p:cBhvr>
                                      <p:to>
                                        <p:strVal val="visible"/>
                                      </p:to>
                                    </p:set>
                                    <p:anim calcmode="lin" valueType="num">
                                      <p:cBhvr>
                                        <p:cTn id="7" dur="500" fill="hold"/>
                                        <p:tgtEl>
                                          <p:spTgt spid="13316"/>
                                        </p:tgtEl>
                                        <p:attrNameLst>
                                          <p:attrName>ppt_w</p:attrName>
                                        </p:attrNameLst>
                                      </p:cBhvr>
                                      <p:tavLst>
                                        <p:tav tm="0">
                                          <p:val>
                                            <p:fltVal val="0"/>
                                          </p:val>
                                        </p:tav>
                                        <p:tav tm="100000">
                                          <p:val>
                                            <p:strVal val="#ppt_w"/>
                                          </p:val>
                                        </p:tav>
                                      </p:tavLst>
                                    </p:anim>
                                    <p:anim calcmode="lin" valueType="num">
                                      <p:cBhvr>
                                        <p:cTn id="8" dur="500" fill="hold"/>
                                        <p:tgtEl>
                                          <p:spTgt spid="13316"/>
                                        </p:tgtEl>
                                        <p:attrNameLst>
                                          <p:attrName>ppt_h</p:attrName>
                                        </p:attrNameLst>
                                      </p:cBhvr>
                                      <p:tavLst>
                                        <p:tav tm="0">
                                          <p:val>
                                            <p:fltVal val="0"/>
                                          </p:val>
                                        </p:tav>
                                        <p:tav tm="100000">
                                          <p:val>
                                            <p:strVal val="#ppt_h"/>
                                          </p:val>
                                        </p:tav>
                                      </p:tavLst>
                                    </p:anim>
                                    <p:animEffect transition="in" filter="fade">
                                      <p:cBhvr>
                                        <p:cTn id="9" dur="500"/>
                                        <p:tgtEl>
                                          <p:spTgt spid="13316"/>
                                        </p:tgtEl>
                                      </p:cBhvr>
                                    </p:animEffect>
                                  </p:childTnLst>
                                </p:cTn>
                              </p:par>
                            </p:childTnLst>
                          </p:cTn>
                        </p:par>
                        <p:par>
                          <p:cTn id="10" fill="hold">
                            <p:stCondLst>
                              <p:cond delay="500"/>
                            </p:stCondLst>
                            <p:childTnLst>
                              <p:par>
                                <p:cTn id="11" presetID="41" presetClass="entr" presetSubtype="0" fill="hold" grpId="0" nodeType="afterEffect">
                                  <p:stCondLst>
                                    <p:cond delay="0"/>
                                  </p:stCondLst>
                                  <p:iterate type="lt">
                                    <p:tmPct val="10000"/>
                                  </p:iterate>
                                  <p:childTnLst>
                                    <p:set>
                                      <p:cBhvr>
                                        <p:cTn id="12" dur="1" fill="hold">
                                          <p:stCondLst>
                                            <p:cond delay="0"/>
                                          </p:stCondLst>
                                        </p:cTn>
                                        <p:tgtEl>
                                          <p:spTgt spid="13318"/>
                                        </p:tgtEl>
                                        <p:attrNameLst>
                                          <p:attrName>style.visibility</p:attrName>
                                        </p:attrNameLst>
                                      </p:cBhvr>
                                      <p:to>
                                        <p:strVal val="visible"/>
                                      </p:to>
                                    </p:set>
                                    <p:anim calcmode="lin" valueType="num">
                                      <p:cBhvr>
                                        <p:cTn id="13" dur="1000" fill="hold"/>
                                        <p:tgtEl>
                                          <p:spTgt spid="13318"/>
                                        </p:tgtEl>
                                        <p:attrNameLst>
                                          <p:attrName>ppt_x</p:attrName>
                                        </p:attrNameLst>
                                      </p:cBhvr>
                                      <p:tavLst>
                                        <p:tav tm="0">
                                          <p:val>
                                            <p:strVal val="#ppt_x"/>
                                          </p:val>
                                        </p:tav>
                                        <p:tav tm="50000">
                                          <p:val>
                                            <p:strVal val="#ppt_x+.1"/>
                                          </p:val>
                                        </p:tav>
                                        <p:tav tm="100000">
                                          <p:val>
                                            <p:strVal val="#ppt_x"/>
                                          </p:val>
                                        </p:tav>
                                      </p:tavLst>
                                    </p:anim>
                                    <p:anim calcmode="lin" valueType="num">
                                      <p:cBhvr>
                                        <p:cTn id="14" dur="1000" fill="hold"/>
                                        <p:tgtEl>
                                          <p:spTgt spid="13318"/>
                                        </p:tgtEl>
                                        <p:attrNameLst>
                                          <p:attrName>ppt_y</p:attrName>
                                        </p:attrNameLst>
                                      </p:cBhvr>
                                      <p:tavLst>
                                        <p:tav tm="0">
                                          <p:val>
                                            <p:strVal val="#ppt_y"/>
                                          </p:val>
                                        </p:tav>
                                        <p:tav tm="100000">
                                          <p:val>
                                            <p:strVal val="#ppt_y"/>
                                          </p:val>
                                        </p:tav>
                                      </p:tavLst>
                                    </p:anim>
                                    <p:anim calcmode="lin" valueType="num">
                                      <p:cBhvr>
                                        <p:cTn id="15" dur="1000" fill="hold"/>
                                        <p:tgtEl>
                                          <p:spTgt spid="13318"/>
                                        </p:tgtEl>
                                        <p:attrNameLst>
                                          <p:attrName>ppt_h</p:attrName>
                                        </p:attrNameLst>
                                      </p:cBhvr>
                                      <p:tavLst>
                                        <p:tav tm="0">
                                          <p:val>
                                            <p:strVal val="#ppt_h/10"/>
                                          </p:val>
                                        </p:tav>
                                        <p:tav tm="50000">
                                          <p:val>
                                            <p:strVal val="#ppt_h+.01"/>
                                          </p:val>
                                        </p:tav>
                                        <p:tav tm="100000">
                                          <p:val>
                                            <p:strVal val="#ppt_h"/>
                                          </p:val>
                                        </p:tav>
                                      </p:tavLst>
                                    </p:anim>
                                    <p:anim calcmode="lin" valueType="num">
                                      <p:cBhvr>
                                        <p:cTn id="16" dur="1000" fill="hold"/>
                                        <p:tgtEl>
                                          <p:spTgt spid="13318"/>
                                        </p:tgtEl>
                                        <p:attrNameLst>
                                          <p:attrName>ppt_w</p:attrName>
                                        </p:attrNameLst>
                                      </p:cBhvr>
                                      <p:tavLst>
                                        <p:tav tm="0">
                                          <p:val>
                                            <p:strVal val="#ppt_w/10"/>
                                          </p:val>
                                        </p:tav>
                                        <p:tav tm="50000">
                                          <p:val>
                                            <p:strVal val="#ppt_w+.01"/>
                                          </p:val>
                                        </p:tav>
                                        <p:tav tm="100000">
                                          <p:val>
                                            <p:strVal val="#ppt_w"/>
                                          </p:val>
                                        </p:tav>
                                      </p:tavLst>
                                    </p:anim>
                                    <p:animEffect transition="in" filter="fade">
                                      <p:cBhvr>
                                        <p:cTn id="17" dur="1000" tmFilter="0,0; .5, 1; 1, 1"/>
                                        <p:tgtEl>
                                          <p:spTgt spid="13318"/>
                                        </p:tgtEl>
                                      </p:cBhvr>
                                    </p:animEffect>
                                  </p:childTnLst>
                                </p:cTn>
                              </p:par>
                            </p:childTnLst>
                          </p:cTn>
                        </p:par>
                        <p:par>
                          <p:cTn id="18" fill="hold">
                            <p:stCondLst>
                              <p:cond delay="2800"/>
                            </p:stCondLst>
                            <p:childTnLst>
                              <p:par>
                                <p:cTn id="19" presetID="41" presetClass="entr" presetSubtype="0" fill="hold" grpId="0" nodeType="afterEffect">
                                  <p:stCondLst>
                                    <p:cond delay="0"/>
                                  </p:stCondLst>
                                  <p:iterate type="lt">
                                    <p:tmPct val="10000"/>
                                  </p:iterate>
                                  <p:childTnLst>
                                    <p:set>
                                      <p:cBhvr>
                                        <p:cTn id="20" dur="1" fill="hold">
                                          <p:stCondLst>
                                            <p:cond delay="0"/>
                                          </p:stCondLst>
                                        </p:cTn>
                                        <p:tgtEl>
                                          <p:spTgt spid="13319"/>
                                        </p:tgtEl>
                                        <p:attrNameLst>
                                          <p:attrName>style.visibility</p:attrName>
                                        </p:attrNameLst>
                                      </p:cBhvr>
                                      <p:to>
                                        <p:strVal val="visible"/>
                                      </p:to>
                                    </p:set>
                                    <p:anim calcmode="lin" valueType="num">
                                      <p:cBhvr>
                                        <p:cTn id="21" dur="1000" fill="hold"/>
                                        <p:tgtEl>
                                          <p:spTgt spid="13319"/>
                                        </p:tgtEl>
                                        <p:attrNameLst>
                                          <p:attrName>ppt_x</p:attrName>
                                        </p:attrNameLst>
                                      </p:cBhvr>
                                      <p:tavLst>
                                        <p:tav tm="0">
                                          <p:val>
                                            <p:strVal val="#ppt_x"/>
                                          </p:val>
                                        </p:tav>
                                        <p:tav tm="50000">
                                          <p:val>
                                            <p:strVal val="#ppt_x+.1"/>
                                          </p:val>
                                        </p:tav>
                                        <p:tav tm="100000">
                                          <p:val>
                                            <p:strVal val="#ppt_x"/>
                                          </p:val>
                                        </p:tav>
                                      </p:tavLst>
                                    </p:anim>
                                    <p:anim calcmode="lin" valueType="num">
                                      <p:cBhvr>
                                        <p:cTn id="22" dur="1000" fill="hold"/>
                                        <p:tgtEl>
                                          <p:spTgt spid="13319"/>
                                        </p:tgtEl>
                                        <p:attrNameLst>
                                          <p:attrName>ppt_y</p:attrName>
                                        </p:attrNameLst>
                                      </p:cBhvr>
                                      <p:tavLst>
                                        <p:tav tm="0">
                                          <p:val>
                                            <p:strVal val="#ppt_y"/>
                                          </p:val>
                                        </p:tav>
                                        <p:tav tm="100000">
                                          <p:val>
                                            <p:strVal val="#ppt_y"/>
                                          </p:val>
                                        </p:tav>
                                      </p:tavLst>
                                    </p:anim>
                                    <p:anim calcmode="lin" valueType="num">
                                      <p:cBhvr>
                                        <p:cTn id="23" dur="1000" fill="hold"/>
                                        <p:tgtEl>
                                          <p:spTgt spid="13319"/>
                                        </p:tgtEl>
                                        <p:attrNameLst>
                                          <p:attrName>ppt_h</p:attrName>
                                        </p:attrNameLst>
                                      </p:cBhvr>
                                      <p:tavLst>
                                        <p:tav tm="0">
                                          <p:val>
                                            <p:strVal val="#ppt_h/10"/>
                                          </p:val>
                                        </p:tav>
                                        <p:tav tm="50000">
                                          <p:val>
                                            <p:strVal val="#ppt_h+.01"/>
                                          </p:val>
                                        </p:tav>
                                        <p:tav tm="100000">
                                          <p:val>
                                            <p:strVal val="#ppt_h"/>
                                          </p:val>
                                        </p:tav>
                                      </p:tavLst>
                                    </p:anim>
                                    <p:anim calcmode="lin" valueType="num">
                                      <p:cBhvr>
                                        <p:cTn id="24" dur="1000" fill="hold"/>
                                        <p:tgtEl>
                                          <p:spTgt spid="13319"/>
                                        </p:tgtEl>
                                        <p:attrNameLst>
                                          <p:attrName>ppt_w</p:attrName>
                                        </p:attrNameLst>
                                      </p:cBhvr>
                                      <p:tavLst>
                                        <p:tav tm="0">
                                          <p:val>
                                            <p:strVal val="#ppt_w/10"/>
                                          </p:val>
                                        </p:tav>
                                        <p:tav tm="50000">
                                          <p:val>
                                            <p:strVal val="#ppt_w+.01"/>
                                          </p:val>
                                        </p:tav>
                                        <p:tav tm="100000">
                                          <p:val>
                                            <p:strVal val="#ppt_w"/>
                                          </p:val>
                                        </p:tav>
                                      </p:tavLst>
                                    </p:anim>
                                    <p:animEffect transition="in" filter="fade">
                                      <p:cBhvr>
                                        <p:cTn id="25" dur="1000" tmFilter="0,0; .5, 1; 1, 1"/>
                                        <p:tgtEl>
                                          <p:spTgt spid="13319"/>
                                        </p:tgtEl>
                                      </p:cBhvr>
                                    </p:animEffect>
                                  </p:childTnLst>
                                </p:cTn>
                              </p:par>
                            </p:childTnLst>
                          </p:cTn>
                        </p:par>
                        <p:par>
                          <p:cTn id="26" fill="hold">
                            <p:stCondLst>
                              <p:cond delay="5000"/>
                            </p:stCondLst>
                            <p:childTnLst>
                              <p:par>
                                <p:cTn id="27" presetID="41" presetClass="entr" presetSubtype="0" fill="hold" grpId="0" nodeType="afterEffect">
                                  <p:stCondLst>
                                    <p:cond delay="0"/>
                                  </p:stCondLst>
                                  <p:iterate type="lt">
                                    <p:tmPct val="10000"/>
                                  </p:iterate>
                                  <p:childTnLst>
                                    <p:set>
                                      <p:cBhvr>
                                        <p:cTn id="28" dur="1" fill="hold">
                                          <p:stCondLst>
                                            <p:cond delay="0"/>
                                          </p:stCondLst>
                                        </p:cTn>
                                        <p:tgtEl>
                                          <p:spTgt spid="13320"/>
                                        </p:tgtEl>
                                        <p:attrNameLst>
                                          <p:attrName>style.visibility</p:attrName>
                                        </p:attrNameLst>
                                      </p:cBhvr>
                                      <p:to>
                                        <p:strVal val="visible"/>
                                      </p:to>
                                    </p:set>
                                    <p:anim calcmode="lin" valueType="num">
                                      <p:cBhvr>
                                        <p:cTn id="29" dur="1000" fill="hold"/>
                                        <p:tgtEl>
                                          <p:spTgt spid="13320"/>
                                        </p:tgtEl>
                                        <p:attrNameLst>
                                          <p:attrName>ppt_x</p:attrName>
                                        </p:attrNameLst>
                                      </p:cBhvr>
                                      <p:tavLst>
                                        <p:tav tm="0">
                                          <p:val>
                                            <p:strVal val="#ppt_x"/>
                                          </p:val>
                                        </p:tav>
                                        <p:tav tm="50000">
                                          <p:val>
                                            <p:strVal val="#ppt_x+.1"/>
                                          </p:val>
                                        </p:tav>
                                        <p:tav tm="100000">
                                          <p:val>
                                            <p:strVal val="#ppt_x"/>
                                          </p:val>
                                        </p:tav>
                                      </p:tavLst>
                                    </p:anim>
                                    <p:anim calcmode="lin" valueType="num">
                                      <p:cBhvr>
                                        <p:cTn id="30" dur="1000" fill="hold"/>
                                        <p:tgtEl>
                                          <p:spTgt spid="13320"/>
                                        </p:tgtEl>
                                        <p:attrNameLst>
                                          <p:attrName>ppt_y</p:attrName>
                                        </p:attrNameLst>
                                      </p:cBhvr>
                                      <p:tavLst>
                                        <p:tav tm="0">
                                          <p:val>
                                            <p:strVal val="#ppt_y"/>
                                          </p:val>
                                        </p:tav>
                                        <p:tav tm="100000">
                                          <p:val>
                                            <p:strVal val="#ppt_y"/>
                                          </p:val>
                                        </p:tav>
                                      </p:tavLst>
                                    </p:anim>
                                    <p:anim calcmode="lin" valueType="num">
                                      <p:cBhvr>
                                        <p:cTn id="31" dur="1000" fill="hold"/>
                                        <p:tgtEl>
                                          <p:spTgt spid="13320"/>
                                        </p:tgtEl>
                                        <p:attrNameLst>
                                          <p:attrName>ppt_h</p:attrName>
                                        </p:attrNameLst>
                                      </p:cBhvr>
                                      <p:tavLst>
                                        <p:tav tm="0">
                                          <p:val>
                                            <p:strVal val="#ppt_h/10"/>
                                          </p:val>
                                        </p:tav>
                                        <p:tav tm="50000">
                                          <p:val>
                                            <p:strVal val="#ppt_h+.01"/>
                                          </p:val>
                                        </p:tav>
                                        <p:tav tm="100000">
                                          <p:val>
                                            <p:strVal val="#ppt_h"/>
                                          </p:val>
                                        </p:tav>
                                      </p:tavLst>
                                    </p:anim>
                                    <p:anim calcmode="lin" valueType="num">
                                      <p:cBhvr>
                                        <p:cTn id="32" dur="1000" fill="hold"/>
                                        <p:tgtEl>
                                          <p:spTgt spid="13320"/>
                                        </p:tgtEl>
                                        <p:attrNameLst>
                                          <p:attrName>ppt_w</p:attrName>
                                        </p:attrNameLst>
                                      </p:cBhvr>
                                      <p:tavLst>
                                        <p:tav tm="0">
                                          <p:val>
                                            <p:strVal val="#ppt_w/10"/>
                                          </p:val>
                                        </p:tav>
                                        <p:tav tm="50000">
                                          <p:val>
                                            <p:strVal val="#ppt_w+.01"/>
                                          </p:val>
                                        </p:tav>
                                        <p:tav tm="100000">
                                          <p:val>
                                            <p:strVal val="#ppt_w"/>
                                          </p:val>
                                        </p:tav>
                                      </p:tavLst>
                                    </p:anim>
                                    <p:animEffect transition="in" filter="fade">
                                      <p:cBhvr>
                                        <p:cTn id="33" dur="1000" tmFilter="0,0; .5, 1; 1, 1"/>
                                        <p:tgtEl>
                                          <p:spTgt spid="13320"/>
                                        </p:tgtEl>
                                      </p:cBhvr>
                                    </p:animEffect>
                                  </p:childTnLst>
                                </p:cTn>
                              </p:par>
                            </p:childTnLst>
                          </p:cTn>
                        </p:par>
                        <p:par>
                          <p:cTn id="34" fill="hold">
                            <p:stCondLst>
                              <p:cond delay="7200"/>
                            </p:stCondLst>
                            <p:childTnLst>
                              <p:par>
                                <p:cTn id="35" presetID="41" presetClass="entr" presetSubtype="0" fill="hold" grpId="0" nodeType="afterEffect">
                                  <p:stCondLst>
                                    <p:cond delay="0"/>
                                  </p:stCondLst>
                                  <p:iterate type="lt">
                                    <p:tmPct val="3000"/>
                                  </p:iterate>
                                  <p:childTnLst>
                                    <p:set>
                                      <p:cBhvr>
                                        <p:cTn id="36" dur="1" fill="hold">
                                          <p:stCondLst>
                                            <p:cond delay="0"/>
                                          </p:stCondLst>
                                        </p:cTn>
                                        <p:tgtEl>
                                          <p:spTgt spid="10"/>
                                        </p:tgtEl>
                                        <p:attrNameLst>
                                          <p:attrName>style.visibility</p:attrName>
                                        </p:attrNameLst>
                                      </p:cBhvr>
                                      <p:to>
                                        <p:strVal val="visible"/>
                                      </p:to>
                                    </p:set>
                                    <p:anim calcmode="lin" valueType="num">
                                      <p:cBhvr>
                                        <p:cTn id="37" dur="10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38" dur="1000" fill="hold"/>
                                        <p:tgtEl>
                                          <p:spTgt spid="10"/>
                                        </p:tgtEl>
                                        <p:attrNameLst>
                                          <p:attrName>ppt_y</p:attrName>
                                        </p:attrNameLst>
                                      </p:cBhvr>
                                      <p:tavLst>
                                        <p:tav tm="0">
                                          <p:val>
                                            <p:strVal val="#ppt_y"/>
                                          </p:val>
                                        </p:tav>
                                        <p:tav tm="100000">
                                          <p:val>
                                            <p:strVal val="#ppt_y"/>
                                          </p:val>
                                        </p:tav>
                                      </p:tavLst>
                                    </p:anim>
                                    <p:anim calcmode="lin" valueType="num">
                                      <p:cBhvr>
                                        <p:cTn id="39" dur="10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40" dur="10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41" dur="1000" tmFilter="0,0; .5, 1; 1, 1"/>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1"/>
      <p:bldP spid="13318" grpId="0" animBg="1"/>
      <p:bldP spid="13319" grpId="0" animBg="1"/>
      <p:bldP spid="13320"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6"/>
          <p:cNvSpPr>
            <a:spLocks noChangeArrowheads="1"/>
          </p:cNvSpPr>
          <p:nvPr/>
        </p:nvSpPr>
        <p:spPr bwMode="gray">
          <a:xfrm>
            <a:off x="1524000" y="228600"/>
            <a:ext cx="6172200" cy="914400"/>
          </a:xfrm>
          <a:prstGeom prst="roundRect">
            <a:avLst>
              <a:gd name="adj" fmla="val 49106"/>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28575">
            <a:solidFill>
              <a:schemeClr val="tx1"/>
            </a:solidFill>
            <a:round/>
            <a:headEnd/>
            <a:tailEnd/>
          </a:ln>
          <a:effectLst>
            <a:outerShdw dist="107763" dir="2700000" algn="ctr" rotWithShape="0">
              <a:srgbClr val="000000">
                <a:alpha val="50000"/>
              </a:srgbClr>
            </a:outerShdw>
          </a:effectLst>
        </p:spPr>
        <p:txBody>
          <a:bodyPr wrap="none" anchor="ctr"/>
          <a:lstStyle/>
          <a:p>
            <a:pPr algn="ctr"/>
            <a:r>
              <a:rPr lang="en-US" sz="4800" b="1" dirty="0"/>
              <a:t>Surface water</a:t>
            </a:r>
            <a:endParaRPr lang="en-US" sz="4800" dirty="0"/>
          </a:p>
        </p:txBody>
      </p:sp>
      <p:sp>
        <p:nvSpPr>
          <p:cNvPr id="2" name="TextBox 1">
            <a:extLst>
              <a:ext uri="{FF2B5EF4-FFF2-40B4-BE49-F238E27FC236}">
                <a16:creationId xmlns:a16="http://schemas.microsoft.com/office/drawing/2014/main" id="{BE9C5E1A-3223-407A-B99C-4575F785AB1D}"/>
              </a:ext>
            </a:extLst>
          </p:cNvPr>
          <p:cNvSpPr txBox="1"/>
          <p:nvPr/>
        </p:nvSpPr>
        <p:spPr>
          <a:xfrm>
            <a:off x="381000" y="1524000"/>
            <a:ext cx="8153400" cy="1446550"/>
          </a:xfrm>
          <a:prstGeom prst="rect">
            <a:avLst/>
          </a:prstGeom>
          <a:noFill/>
        </p:spPr>
        <p:txBody>
          <a:bodyPr wrap="square" rtlCol="0">
            <a:spAutoFit/>
          </a:bodyPr>
          <a:lstStyle/>
          <a:p>
            <a:r>
              <a:rPr lang="en-US" sz="2200" dirty="0">
                <a:latin typeface="Times New Roman" panose="02020603050405020304" pitchFamily="18" charset="0"/>
                <a:cs typeface="Times New Roman" panose="02020603050405020304" pitchFamily="18" charset="0"/>
              </a:rPr>
              <a:t>Surface water is water in a river, lake or fresh water wetland. Surface water is naturally replenished by precipitation and naturally lost through discharge to the oceans and evaporation.</a:t>
            </a:r>
            <a:endParaRPr lang="en-US" sz="2200" b="1" kern="0" dirty="0">
              <a:solidFill>
                <a:schemeClr val="tx2"/>
              </a:solidFill>
              <a:latin typeface="Times New Roman" panose="02020603050405020304" pitchFamily="18" charset="0"/>
              <a:cs typeface="Times New Roman" panose="02020603050405020304" pitchFamily="18" charset="0"/>
            </a:endParaRPr>
          </a:p>
          <a:p>
            <a:endParaRPr lang="en-IN" sz="2200" dirty="0"/>
          </a:p>
        </p:txBody>
      </p:sp>
      <p:pic>
        <p:nvPicPr>
          <p:cNvPr id="4" name="Picture 3">
            <a:extLst>
              <a:ext uri="{FF2B5EF4-FFF2-40B4-BE49-F238E27FC236}">
                <a16:creationId xmlns:a16="http://schemas.microsoft.com/office/drawing/2014/main" id="{42A5F178-9508-4D3A-98E9-CF9100E5CD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9800" y="2590800"/>
            <a:ext cx="5715000" cy="3780692"/>
          </a:xfrm>
          <a:prstGeom prst="rect">
            <a:avLst/>
          </a:prstGeom>
        </p:spPr>
      </p:pic>
    </p:spTree>
  </p:cSld>
  <p:clrMapOvr>
    <a:masterClrMapping/>
  </p:clrMapOvr>
  <p:transition spd="slow"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10"/>
                                        </p:tgtEl>
                                        <p:attrNameLst>
                                          <p:attrName>ppt_y</p:attrName>
                                        </p:attrNameLst>
                                      </p:cBhvr>
                                      <p:tavLst>
                                        <p:tav tm="0">
                                          <p:val>
                                            <p:strVal val="#ppt_y"/>
                                          </p:val>
                                        </p:tav>
                                        <p:tav tm="100000">
                                          <p:val>
                                            <p:strVal val="#ppt_y"/>
                                          </p:val>
                                        </p:tav>
                                      </p:tavLst>
                                    </p:anim>
                                    <p:anim calcmode="lin" valueType="num">
                                      <p:cBhvr>
                                        <p:cTn id="9" dur="10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219200"/>
            <a:ext cx="8991600" cy="1708160"/>
          </a:xfrm>
          <a:prstGeom prst="rect">
            <a:avLst/>
          </a:prstGeom>
        </p:spPr>
        <p:txBody>
          <a:bodyPr wrap="square">
            <a:spAutoFit/>
          </a:bodyPr>
          <a:lstStyle/>
          <a:p>
            <a:pPr lvl="0"/>
            <a:r>
              <a:rPr lang="en-US" sz="2100" dirty="0"/>
              <a:t>Several schemes have been proposed to make use of icebergs as a water source, however to date this has only been done for novelty purposes. The Himalayas, which are often called "The Roof of the World", contain some of the most extensive and rough high altitude areas on Earth as well as the greatest area of glaciers and permafrost outside of the poles</a:t>
            </a:r>
            <a:endParaRPr lang="en-US" sz="2100" b="1" kern="0" dirty="0">
              <a:solidFill>
                <a:schemeClr val="tx2"/>
              </a:solidFill>
            </a:endParaRPr>
          </a:p>
        </p:txBody>
      </p:sp>
      <p:sp>
        <p:nvSpPr>
          <p:cNvPr id="7" name="AutoShape 6"/>
          <p:cNvSpPr>
            <a:spLocks noChangeArrowheads="1"/>
          </p:cNvSpPr>
          <p:nvPr/>
        </p:nvSpPr>
        <p:spPr bwMode="gray">
          <a:xfrm>
            <a:off x="1371600" y="76200"/>
            <a:ext cx="6400800" cy="914400"/>
          </a:xfrm>
          <a:prstGeom prst="roundRect">
            <a:avLst>
              <a:gd name="adj" fmla="val 49106"/>
            </a:avLst>
          </a:prstGeom>
          <a:solidFill>
            <a:schemeClr val="accent6"/>
          </a:solidFill>
          <a:ln w="28575">
            <a:solidFill>
              <a:schemeClr val="tx1"/>
            </a:solidFill>
            <a:round/>
            <a:headEnd/>
            <a:tailEnd/>
          </a:ln>
          <a:effectLst>
            <a:outerShdw dist="107763" dir="2700000" algn="ctr" rotWithShape="0">
              <a:srgbClr val="000000">
                <a:alpha val="50000"/>
              </a:srgbClr>
            </a:outerShdw>
          </a:effectLst>
        </p:spPr>
        <p:txBody>
          <a:bodyPr wrap="none" anchor="ctr"/>
          <a:lstStyle/>
          <a:p>
            <a:pPr algn="ctr"/>
            <a:r>
              <a:rPr lang="en-US" sz="4800" b="1" dirty="0"/>
              <a:t>Frozen water</a:t>
            </a:r>
            <a:endParaRPr lang="en-US" sz="4800" dirty="0"/>
          </a:p>
        </p:txBody>
      </p:sp>
      <p:pic>
        <p:nvPicPr>
          <p:cNvPr id="3" name="Picture 2">
            <a:extLst>
              <a:ext uri="{FF2B5EF4-FFF2-40B4-BE49-F238E27FC236}">
                <a16:creationId xmlns:a16="http://schemas.microsoft.com/office/drawing/2014/main" id="{61C0EEEB-753A-41A2-8846-66E3E189E5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8400" y="2927359"/>
            <a:ext cx="4572000" cy="3436421"/>
          </a:xfrm>
          <a:prstGeom prst="rect">
            <a:avLst/>
          </a:prstGeom>
        </p:spPr>
      </p:pic>
    </p:spTree>
  </p:cSld>
  <p:clrMapOvr>
    <a:masterClrMapping/>
  </p:clrMapOvr>
  <p:transition spd="slow"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7"/>
                                        </p:tgtEl>
                                        <p:attrNameLst>
                                          <p:attrName>ppt_y</p:attrName>
                                        </p:attrNameLst>
                                      </p:cBhvr>
                                      <p:tavLst>
                                        <p:tav tm="0">
                                          <p:val>
                                            <p:strVal val="#ppt_y"/>
                                          </p:val>
                                        </p:tav>
                                        <p:tav tm="100000">
                                          <p:val>
                                            <p:strVal val="#ppt_y"/>
                                          </p:val>
                                        </p:tav>
                                      </p:tavLst>
                                    </p:anim>
                                    <p:anim calcmode="lin" valueType="num">
                                      <p:cBhvr>
                                        <p:cTn id="9" dur="10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7"/>
                                        </p:tgtEl>
                                      </p:cBhvr>
                                    </p:animEffect>
                                  </p:childTnLst>
                                </p:cTn>
                              </p:par>
                            </p:childTnLst>
                          </p:cTn>
                        </p:par>
                        <p:par>
                          <p:cTn id="12" fill="hold">
                            <p:stCondLst>
                              <p:cond delay="2000"/>
                            </p:stCondLst>
                            <p:childTnLst>
                              <p:par>
                                <p:cTn id="13" presetID="26" presetClass="entr" presetSubtype="0" fill="hold" nodeType="after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wipe(down)">
                                      <p:cBhvr>
                                        <p:cTn id="15" dur="1450">
                                          <p:stCondLst>
                                            <p:cond delay="0"/>
                                          </p:stCondLst>
                                        </p:cTn>
                                        <p:tgtEl>
                                          <p:spTgt spid="5">
                                            <p:txEl>
                                              <p:pRg st="0" end="0"/>
                                            </p:txEl>
                                          </p:spTgt>
                                        </p:tgtEl>
                                      </p:cBhvr>
                                    </p:animEffect>
                                    <p:anim calcmode="lin" valueType="num">
                                      <p:cBhvr>
                                        <p:cTn id="16" dur="4555"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17" dur="1660"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18" dur="1660" tmFilter="0, 0; 0.125,0.2665; 0.25,0.4; 0.375,0.465; 0.5,0.5;  0.625,0.535; 0.75,0.6; 0.875,0.7335; 1,1">
                                          <p:stCondLst>
                                            <p:cond delay="1660"/>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19" dur="830" tmFilter="0, 0; 0.125,0.2665; 0.25,0.4; 0.375,0.465; 0.5,0.5;  0.625,0.535; 0.75,0.6; 0.875,0.7335; 1,1">
                                          <p:stCondLst>
                                            <p:cond delay="3310"/>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20" dur="410" tmFilter="0, 0; 0.125,0.2665; 0.25,0.4; 0.375,0.465; 0.5,0.5;  0.625,0.535; 0.75,0.6; 0.875,0.7335; 1,1">
                                          <p:stCondLst>
                                            <p:cond delay="4140"/>
                                          </p:stCondLst>
                                        </p:cTn>
                                        <p:tgtEl>
                                          <p:spTgt spid="5">
                                            <p:txEl>
                                              <p:pRg st="0" end="0"/>
                                            </p:txEl>
                                          </p:spTgt>
                                        </p:tgtEl>
                                        <p:attrNameLst>
                                          <p:attrName>ppt_y</p:attrName>
                                        </p:attrNameLst>
                                      </p:cBhvr>
                                      <p:tavLst>
                                        <p:tav tm="0" fmla="#ppt_y-sin(pi*$)/81">
                                          <p:val>
                                            <p:fltVal val="0"/>
                                          </p:val>
                                        </p:tav>
                                        <p:tav tm="100000">
                                          <p:val>
                                            <p:fltVal val="1"/>
                                          </p:val>
                                        </p:tav>
                                      </p:tavLst>
                                    </p:anim>
                                    <p:animScale>
                                      <p:cBhvr>
                                        <p:cTn id="21" dur="65">
                                          <p:stCondLst>
                                            <p:cond delay="1625"/>
                                          </p:stCondLst>
                                        </p:cTn>
                                        <p:tgtEl>
                                          <p:spTgt spid="5">
                                            <p:txEl>
                                              <p:pRg st="0" end="0"/>
                                            </p:txEl>
                                          </p:spTgt>
                                        </p:tgtEl>
                                      </p:cBhvr>
                                      <p:to x="100000" y="60000"/>
                                    </p:animScale>
                                    <p:animScale>
                                      <p:cBhvr>
                                        <p:cTn id="22" dur="415" decel="50000">
                                          <p:stCondLst>
                                            <p:cond delay="1690"/>
                                          </p:stCondLst>
                                        </p:cTn>
                                        <p:tgtEl>
                                          <p:spTgt spid="5">
                                            <p:txEl>
                                              <p:pRg st="0" end="0"/>
                                            </p:txEl>
                                          </p:spTgt>
                                        </p:tgtEl>
                                      </p:cBhvr>
                                      <p:to x="100000" y="100000"/>
                                    </p:animScale>
                                    <p:animScale>
                                      <p:cBhvr>
                                        <p:cTn id="23" dur="65">
                                          <p:stCondLst>
                                            <p:cond delay="3280"/>
                                          </p:stCondLst>
                                        </p:cTn>
                                        <p:tgtEl>
                                          <p:spTgt spid="5">
                                            <p:txEl>
                                              <p:pRg st="0" end="0"/>
                                            </p:txEl>
                                          </p:spTgt>
                                        </p:tgtEl>
                                      </p:cBhvr>
                                      <p:to x="100000" y="80000"/>
                                    </p:animScale>
                                    <p:animScale>
                                      <p:cBhvr>
                                        <p:cTn id="24" dur="415" decel="50000">
                                          <p:stCondLst>
                                            <p:cond delay="3345"/>
                                          </p:stCondLst>
                                        </p:cTn>
                                        <p:tgtEl>
                                          <p:spTgt spid="5">
                                            <p:txEl>
                                              <p:pRg st="0" end="0"/>
                                            </p:txEl>
                                          </p:spTgt>
                                        </p:tgtEl>
                                      </p:cBhvr>
                                      <p:to x="100000" y="100000"/>
                                    </p:animScale>
                                    <p:animScale>
                                      <p:cBhvr>
                                        <p:cTn id="25" dur="65">
                                          <p:stCondLst>
                                            <p:cond delay="4105"/>
                                          </p:stCondLst>
                                        </p:cTn>
                                        <p:tgtEl>
                                          <p:spTgt spid="5">
                                            <p:txEl>
                                              <p:pRg st="0" end="0"/>
                                            </p:txEl>
                                          </p:spTgt>
                                        </p:tgtEl>
                                      </p:cBhvr>
                                      <p:to x="100000" y="90000"/>
                                    </p:animScale>
                                    <p:animScale>
                                      <p:cBhvr>
                                        <p:cTn id="26" dur="415" decel="50000">
                                          <p:stCondLst>
                                            <p:cond delay="4170"/>
                                          </p:stCondLst>
                                        </p:cTn>
                                        <p:tgtEl>
                                          <p:spTgt spid="5">
                                            <p:txEl>
                                              <p:pRg st="0" end="0"/>
                                            </p:txEl>
                                          </p:spTgt>
                                        </p:tgtEl>
                                      </p:cBhvr>
                                      <p:to x="100000" y="100000"/>
                                    </p:animScale>
                                    <p:animScale>
                                      <p:cBhvr>
                                        <p:cTn id="27" dur="65">
                                          <p:stCondLst>
                                            <p:cond delay="4520"/>
                                          </p:stCondLst>
                                        </p:cTn>
                                        <p:tgtEl>
                                          <p:spTgt spid="5">
                                            <p:txEl>
                                              <p:pRg st="0" end="0"/>
                                            </p:txEl>
                                          </p:spTgt>
                                        </p:tgtEl>
                                      </p:cBhvr>
                                      <p:to x="100000" y="95000"/>
                                    </p:animScale>
                                    <p:animScale>
                                      <p:cBhvr>
                                        <p:cTn id="28" dur="415" decel="50000">
                                          <p:stCondLst>
                                            <p:cond delay="4585"/>
                                          </p:stCondLst>
                                        </p:cTn>
                                        <p:tgtEl>
                                          <p:spTgt spid="5">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descr="File:Groundwater flow.png"/>
          <p:cNvPicPr>
            <a:picLocks noChangeAspect="1" noChangeArrowheads="1"/>
          </p:cNvPicPr>
          <p:nvPr/>
        </p:nvPicPr>
        <p:blipFill>
          <a:blip r:embed="rId2" cstate="print"/>
          <a:srcRect/>
          <a:stretch>
            <a:fillRect/>
          </a:stretch>
        </p:blipFill>
        <p:spPr bwMode="auto">
          <a:xfrm>
            <a:off x="0" y="1219200"/>
            <a:ext cx="9144000" cy="5638800"/>
          </a:xfrm>
          <a:prstGeom prst="rect">
            <a:avLst/>
          </a:prstGeom>
          <a:noFill/>
        </p:spPr>
      </p:pic>
      <p:sp>
        <p:nvSpPr>
          <p:cNvPr id="4" name="AutoShape 6"/>
          <p:cNvSpPr>
            <a:spLocks noChangeArrowheads="1"/>
          </p:cNvSpPr>
          <p:nvPr/>
        </p:nvSpPr>
        <p:spPr bwMode="gray">
          <a:xfrm>
            <a:off x="1371600" y="76200"/>
            <a:ext cx="6629400" cy="1066800"/>
          </a:xfrm>
          <a:prstGeom prst="roundRect">
            <a:avLst>
              <a:gd name="adj" fmla="val 49106"/>
            </a:avLst>
          </a:prstGeom>
          <a:solidFill>
            <a:srgbClr val="92D050"/>
          </a:solidFill>
          <a:ln w="28575">
            <a:solidFill>
              <a:schemeClr val="tx1"/>
            </a:solidFill>
            <a:round/>
            <a:headEnd/>
            <a:tailEnd/>
          </a:ln>
          <a:effectLst>
            <a:outerShdw dist="107763" dir="2700000" algn="ctr" rotWithShape="0">
              <a:srgbClr val="000000">
                <a:alpha val="50000"/>
              </a:srgbClr>
            </a:outerShdw>
          </a:effectLst>
        </p:spPr>
        <p:txBody>
          <a:bodyPr wrap="none" anchor="ctr"/>
          <a:lstStyle/>
          <a:p>
            <a:pPr algn="ctr"/>
            <a:r>
              <a:rPr lang="en-US" sz="4800" b="1" dirty="0"/>
              <a:t>Ground water</a:t>
            </a:r>
            <a:endParaRPr lang="en-US" sz="4800" dirty="0"/>
          </a:p>
        </p:txBody>
      </p:sp>
    </p:spTree>
  </p:cSld>
  <p:clrMapOvr>
    <a:masterClrMapping/>
  </p:clrMapOvr>
  <p:transition spd="slow"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 calcmode="lin" valueType="num">
                                      <p:cBhvr>
                                        <p:cTn id="9" dur="10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4"/>
                                        </p:tgtEl>
                                      </p:cBhvr>
                                    </p:animEffect>
                                  </p:childTnLst>
                                </p:cTn>
                              </p:par>
                            </p:childTnLst>
                          </p:cTn>
                        </p:par>
                        <p:par>
                          <p:cTn id="12" fill="hold">
                            <p:stCondLst>
                              <p:cond delay="2000"/>
                            </p:stCondLst>
                            <p:childTnLst>
                              <p:par>
                                <p:cTn id="13" presetID="34" presetClass="entr" presetSubtype="0" fill="hold" nodeType="afterEffect">
                                  <p:stCondLst>
                                    <p:cond delay="0"/>
                                  </p:stCondLst>
                                  <p:childTnLst>
                                    <p:set>
                                      <p:cBhvr>
                                        <p:cTn id="14" dur="1" fill="hold">
                                          <p:stCondLst>
                                            <p:cond delay="0"/>
                                          </p:stCondLst>
                                        </p:cTn>
                                        <p:tgtEl>
                                          <p:spTgt spid="50178"/>
                                        </p:tgtEl>
                                        <p:attrNameLst>
                                          <p:attrName>style.visibility</p:attrName>
                                        </p:attrNameLst>
                                      </p:cBhvr>
                                      <p:to>
                                        <p:strVal val="visible"/>
                                      </p:to>
                                    </p:set>
                                    <p:anim from="(-#ppt_w/2)" to="(#ppt_x)" calcmode="lin" valueType="num">
                                      <p:cBhvr>
                                        <p:cTn id="15" dur="3000" fill="hold">
                                          <p:stCondLst>
                                            <p:cond delay="0"/>
                                          </p:stCondLst>
                                        </p:cTn>
                                        <p:tgtEl>
                                          <p:spTgt spid="50178"/>
                                        </p:tgtEl>
                                        <p:attrNameLst>
                                          <p:attrName>ppt_x</p:attrName>
                                        </p:attrNameLst>
                                      </p:cBhvr>
                                    </p:anim>
                                    <p:anim from="0" to="-1.0" calcmode="lin" valueType="num">
                                      <p:cBhvr>
                                        <p:cTn id="16" dur="1000" decel="50000" autoRev="1" fill="hold">
                                          <p:stCondLst>
                                            <p:cond delay="3000"/>
                                          </p:stCondLst>
                                        </p:cTn>
                                        <p:tgtEl>
                                          <p:spTgt spid="50178"/>
                                        </p:tgtEl>
                                        <p:attrNameLst>
                                          <p:attrName>xshear</p:attrName>
                                        </p:attrNameLst>
                                      </p:cBhvr>
                                    </p:anim>
                                    <p:animScale>
                                      <p:cBhvr>
                                        <p:cTn id="17" dur="1000" decel="100000" autoRev="1" fill="hold">
                                          <p:stCondLst>
                                            <p:cond delay="3000"/>
                                          </p:stCondLst>
                                        </p:cTn>
                                        <p:tgtEl>
                                          <p:spTgt spid="50178"/>
                                        </p:tgtEl>
                                      </p:cBhvr>
                                      <p:from x="100000" y="100000"/>
                                      <p:to x="80000" y="100000"/>
                                    </p:animScale>
                                    <p:anim by="(#ppt_h/3+#ppt_w*0.1)" calcmode="lin" valueType="num">
                                      <p:cBhvr additive="sum">
                                        <p:cTn id="18" dur="1000" decel="100000" autoRev="1" fill="hold">
                                          <p:stCondLst>
                                            <p:cond delay="3000"/>
                                          </p:stCondLst>
                                        </p:cTn>
                                        <p:tgtEl>
                                          <p:spTgt spid="50178"/>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4" name="Picture 4" descr="http://ih-igcse-geography.wikispaces.com/file/view/1.8A_Water_pollution_sources.png/79806407/1.8A_Water_pollution_sources.png"/>
          <p:cNvPicPr>
            <a:picLocks noChangeAspect="1" noChangeArrowheads="1"/>
          </p:cNvPicPr>
          <p:nvPr/>
        </p:nvPicPr>
        <p:blipFill>
          <a:blip r:embed="rId2" cstate="print"/>
          <a:srcRect/>
          <a:stretch>
            <a:fillRect/>
          </a:stretch>
        </p:blipFill>
        <p:spPr bwMode="auto">
          <a:xfrm>
            <a:off x="0" y="0"/>
            <a:ext cx="9144000" cy="7010400"/>
          </a:xfrm>
          <a:prstGeom prst="rect">
            <a:avLst/>
          </a:prstGeom>
          <a:noFill/>
        </p:spPr>
      </p:pic>
      <p:sp>
        <p:nvSpPr>
          <p:cNvPr id="3" name="AutoShape 6"/>
          <p:cNvSpPr>
            <a:spLocks noChangeArrowheads="1"/>
          </p:cNvSpPr>
          <p:nvPr/>
        </p:nvSpPr>
        <p:spPr bwMode="gray">
          <a:xfrm>
            <a:off x="0" y="0"/>
            <a:ext cx="2362200" cy="838200"/>
          </a:xfrm>
          <a:prstGeom prst="roundRect">
            <a:avLst>
              <a:gd name="adj" fmla="val 49106"/>
            </a:avLst>
          </a:prstGeom>
          <a:solidFill>
            <a:schemeClr val="bg2">
              <a:lumMod val="60000"/>
              <a:lumOff val="40000"/>
            </a:schemeClr>
          </a:solidFill>
          <a:ln w="28575">
            <a:solidFill>
              <a:schemeClr val="tx1"/>
            </a:solidFill>
            <a:round/>
            <a:headEnd/>
            <a:tailEnd/>
          </a:ln>
          <a:effectLst>
            <a:outerShdw dist="107763" dir="2700000" algn="ctr" rotWithShape="0">
              <a:srgbClr val="000000">
                <a:alpha val="50000"/>
              </a:srgbClr>
            </a:outerShdw>
          </a:effectLst>
        </p:spPr>
        <p:txBody>
          <a:bodyPr wrap="none" anchor="ctr"/>
          <a:lstStyle/>
          <a:p>
            <a:pPr algn="ctr"/>
            <a:r>
              <a:rPr lang="en-US" sz="2800" b="1" dirty="0"/>
              <a:t>Rain water</a:t>
            </a:r>
            <a:endParaRPr lang="en-US" sz="2800" dirty="0"/>
          </a:p>
        </p:txBody>
      </p:sp>
    </p:spTree>
  </p:cSld>
  <p:clrMapOvr>
    <a:masterClrMapping/>
  </p:clrMapOvr>
  <p:transition spd="slow"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 calcmode="lin" valueType="num">
                                      <p:cBhvr>
                                        <p:cTn id="9" dur="10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3"/>
                                        </p:tgtEl>
                                      </p:cBhvr>
                                    </p:animEffect>
                                  </p:childTnLst>
                                </p:cTn>
                              </p:par>
                            </p:childTnLst>
                          </p:cTn>
                        </p:par>
                        <p:par>
                          <p:cTn id="12" fill="hold">
                            <p:stCondLst>
                              <p:cond delay="1800"/>
                            </p:stCondLst>
                            <p:childTnLst>
                              <p:par>
                                <p:cTn id="13" presetID="25" presetClass="entr" presetSubtype="0" fill="hold" nodeType="afterEffect">
                                  <p:stCondLst>
                                    <p:cond delay="0"/>
                                  </p:stCondLst>
                                  <p:childTnLst>
                                    <p:set>
                                      <p:cBhvr>
                                        <p:cTn id="14" dur="1" fill="hold">
                                          <p:stCondLst>
                                            <p:cond delay="0"/>
                                          </p:stCondLst>
                                        </p:cTn>
                                        <p:tgtEl>
                                          <p:spTgt spid="51204"/>
                                        </p:tgtEl>
                                        <p:attrNameLst>
                                          <p:attrName>style.visibility</p:attrName>
                                        </p:attrNameLst>
                                      </p:cBhvr>
                                      <p:to>
                                        <p:strVal val="visible"/>
                                      </p:to>
                                    </p:set>
                                    <p:anim calcmode="lin" valueType="num">
                                      <p:cBhvr>
                                        <p:cTn id="15" dur="2500" decel="50000" fill="hold">
                                          <p:stCondLst>
                                            <p:cond delay="0"/>
                                          </p:stCondLst>
                                        </p:cTn>
                                        <p:tgtEl>
                                          <p:spTgt spid="51204"/>
                                        </p:tgtEl>
                                        <p:attrNameLst>
                                          <p:attrName>style.rotation</p:attrName>
                                        </p:attrNameLst>
                                      </p:cBhvr>
                                      <p:tavLst>
                                        <p:tav tm="0">
                                          <p:val>
                                            <p:fltVal val="-90"/>
                                          </p:val>
                                        </p:tav>
                                        <p:tav tm="100000">
                                          <p:val>
                                            <p:fltVal val="0"/>
                                          </p:val>
                                        </p:tav>
                                      </p:tavLst>
                                    </p:anim>
                                    <p:anim calcmode="lin" valueType="num">
                                      <p:cBhvr>
                                        <p:cTn id="16" dur="2500" decel="50000" fill="hold">
                                          <p:stCondLst>
                                            <p:cond delay="0"/>
                                          </p:stCondLst>
                                        </p:cTn>
                                        <p:tgtEl>
                                          <p:spTgt spid="51204"/>
                                        </p:tgtEl>
                                        <p:attrNameLst>
                                          <p:attrName>ppt_w</p:attrName>
                                        </p:attrNameLst>
                                      </p:cBhvr>
                                      <p:tavLst>
                                        <p:tav tm="0">
                                          <p:val>
                                            <p:strVal val="#ppt_w"/>
                                          </p:val>
                                        </p:tav>
                                        <p:tav tm="100000">
                                          <p:val>
                                            <p:strVal val="#ppt_w*.05"/>
                                          </p:val>
                                        </p:tav>
                                      </p:tavLst>
                                    </p:anim>
                                    <p:anim calcmode="lin" valueType="num">
                                      <p:cBhvr>
                                        <p:cTn id="17" dur="2500" accel="50000" fill="hold">
                                          <p:stCondLst>
                                            <p:cond delay="2500"/>
                                          </p:stCondLst>
                                        </p:cTn>
                                        <p:tgtEl>
                                          <p:spTgt spid="51204"/>
                                        </p:tgtEl>
                                        <p:attrNameLst>
                                          <p:attrName>ppt_w</p:attrName>
                                        </p:attrNameLst>
                                      </p:cBhvr>
                                      <p:tavLst>
                                        <p:tav tm="0">
                                          <p:val>
                                            <p:strVal val="#ppt_w*.05"/>
                                          </p:val>
                                        </p:tav>
                                        <p:tav tm="100000">
                                          <p:val>
                                            <p:strVal val="#ppt_w"/>
                                          </p:val>
                                        </p:tav>
                                      </p:tavLst>
                                    </p:anim>
                                    <p:anim calcmode="lin" valueType="num">
                                      <p:cBhvr>
                                        <p:cTn id="18" dur="5000" fill="hold"/>
                                        <p:tgtEl>
                                          <p:spTgt spid="51204"/>
                                        </p:tgtEl>
                                        <p:attrNameLst>
                                          <p:attrName>ppt_h</p:attrName>
                                        </p:attrNameLst>
                                      </p:cBhvr>
                                      <p:tavLst>
                                        <p:tav tm="0">
                                          <p:val>
                                            <p:strVal val="#ppt_h"/>
                                          </p:val>
                                        </p:tav>
                                        <p:tav tm="100000">
                                          <p:val>
                                            <p:strVal val="#ppt_h"/>
                                          </p:val>
                                        </p:tav>
                                      </p:tavLst>
                                    </p:anim>
                                    <p:anim calcmode="lin" valueType="num">
                                      <p:cBhvr>
                                        <p:cTn id="19" dur="2500" decel="50000" fill="hold">
                                          <p:stCondLst>
                                            <p:cond delay="0"/>
                                          </p:stCondLst>
                                        </p:cTn>
                                        <p:tgtEl>
                                          <p:spTgt spid="51204"/>
                                        </p:tgtEl>
                                        <p:attrNameLst>
                                          <p:attrName>ppt_x</p:attrName>
                                        </p:attrNameLst>
                                      </p:cBhvr>
                                      <p:tavLst>
                                        <p:tav tm="0">
                                          <p:val>
                                            <p:strVal val="#ppt_x+.4"/>
                                          </p:val>
                                        </p:tav>
                                        <p:tav tm="100000">
                                          <p:val>
                                            <p:strVal val="#ppt_x"/>
                                          </p:val>
                                        </p:tav>
                                      </p:tavLst>
                                    </p:anim>
                                    <p:anim calcmode="lin" valueType="num">
                                      <p:cBhvr>
                                        <p:cTn id="20" dur="2500" decel="50000" fill="hold">
                                          <p:stCondLst>
                                            <p:cond delay="0"/>
                                          </p:stCondLst>
                                        </p:cTn>
                                        <p:tgtEl>
                                          <p:spTgt spid="51204"/>
                                        </p:tgtEl>
                                        <p:attrNameLst>
                                          <p:attrName>ppt_y</p:attrName>
                                        </p:attrNameLst>
                                      </p:cBhvr>
                                      <p:tavLst>
                                        <p:tav tm="0">
                                          <p:val>
                                            <p:strVal val="#ppt_y-.2"/>
                                          </p:val>
                                        </p:tav>
                                        <p:tav tm="100000">
                                          <p:val>
                                            <p:strVal val="#ppt_y+.1"/>
                                          </p:val>
                                        </p:tav>
                                      </p:tavLst>
                                    </p:anim>
                                    <p:anim calcmode="lin" valueType="num">
                                      <p:cBhvr>
                                        <p:cTn id="21" dur="2500" accel="50000" fill="hold">
                                          <p:stCondLst>
                                            <p:cond delay="2500"/>
                                          </p:stCondLst>
                                        </p:cTn>
                                        <p:tgtEl>
                                          <p:spTgt spid="51204"/>
                                        </p:tgtEl>
                                        <p:attrNameLst>
                                          <p:attrName>ppt_y</p:attrName>
                                        </p:attrNameLst>
                                      </p:cBhvr>
                                      <p:tavLst>
                                        <p:tav tm="0">
                                          <p:val>
                                            <p:strVal val="#ppt_y+.1"/>
                                          </p:val>
                                        </p:tav>
                                        <p:tav tm="100000">
                                          <p:val>
                                            <p:strVal val="#ppt_y"/>
                                          </p:val>
                                        </p:tav>
                                      </p:tavLst>
                                    </p:anim>
                                    <p:animEffect transition="in" filter="fade">
                                      <p:cBhvr>
                                        <p:cTn id="22" dur="5000" decel="50000">
                                          <p:stCondLst>
                                            <p:cond delay="0"/>
                                          </p:stCondLst>
                                        </p:cTn>
                                        <p:tgtEl>
                                          <p:spTgt spid="51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Grp="1" noChangeArrowheads="1"/>
          </p:cNvSpPr>
          <p:nvPr>
            <p:ph type="title"/>
          </p:nvPr>
        </p:nvSpPr>
        <p:spPr/>
        <p:txBody>
          <a:bodyPr/>
          <a:lstStyle/>
          <a:p>
            <a:r>
              <a:rPr lang="en-US" dirty="0"/>
              <a:t> Uses Of Water</a:t>
            </a:r>
          </a:p>
        </p:txBody>
      </p:sp>
      <p:sp>
        <p:nvSpPr>
          <p:cNvPr id="15365" name="Freeform 5"/>
          <p:cNvSpPr>
            <a:spLocks noEditPoints="1"/>
          </p:cNvSpPr>
          <p:nvPr/>
        </p:nvSpPr>
        <p:spPr bwMode="gray">
          <a:xfrm rot="-1358056">
            <a:off x="1077913" y="2309813"/>
            <a:ext cx="6853237" cy="2803525"/>
          </a:xfrm>
          <a:custGeom>
            <a:avLst/>
            <a:gdLst/>
            <a:ahLst/>
            <a:cxnLst>
              <a:cxn ang="0">
                <a:pos x="1692" y="12"/>
              </a:cxn>
              <a:cxn ang="0">
                <a:pos x="1234" y="74"/>
              </a:cxn>
              <a:cxn ang="0">
                <a:pos x="828" y="182"/>
              </a:cxn>
              <a:cxn ang="0">
                <a:pos x="486" y="330"/>
              </a:cxn>
              <a:cxn ang="0">
                <a:pos x="226" y="510"/>
              </a:cxn>
              <a:cxn ang="0">
                <a:pos x="58" y="718"/>
              </a:cxn>
              <a:cxn ang="0">
                <a:pos x="0" y="944"/>
              </a:cxn>
              <a:cxn ang="0">
                <a:pos x="58" y="1170"/>
              </a:cxn>
              <a:cxn ang="0">
                <a:pos x="226" y="1378"/>
              </a:cxn>
              <a:cxn ang="0">
                <a:pos x="486" y="1558"/>
              </a:cxn>
              <a:cxn ang="0">
                <a:pos x="828" y="1706"/>
              </a:cxn>
              <a:cxn ang="0">
                <a:pos x="1234" y="1814"/>
              </a:cxn>
              <a:cxn ang="0">
                <a:pos x="1692" y="1876"/>
              </a:cxn>
              <a:cxn ang="0">
                <a:pos x="2186" y="1884"/>
              </a:cxn>
              <a:cxn ang="0">
                <a:pos x="2658" y="1840"/>
              </a:cxn>
              <a:cxn ang="0">
                <a:pos x="3084" y="1746"/>
              </a:cxn>
              <a:cxn ang="0">
                <a:pos x="3448" y="1612"/>
              </a:cxn>
              <a:cxn ang="0">
                <a:pos x="3738" y="1442"/>
              </a:cxn>
              <a:cxn ang="0">
                <a:pos x="3938" y="1242"/>
              </a:cxn>
              <a:cxn ang="0">
                <a:pos x="4034" y="1022"/>
              </a:cxn>
              <a:cxn ang="0">
                <a:pos x="4014" y="790"/>
              </a:cxn>
              <a:cxn ang="0">
                <a:pos x="3882" y="576"/>
              </a:cxn>
              <a:cxn ang="0">
                <a:pos x="3650" y="386"/>
              </a:cxn>
              <a:cxn ang="0">
                <a:pos x="3334" y="228"/>
              </a:cxn>
              <a:cxn ang="0">
                <a:pos x="2948" y="106"/>
              </a:cxn>
              <a:cxn ang="0">
                <a:pos x="2506" y="28"/>
              </a:cxn>
              <a:cxn ang="0">
                <a:pos x="2020" y="0"/>
              </a:cxn>
              <a:cxn ang="0">
                <a:pos x="1606" y="1736"/>
              </a:cxn>
              <a:cxn ang="0">
                <a:pos x="1164" y="1678"/>
              </a:cxn>
              <a:cxn ang="0">
                <a:pos x="776" y="1576"/>
              </a:cxn>
              <a:cxn ang="0">
                <a:pos x="458" y="1436"/>
              </a:cxn>
              <a:cxn ang="0">
                <a:pos x="224" y="1266"/>
              </a:cxn>
              <a:cxn ang="0">
                <a:pos x="88" y="1074"/>
              </a:cxn>
              <a:cxn ang="0">
                <a:pos x="68" y="864"/>
              </a:cxn>
              <a:cxn ang="0">
                <a:pos x="166" y="664"/>
              </a:cxn>
              <a:cxn ang="0">
                <a:pos x="370" y="486"/>
              </a:cxn>
              <a:cxn ang="0">
                <a:pos x="662" y="336"/>
              </a:cxn>
              <a:cxn ang="0">
                <a:pos x="1028" y="222"/>
              </a:cxn>
              <a:cxn ang="0">
                <a:pos x="1454" y="148"/>
              </a:cxn>
              <a:cxn ang="0">
                <a:pos x="1922" y="120"/>
              </a:cxn>
              <a:cxn ang="0">
                <a:pos x="2392" y="148"/>
              </a:cxn>
              <a:cxn ang="0">
                <a:pos x="2818" y="222"/>
              </a:cxn>
              <a:cxn ang="0">
                <a:pos x="3184" y="336"/>
              </a:cxn>
              <a:cxn ang="0">
                <a:pos x="3476" y="486"/>
              </a:cxn>
              <a:cxn ang="0">
                <a:pos x="3680" y="664"/>
              </a:cxn>
              <a:cxn ang="0">
                <a:pos x="3778" y="864"/>
              </a:cxn>
              <a:cxn ang="0">
                <a:pos x="3758" y="1074"/>
              </a:cxn>
              <a:cxn ang="0">
                <a:pos x="3622" y="1266"/>
              </a:cxn>
              <a:cxn ang="0">
                <a:pos x="3388" y="1436"/>
              </a:cxn>
              <a:cxn ang="0">
                <a:pos x="3070" y="1576"/>
              </a:cxn>
              <a:cxn ang="0">
                <a:pos x="2682" y="1678"/>
              </a:cxn>
              <a:cxn ang="0">
                <a:pos x="2240" y="1736"/>
              </a:cxn>
            </a:cxnLst>
            <a:rect l="0" t="0" r="r" b="b"/>
            <a:pathLst>
              <a:path w="4040" h="1888">
                <a:moveTo>
                  <a:pt x="2020" y="0"/>
                </a:moveTo>
                <a:lnTo>
                  <a:pt x="1854" y="4"/>
                </a:lnTo>
                <a:lnTo>
                  <a:pt x="1692" y="12"/>
                </a:lnTo>
                <a:lnTo>
                  <a:pt x="1534" y="28"/>
                </a:lnTo>
                <a:lnTo>
                  <a:pt x="1382" y="48"/>
                </a:lnTo>
                <a:lnTo>
                  <a:pt x="1234" y="74"/>
                </a:lnTo>
                <a:lnTo>
                  <a:pt x="1092" y="106"/>
                </a:lnTo>
                <a:lnTo>
                  <a:pt x="956" y="142"/>
                </a:lnTo>
                <a:lnTo>
                  <a:pt x="828" y="182"/>
                </a:lnTo>
                <a:lnTo>
                  <a:pt x="706" y="228"/>
                </a:lnTo>
                <a:lnTo>
                  <a:pt x="592" y="276"/>
                </a:lnTo>
                <a:lnTo>
                  <a:pt x="486" y="330"/>
                </a:lnTo>
                <a:lnTo>
                  <a:pt x="390" y="386"/>
                </a:lnTo>
                <a:lnTo>
                  <a:pt x="302" y="446"/>
                </a:lnTo>
                <a:lnTo>
                  <a:pt x="226" y="510"/>
                </a:lnTo>
                <a:lnTo>
                  <a:pt x="158" y="576"/>
                </a:lnTo>
                <a:lnTo>
                  <a:pt x="102" y="646"/>
                </a:lnTo>
                <a:lnTo>
                  <a:pt x="58" y="718"/>
                </a:lnTo>
                <a:lnTo>
                  <a:pt x="26" y="790"/>
                </a:lnTo>
                <a:lnTo>
                  <a:pt x="6" y="866"/>
                </a:lnTo>
                <a:lnTo>
                  <a:pt x="0" y="944"/>
                </a:lnTo>
                <a:lnTo>
                  <a:pt x="6" y="1022"/>
                </a:lnTo>
                <a:lnTo>
                  <a:pt x="26" y="1098"/>
                </a:lnTo>
                <a:lnTo>
                  <a:pt x="58" y="1170"/>
                </a:lnTo>
                <a:lnTo>
                  <a:pt x="102" y="1242"/>
                </a:lnTo>
                <a:lnTo>
                  <a:pt x="158" y="1312"/>
                </a:lnTo>
                <a:lnTo>
                  <a:pt x="226" y="1378"/>
                </a:lnTo>
                <a:lnTo>
                  <a:pt x="302" y="1442"/>
                </a:lnTo>
                <a:lnTo>
                  <a:pt x="390" y="1502"/>
                </a:lnTo>
                <a:lnTo>
                  <a:pt x="486" y="1558"/>
                </a:lnTo>
                <a:lnTo>
                  <a:pt x="592" y="1612"/>
                </a:lnTo>
                <a:lnTo>
                  <a:pt x="706" y="1660"/>
                </a:lnTo>
                <a:lnTo>
                  <a:pt x="828" y="1706"/>
                </a:lnTo>
                <a:lnTo>
                  <a:pt x="956" y="1746"/>
                </a:lnTo>
                <a:lnTo>
                  <a:pt x="1092" y="1782"/>
                </a:lnTo>
                <a:lnTo>
                  <a:pt x="1234" y="1814"/>
                </a:lnTo>
                <a:lnTo>
                  <a:pt x="1382" y="1840"/>
                </a:lnTo>
                <a:lnTo>
                  <a:pt x="1534" y="1860"/>
                </a:lnTo>
                <a:lnTo>
                  <a:pt x="1692" y="1876"/>
                </a:lnTo>
                <a:lnTo>
                  <a:pt x="1854" y="1884"/>
                </a:lnTo>
                <a:lnTo>
                  <a:pt x="2020" y="1888"/>
                </a:lnTo>
                <a:lnTo>
                  <a:pt x="2186" y="1884"/>
                </a:lnTo>
                <a:lnTo>
                  <a:pt x="2348" y="1876"/>
                </a:lnTo>
                <a:lnTo>
                  <a:pt x="2506" y="1860"/>
                </a:lnTo>
                <a:lnTo>
                  <a:pt x="2658" y="1840"/>
                </a:lnTo>
                <a:lnTo>
                  <a:pt x="2806" y="1814"/>
                </a:lnTo>
                <a:lnTo>
                  <a:pt x="2948" y="1782"/>
                </a:lnTo>
                <a:lnTo>
                  <a:pt x="3084" y="1746"/>
                </a:lnTo>
                <a:lnTo>
                  <a:pt x="3212" y="1706"/>
                </a:lnTo>
                <a:lnTo>
                  <a:pt x="3334" y="1660"/>
                </a:lnTo>
                <a:lnTo>
                  <a:pt x="3448" y="1612"/>
                </a:lnTo>
                <a:lnTo>
                  <a:pt x="3554" y="1558"/>
                </a:lnTo>
                <a:lnTo>
                  <a:pt x="3650" y="1502"/>
                </a:lnTo>
                <a:lnTo>
                  <a:pt x="3738" y="1442"/>
                </a:lnTo>
                <a:lnTo>
                  <a:pt x="3814" y="1378"/>
                </a:lnTo>
                <a:lnTo>
                  <a:pt x="3882" y="1312"/>
                </a:lnTo>
                <a:lnTo>
                  <a:pt x="3938" y="1242"/>
                </a:lnTo>
                <a:lnTo>
                  <a:pt x="3982" y="1170"/>
                </a:lnTo>
                <a:lnTo>
                  <a:pt x="4014" y="1098"/>
                </a:lnTo>
                <a:lnTo>
                  <a:pt x="4034" y="1022"/>
                </a:lnTo>
                <a:lnTo>
                  <a:pt x="4040" y="944"/>
                </a:lnTo>
                <a:lnTo>
                  <a:pt x="4034" y="866"/>
                </a:lnTo>
                <a:lnTo>
                  <a:pt x="4014" y="790"/>
                </a:lnTo>
                <a:lnTo>
                  <a:pt x="3982" y="718"/>
                </a:lnTo>
                <a:lnTo>
                  <a:pt x="3938" y="646"/>
                </a:lnTo>
                <a:lnTo>
                  <a:pt x="3882" y="576"/>
                </a:lnTo>
                <a:lnTo>
                  <a:pt x="3814" y="510"/>
                </a:lnTo>
                <a:lnTo>
                  <a:pt x="3738" y="446"/>
                </a:lnTo>
                <a:lnTo>
                  <a:pt x="3650" y="386"/>
                </a:lnTo>
                <a:lnTo>
                  <a:pt x="3554" y="330"/>
                </a:lnTo>
                <a:lnTo>
                  <a:pt x="3448" y="276"/>
                </a:lnTo>
                <a:lnTo>
                  <a:pt x="3334" y="228"/>
                </a:lnTo>
                <a:lnTo>
                  <a:pt x="3212" y="182"/>
                </a:lnTo>
                <a:lnTo>
                  <a:pt x="3084" y="142"/>
                </a:lnTo>
                <a:lnTo>
                  <a:pt x="2948" y="106"/>
                </a:lnTo>
                <a:lnTo>
                  <a:pt x="2806" y="74"/>
                </a:lnTo>
                <a:lnTo>
                  <a:pt x="2658" y="48"/>
                </a:lnTo>
                <a:lnTo>
                  <a:pt x="2506" y="28"/>
                </a:lnTo>
                <a:lnTo>
                  <a:pt x="2348" y="12"/>
                </a:lnTo>
                <a:lnTo>
                  <a:pt x="2186" y="4"/>
                </a:lnTo>
                <a:lnTo>
                  <a:pt x="2020" y="0"/>
                </a:lnTo>
                <a:close/>
                <a:moveTo>
                  <a:pt x="1922" y="1748"/>
                </a:moveTo>
                <a:lnTo>
                  <a:pt x="1762" y="1746"/>
                </a:lnTo>
                <a:lnTo>
                  <a:pt x="1606" y="1736"/>
                </a:lnTo>
                <a:lnTo>
                  <a:pt x="1454" y="1722"/>
                </a:lnTo>
                <a:lnTo>
                  <a:pt x="1306" y="1702"/>
                </a:lnTo>
                <a:lnTo>
                  <a:pt x="1164" y="1678"/>
                </a:lnTo>
                <a:lnTo>
                  <a:pt x="1028" y="1648"/>
                </a:lnTo>
                <a:lnTo>
                  <a:pt x="898" y="1614"/>
                </a:lnTo>
                <a:lnTo>
                  <a:pt x="776" y="1576"/>
                </a:lnTo>
                <a:lnTo>
                  <a:pt x="662" y="1532"/>
                </a:lnTo>
                <a:lnTo>
                  <a:pt x="554" y="1486"/>
                </a:lnTo>
                <a:lnTo>
                  <a:pt x="458" y="1436"/>
                </a:lnTo>
                <a:lnTo>
                  <a:pt x="370" y="1382"/>
                </a:lnTo>
                <a:lnTo>
                  <a:pt x="292" y="1326"/>
                </a:lnTo>
                <a:lnTo>
                  <a:pt x="224" y="1266"/>
                </a:lnTo>
                <a:lnTo>
                  <a:pt x="166" y="1204"/>
                </a:lnTo>
                <a:lnTo>
                  <a:pt x="122" y="1140"/>
                </a:lnTo>
                <a:lnTo>
                  <a:pt x="88" y="1074"/>
                </a:lnTo>
                <a:lnTo>
                  <a:pt x="68" y="1004"/>
                </a:lnTo>
                <a:lnTo>
                  <a:pt x="62" y="934"/>
                </a:lnTo>
                <a:lnTo>
                  <a:pt x="68" y="864"/>
                </a:lnTo>
                <a:lnTo>
                  <a:pt x="88" y="796"/>
                </a:lnTo>
                <a:lnTo>
                  <a:pt x="122" y="730"/>
                </a:lnTo>
                <a:lnTo>
                  <a:pt x="166" y="664"/>
                </a:lnTo>
                <a:lnTo>
                  <a:pt x="224" y="602"/>
                </a:lnTo>
                <a:lnTo>
                  <a:pt x="292" y="544"/>
                </a:lnTo>
                <a:lnTo>
                  <a:pt x="370" y="486"/>
                </a:lnTo>
                <a:lnTo>
                  <a:pt x="458" y="434"/>
                </a:lnTo>
                <a:lnTo>
                  <a:pt x="554" y="382"/>
                </a:lnTo>
                <a:lnTo>
                  <a:pt x="662" y="336"/>
                </a:lnTo>
                <a:lnTo>
                  <a:pt x="776" y="294"/>
                </a:lnTo>
                <a:lnTo>
                  <a:pt x="898" y="256"/>
                </a:lnTo>
                <a:lnTo>
                  <a:pt x="1028" y="222"/>
                </a:lnTo>
                <a:lnTo>
                  <a:pt x="1164" y="192"/>
                </a:lnTo>
                <a:lnTo>
                  <a:pt x="1306" y="166"/>
                </a:lnTo>
                <a:lnTo>
                  <a:pt x="1454" y="148"/>
                </a:lnTo>
                <a:lnTo>
                  <a:pt x="1606" y="132"/>
                </a:lnTo>
                <a:lnTo>
                  <a:pt x="1762" y="124"/>
                </a:lnTo>
                <a:lnTo>
                  <a:pt x="1922" y="120"/>
                </a:lnTo>
                <a:lnTo>
                  <a:pt x="2084" y="124"/>
                </a:lnTo>
                <a:lnTo>
                  <a:pt x="2240" y="132"/>
                </a:lnTo>
                <a:lnTo>
                  <a:pt x="2392" y="148"/>
                </a:lnTo>
                <a:lnTo>
                  <a:pt x="2540" y="166"/>
                </a:lnTo>
                <a:lnTo>
                  <a:pt x="2682" y="192"/>
                </a:lnTo>
                <a:lnTo>
                  <a:pt x="2818" y="222"/>
                </a:lnTo>
                <a:lnTo>
                  <a:pt x="2948" y="256"/>
                </a:lnTo>
                <a:lnTo>
                  <a:pt x="3070" y="294"/>
                </a:lnTo>
                <a:lnTo>
                  <a:pt x="3184" y="336"/>
                </a:lnTo>
                <a:lnTo>
                  <a:pt x="3292" y="382"/>
                </a:lnTo>
                <a:lnTo>
                  <a:pt x="3388" y="434"/>
                </a:lnTo>
                <a:lnTo>
                  <a:pt x="3476" y="486"/>
                </a:lnTo>
                <a:lnTo>
                  <a:pt x="3554" y="544"/>
                </a:lnTo>
                <a:lnTo>
                  <a:pt x="3622" y="602"/>
                </a:lnTo>
                <a:lnTo>
                  <a:pt x="3680" y="664"/>
                </a:lnTo>
                <a:lnTo>
                  <a:pt x="3724" y="730"/>
                </a:lnTo>
                <a:lnTo>
                  <a:pt x="3758" y="796"/>
                </a:lnTo>
                <a:lnTo>
                  <a:pt x="3778" y="864"/>
                </a:lnTo>
                <a:lnTo>
                  <a:pt x="3784" y="934"/>
                </a:lnTo>
                <a:lnTo>
                  <a:pt x="3778" y="1004"/>
                </a:lnTo>
                <a:lnTo>
                  <a:pt x="3758" y="1074"/>
                </a:lnTo>
                <a:lnTo>
                  <a:pt x="3724" y="1140"/>
                </a:lnTo>
                <a:lnTo>
                  <a:pt x="3680" y="1204"/>
                </a:lnTo>
                <a:lnTo>
                  <a:pt x="3622" y="1266"/>
                </a:lnTo>
                <a:lnTo>
                  <a:pt x="3554" y="1326"/>
                </a:lnTo>
                <a:lnTo>
                  <a:pt x="3476" y="1382"/>
                </a:lnTo>
                <a:lnTo>
                  <a:pt x="3388" y="1436"/>
                </a:lnTo>
                <a:lnTo>
                  <a:pt x="3292" y="1486"/>
                </a:lnTo>
                <a:lnTo>
                  <a:pt x="3184" y="1532"/>
                </a:lnTo>
                <a:lnTo>
                  <a:pt x="3070" y="1576"/>
                </a:lnTo>
                <a:lnTo>
                  <a:pt x="2948" y="1614"/>
                </a:lnTo>
                <a:lnTo>
                  <a:pt x="2818" y="1648"/>
                </a:lnTo>
                <a:lnTo>
                  <a:pt x="2682" y="1678"/>
                </a:lnTo>
                <a:lnTo>
                  <a:pt x="2540" y="1702"/>
                </a:lnTo>
                <a:lnTo>
                  <a:pt x="2392" y="1722"/>
                </a:lnTo>
                <a:lnTo>
                  <a:pt x="2240" y="1736"/>
                </a:lnTo>
                <a:lnTo>
                  <a:pt x="2084" y="1746"/>
                </a:lnTo>
                <a:lnTo>
                  <a:pt x="1922" y="1748"/>
                </a:lnTo>
                <a:close/>
              </a:path>
            </a:pathLst>
          </a:custGeom>
          <a:gradFill rotWithShape="1">
            <a:gsLst>
              <a:gs pos="0">
                <a:schemeClr val="accent2">
                  <a:gamma/>
                  <a:tint val="9412"/>
                  <a:invGamma/>
                </a:schemeClr>
              </a:gs>
              <a:gs pos="100000">
                <a:schemeClr val="accent2"/>
              </a:gs>
            </a:gsLst>
            <a:lin ang="0" scaled="1"/>
          </a:gradFill>
          <a:ln w="0">
            <a:noFill/>
            <a:prstDash val="solid"/>
            <a:round/>
            <a:headEnd/>
            <a:tailEnd/>
          </a:ln>
        </p:spPr>
        <p:txBody>
          <a:bodyPr/>
          <a:lstStyle/>
          <a:p>
            <a:endParaRPr lang="en-US"/>
          </a:p>
        </p:txBody>
      </p:sp>
      <p:sp>
        <p:nvSpPr>
          <p:cNvPr id="15367" name="Oval 7"/>
          <p:cNvSpPr>
            <a:spLocks noChangeArrowheads="1"/>
          </p:cNvSpPr>
          <p:nvPr/>
        </p:nvSpPr>
        <p:spPr bwMode="gray">
          <a:xfrm>
            <a:off x="3810000" y="1447800"/>
            <a:ext cx="1284288" cy="1274763"/>
          </a:xfrm>
          <a:prstGeom prst="ellipse">
            <a:avLst/>
          </a:prstGeom>
          <a:gradFill rotWithShape="1">
            <a:gsLst>
              <a:gs pos="0">
                <a:schemeClr val="hlink"/>
              </a:gs>
              <a:gs pos="100000">
                <a:schemeClr val="hlink">
                  <a:gamma/>
                  <a:shade val="34510"/>
                  <a:invGamma/>
                </a:schemeClr>
              </a:gs>
            </a:gsLst>
            <a:path path="shape">
              <a:fillToRect l="50000" t="50000" r="50000" b="50000"/>
            </a:path>
          </a:gradFill>
          <a:ln w="9525">
            <a:noFill/>
            <a:round/>
            <a:headEnd/>
            <a:tailEnd/>
          </a:ln>
          <a:effectLst>
            <a:prstShdw prst="shdw12" dist="76200" dir="10800000">
              <a:srgbClr val="001D3A">
                <a:alpha val="50000"/>
              </a:srgbClr>
            </a:prstShdw>
          </a:effectLst>
        </p:spPr>
        <p:txBody>
          <a:bodyPr wrap="none" anchor="ctr"/>
          <a:lstStyle/>
          <a:p>
            <a:pPr algn="ctr"/>
            <a:endParaRPr lang="en-US"/>
          </a:p>
        </p:txBody>
      </p:sp>
      <p:sp>
        <p:nvSpPr>
          <p:cNvPr id="15370" name="Oval 10"/>
          <p:cNvSpPr>
            <a:spLocks noChangeArrowheads="1"/>
          </p:cNvSpPr>
          <p:nvPr/>
        </p:nvSpPr>
        <p:spPr bwMode="gray">
          <a:xfrm>
            <a:off x="1295400" y="2971800"/>
            <a:ext cx="1284288" cy="1274763"/>
          </a:xfrm>
          <a:prstGeom prst="ellipse">
            <a:avLst/>
          </a:prstGeom>
          <a:gradFill rotWithShape="1">
            <a:gsLst>
              <a:gs pos="0">
                <a:schemeClr val="accent1"/>
              </a:gs>
              <a:gs pos="100000">
                <a:schemeClr val="accent1">
                  <a:gamma/>
                  <a:shade val="31373"/>
                  <a:invGamma/>
                </a:schemeClr>
              </a:gs>
            </a:gsLst>
            <a:path path="shape">
              <a:fillToRect l="50000" t="50000" r="50000" b="50000"/>
            </a:path>
          </a:gradFill>
          <a:ln w="9525">
            <a:noFill/>
            <a:round/>
            <a:headEnd/>
            <a:tailEnd/>
          </a:ln>
          <a:effectLst>
            <a:prstShdw prst="shdw12" dist="76200" dir="10800000">
              <a:srgbClr val="001D3A">
                <a:alpha val="50000"/>
              </a:srgbClr>
            </a:prstShdw>
          </a:effectLst>
        </p:spPr>
        <p:txBody>
          <a:bodyPr wrap="none" anchor="ctr"/>
          <a:lstStyle/>
          <a:p>
            <a:pPr algn="ctr"/>
            <a:endParaRPr lang="en-US"/>
          </a:p>
        </p:txBody>
      </p:sp>
      <p:sp>
        <p:nvSpPr>
          <p:cNvPr id="15373" name="Oval 13"/>
          <p:cNvSpPr>
            <a:spLocks noChangeArrowheads="1"/>
          </p:cNvSpPr>
          <p:nvPr/>
        </p:nvSpPr>
        <p:spPr bwMode="gray">
          <a:xfrm>
            <a:off x="2178050" y="4668838"/>
            <a:ext cx="1282700" cy="1274762"/>
          </a:xfrm>
          <a:prstGeom prst="ellipse">
            <a:avLst/>
          </a:prstGeom>
          <a:gradFill rotWithShape="1">
            <a:gsLst>
              <a:gs pos="0">
                <a:schemeClr val="accent2"/>
              </a:gs>
              <a:gs pos="100000">
                <a:schemeClr val="accent2">
                  <a:gamma/>
                  <a:shade val="35686"/>
                  <a:invGamma/>
                </a:schemeClr>
              </a:gs>
            </a:gsLst>
            <a:path path="shape">
              <a:fillToRect l="50000" t="50000" r="50000" b="50000"/>
            </a:path>
          </a:gradFill>
          <a:ln w="9525">
            <a:noFill/>
            <a:round/>
            <a:headEnd/>
            <a:tailEnd/>
          </a:ln>
          <a:effectLst>
            <a:prstShdw prst="shdw12" dist="76200" dir="10800000">
              <a:srgbClr val="001D3A">
                <a:alpha val="50000"/>
              </a:srgbClr>
            </a:prstShdw>
          </a:effectLst>
        </p:spPr>
        <p:txBody>
          <a:bodyPr wrap="none" anchor="ctr"/>
          <a:lstStyle/>
          <a:p>
            <a:pPr algn="ctr"/>
            <a:endParaRPr lang="en-US"/>
          </a:p>
        </p:txBody>
      </p:sp>
      <p:sp>
        <p:nvSpPr>
          <p:cNvPr id="15376" name="Oval 16"/>
          <p:cNvSpPr>
            <a:spLocks noChangeArrowheads="1"/>
          </p:cNvSpPr>
          <p:nvPr/>
        </p:nvSpPr>
        <p:spPr bwMode="gray">
          <a:xfrm>
            <a:off x="4953000" y="4038600"/>
            <a:ext cx="1284288" cy="1274763"/>
          </a:xfrm>
          <a:prstGeom prst="ellipse">
            <a:avLst/>
          </a:prstGeom>
          <a:gradFill rotWithShape="1">
            <a:gsLst>
              <a:gs pos="0">
                <a:schemeClr val="tx2"/>
              </a:gs>
              <a:gs pos="100000">
                <a:schemeClr val="tx2">
                  <a:gamma/>
                  <a:shade val="35686"/>
                  <a:invGamma/>
                </a:schemeClr>
              </a:gs>
            </a:gsLst>
            <a:path path="shape">
              <a:fillToRect l="50000" t="50000" r="50000" b="50000"/>
            </a:path>
          </a:gradFill>
          <a:ln w="9525">
            <a:noFill/>
            <a:round/>
            <a:headEnd/>
            <a:tailEnd/>
          </a:ln>
          <a:effectLst>
            <a:prstShdw prst="shdw12" dist="76200" dir="10800000">
              <a:srgbClr val="001D3A">
                <a:alpha val="50000"/>
              </a:srgbClr>
            </a:prstShdw>
          </a:effectLst>
        </p:spPr>
        <p:txBody>
          <a:bodyPr wrap="none" anchor="ctr"/>
          <a:lstStyle/>
          <a:p>
            <a:pPr algn="ctr"/>
            <a:endParaRPr lang="en-US"/>
          </a:p>
        </p:txBody>
      </p:sp>
      <p:sp>
        <p:nvSpPr>
          <p:cNvPr id="15379" name="Oval 19"/>
          <p:cNvSpPr>
            <a:spLocks noChangeArrowheads="1"/>
          </p:cNvSpPr>
          <p:nvPr/>
        </p:nvSpPr>
        <p:spPr bwMode="gray">
          <a:xfrm>
            <a:off x="6781800" y="1676400"/>
            <a:ext cx="1212850" cy="1274763"/>
          </a:xfrm>
          <a:prstGeom prst="ellipse">
            <a:avLst/>
          </a:prstGeom>
          <a:gradFill rotWithShape="1">
            <a:gsLst>
              <a:gs pos="0">
                <a:schemeClr val="folHlink"/>
              </a:gs>
              <a:gs pos="100000">
                <a:schemeClr val="folHlink">
                  <a:gamma/>
                  <a:shade val="34510"/>
                  <a:invGamma/>
                </a:schemeClr>
              </a:gs>
            </a:gsLst>
            <a:path path="shape">
              <a:fillToRect l="50000" t="50000" r="50000" b="50000"/>
            </a:path>
          </a:gradFill>
          <a:ln w="9525">
            <a:noFill/>
            <a:round/>
            <a:headEnd/>
            <a:tailEnd/>
          </a:ln>
          <a:effectLst>
            <a:prstShdw prst="shdw12" dist="76200" dir="10800000">
              <a:srgbClr val="001D3A">
                <a:alpha val="50000"/>
              </a:srgbClr>
            </a:prstShdw>
          </a:effectLst>
        </p:spPr>
        <p:txBody>
          <a:bodyPr wrap="none" anchor="ctr"/>
          <a:lstStyle/>
          <a:p>
            <a:pPr algn="ctr"/>
            <a:endParaRPr lang="en-US"/>
          </a:p>
        </p:txBody>
      </p:sp>
      <p:sp>
        <p:nvSpPr>
          <p:cNvPr id="15381" name="Text Box 21"/>
          <p:cNvSpPr txBox="1">
            <a:spLocks noChangeArrowheads="1"/>
          </p:cNvSpPr>
          <p:nvPr/>
        </p:nvSpPr>
        <p:spPr bwMode="gray">
          <a:xfrm>
            <a:off x="1292162" y="3423047"/>
            <a:ext cx="1451038" cy="615553"/>
          </a:xfrm>
          <a:prstGeom prst="rect">
            <a:avLst/>
          </a:prstGeom>
          <a:noFill/>
          <a:ln w="9525">
            <a:noFill/>
            <a:miter lim="800000"/>
            <a:headEnd/>
            <a:tailEnd/>
          </a:ln>
          <a:effectLst/>
        </p:spPr>
        <p:txBody>
          <a:bodyPr wrap="square">
            <a:spAutoFit/>
          </a:bodyPr>
          <a:lstStyle/>
          <a:p>
            <a:pPr eaLnBrk="0" hangingPunct="0"/>
            <a:r>
              <a:rPr lang="en-US" sz="1700" dirty="0">
                <a:latin typeface="Verdana" pitchFamily="34" charset="0"/>
              </a:rPr>
              <a:t>Agriculture</a:t>
            </a:r>
          </a:p>
          <a:p>
            <a:pPr eaLnBrk="0" hangingPunct="0"/>
            <a:endParaRPr lang="en-US" sz="1700" dirty="0">
              <a:latin typeface="Verdana" pitchFamily="34" charset="0"/>
            </a:endParaRPr>
          </a:p>
        </p:txBody>
      </p:sp>
      <p:sp>
        <p:nvSpPr>
          <p:cNvPr id="15382" name="Text Box 22"/>
          <p:cNvSpPr txBox="1">
            <a:spLocks noChangeArrowheads="1"/>
          </p:cNvSpPr>
          <p:nvPr/>
        </p:nvSpPr>
        <p:spPr bwMode="gray">
          <a:xfrm rot="20500280">
            <a:off x="3680247" y="1735634"/>
            <a:ext cx="1832038" cy="584775"/>
          </a:xfrm>
          <a:prstGeom prst="rect">
            <a:avLst/>
          </a:prstGeom>
          <a:noFill/>
          <a:ln w="9525">
            <a:noFill/>
            <a:miter lim="800000"/>
            <a:headEnd/>
            <a:tailEnd/>
          </a:ln>
          <a:effectLst/>
        </p:spPr>
        <p:txBody>
          <a:bodyPr wrap="square">
            <a:spAutoFit/>
          </a:bodyPr>
          <a:lstStyle/>
          <a:p>
            <a:pPr eaLnBrk="0" hangingPunct="0"/>
            <a:r>
              <a:rPr lang="en-US" sz="1500" dirty="0">
                <a:latin typeface="Verdana" pitchFamily="34" charset="0"/>
              </a:rPr>
              <a:t> Environment</a:t>
            </a:r>
          </a:p>
          <a:p>
            <a:pPr eaLnBrk="0" hangingPunct="0"/>
            <a:r>
              <a:rPr lang="en-US" sz="1600" dirty="0">
                <a:latin typeface="Verdana" pitchFamily="34" charset="0"/>
              </a:rPr>
              <a:t>    Activities</a:t>
            </a:r>
          </a:p>
        </p:txBody>
      </p:sp>
      <p:sp>
        <p:nvSpPr>
          <p:cNvPr id="15383" name="Text Box 23"/>
          <p:cNvSpPr txBox="1">
            <a:spLocks noChangeArrowheads="1"/>
          </p:cNvSpPr>
          <p:nvPr/>
        </p:nvSpPr>
        <p:spPr bwMode="gray">
          <a:xfrm>
            <a:off x="6783256" y="2182813"/>
            <a:ext cx="1293944" cy="369332"/>
          </a:xfrm>
          <a:prstGeom prst="rect">
            <a:avLst/>
          </a:prstGeom>
          <a:noFill/>
          <a:ln w="9525">
            <a:noFill/>
            <a:miter lim="800000"/>
            <a:headEnd/>
            <a:tailEnd/>
          </a:ln>
          <a:effectLst/>
        </p:spPr>
        <p:txBody>
          <a:bodyPr wrap="none">
            <a:spAutoFit/>
          </a:bodyPr>
          <a:lstStyle/>
          <a:p>
            <a:pPr eaLnBrk="0" hangingPunct="0"/>
            <a:r>
              <a:rPr lang="en-US" dirty="0">
                <a:latin typeface="Verdana" pitchFamily="34" charset="0"/>
              </a:rPr>
              <a:t>Industrial</a:t>
            </a:r>
          </a:p>
        </p:txBody>
      </p:sp>
      <p:sp>
        <p:nvSpPr>
          <p:cNvPr id="15384" name="Text Box 24"/>
          <p:cNvSpPr txBox="1">
            <a:spLocks noChangeArrowheads="1"/>
          </p:cNvSpPr>
          <p:nvPr/>
        </p:nvSpPr>
        <p:spPr bwMode="gray">
          <a:xfrm>
            <a:off x="4929666" y="4583668"/>
            <a:ext cx="1394934" cy="369332"/>
          </a:xfrm>
          <a:prstGeom prst="rect">
            <a:avLst/>
          </a:prstGeom>
          <a:noFill/>
          <a:ln w="9525">
            <a:noFill/>
            <a:miter lim="800000"/>
            <a:headEnd/>
            <a:tailEnd/>
          </a:ln>
          <a:effectLst/>
        </p:spPr>
        <p:txBody>
          <a:bodyPr wrap="none">
            <a:spAutoFit/>
          </a:bodyPr>
          <a:lstStyle/>
          <a:p>
            <a:pPr eaLnBrk="0" hangingPunct="0"/>
            <a:r>
              <a:rPr lang="en-US" dirty="0">
                <a:latin typeface="Verdana" pitchFamily="34" charset="0"/>
              </a:rPr>
              <a:t>Household</a:t>
            </a:r>
          </a:p>
        </p:txBody>
      </p:sp>
      <p:sp>
        <p:nvSpPr>
          <p:cNvPr id="15385" name="Text Box 25"/>
          <p:cNvSpPr txBox="1">
            <a:spLocks noChangeArrowheads="1"/>
          </p:cNvSpPr>
          <p:nvPr/>
        </p:nvSpPr>
        <p:spPr bwMode="gray">
          <a:xfrm rot="19875712">
            <a:off x="2113412" y="5035105"/>
            <a:ext cx="1636058" cy="323165"/>
          </a:xfrm>
          <a:prstGeom prst="rect">
            <a:avLst/>
          </a:prstGeom>
          <a:noFill/>
          <a:ln w="9525">
            <a:noFill/>
            <a:miter lim="800000"/>
            <a:headEnd/>
            <a:tailEnd/>
          </a:ln>
          <a:effectLst/>
        </p:spPr>
        <p:txBody>
          <a:bodyPr wrap="square">
            <a:spAutoFit/>
          </a:bodyPr>
          <a:lstStyle/>
          <a:p>
            <a:pPr eaLnBrk="0" hangingPunct="0"/>
            <a:r>
              <a:rPr lang="en-US" sz="1500" dirty="0">
                <a:latin typeface="Verdana" pitchFamily="34" charset="0"/>
              </a:rPr>
              <a:t>Recreational</a:t>
            </a:r>
          </a:p>
        </p:txBody>
      </p:sp>
    </p:spTree>
  </p:cSld>
  <p:clrMapOvr>
    <a:masterClrMapping/>
  </p:clrMapOvr>
  <p:transition spd="slow"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15364"/>
                                        </p:tgtEl>
                                        <p:attrNameLst>
                                          <p:attrName>style.visibility</p:attrName>
                                        </p:attrNameLst>
                                      </p:cBhvr>
                                      <p:to>
                                        <p:strVal val="visible"/>
                                      </p:to>
                                    </p:set>
                                    <p:anim by="(-#ppt_w*2)" calcmode="lin" valueType="num">
                                      <p:cBhvr rctx="PPT">
                                        <p:cTn id="7" dur="500" autoRev="1" fill="hold">
                                          <p:stCondLst>
                                            <p:cond delay="0"/>
                                          </p:stCondLst>
                                        </p:cTn>
                                        <p:tgtEl>
                                          <p:spTgt spid="15364"/>
                                        </p:tgtEl>
                                        <p:attrNameLst>
                                          <p:attrName>ppt_w</p:attrName>
                                        </p:attrNameLst>
                                      </p:cBhvr>
                                    </p:anim>
                                    <p:anim by="(#ppt_w*0.50)" calcmode="lin" valueType="num">
                                      <p:cBhvr>
                                        <p:cTn id="8" dur="500" decel="50000" autoRev="1" fill="hold">
                                          <p:stCondLst>
                                            <p:cond delay="0"/>
                                          </p:stCondLst>
                                        </p:cTn>
                                        <p:tgtEl>
                                          <p:spTgt spid="15364"/>
                                        </p:tgtEl>
                                        <p:attrNameLst>
                                          <p:attrName>ppt_x</p:attrName>
                                        </p:attrNameLst>
                                      </p:cBhvr>
                                    </p:anim>
                                    <p:anim from="(-#ppt_h/2)" to="(#ppt_y)" calcmode="lin" valueType="num">
                                      <p:cBhvr>
                                        <p:cTn id="9" dur="1000" fill="hold">
                                          <p:stCondLst>
                                            <p:cond delay="0"/>
                                          </p:stCondLst>
                                        </p:cTn>
                                        <p:tgtEl>
                                          <p:spTgt spid="15364"/>
                                        </p:tgtEl>
                                        <p:attrNameLst>
                                          <p:attrName>ppt_y</p:attrName>
                                        </p:attrNameLst>
                                      </p:cBhvr>
                                    </p:anim>
                                    <p:animRot by="21600000">
                                      <p:cBhvr>
                                        <p:cTn id="10" dur="1000" fill="hold">
                                          <p:stCondLst>
                                            <p:cond delay="0"/>
                                          </p:stCondLst>
                                        </p:cTn>
                                        <p:tgtEl>
                                          <p:spTgt spid="15364"/>
                                        </p:tgtEl>
                                        <p:attrNameLst>
                                          <p:attrName>r</p:attrName>
                                        </p:attrNameLst>
                                      </p:cBhvr>
                                    </p:animRot>
                                  </p:childTnLst>
                                </p:cTn>
                              </p:par>
                            </p:childTnLst>
                          </p:cTn>
                        </p:par>
                        <p:par>
                          <p:cTn id="11" fill="hold">
                            <p:stCondLst>
                              <p:cond delay="2000"/>
                            </p:stCondLst>
                            <p:childTnLst>
                              <p:par>
                                <p:cTn id="12" presetID="26" presetClass="entr" presetSubtype="0" fill="hold" grpId="0" nodeType="afterEffect">
                                  <p:stCondLst>
                                    <p:cond delay="0"/>
                                  </p:stCondLst>
                                  <p:childTnLst>
                                    <p:set>
                                      <p:cBhvr>
                                        <p:cTn id="13" dur="1" fill="hold">
                                          <p:stCondLst>
                                            <p:cond delay="0"/>
                                          </p:stCondLst>
                                        </p:cTn>
                                        <p:tgtEl>
                                          <p:spTgt spid="15367"/>
                                        </p:tgtEl>
                                        <p:attrNameLst>
                                          <p:attrName>style.visibility</p:attrName>
                                        </p:attrNameLst>
                                      </p:cBhvr>
                                      <p:to>
                                        <p:strVal val="visible"/>
                                      </p:to>
                                    </p:set>
                                    <p:animEffect transition="in" filter="wipe(down)">
                                      <p:cBhvr>
                                        <p:cTn id="14" dur="580">
                                          <p:stCondLst>
                                            <p:cond delay="0"/>
                                          </p:stCondLst>
                                        </p:cTn>
                                        <p:tgtEl>
                                          <p:spTgt spid="15367"/>
                                        </p:tgtEl>
                                      </p:cBhvr>
                                    </p:animEffect>
                                    <p:anim calcmode="lin" valueType="num">
                                      <p:cBhvr>
                                        <p:cTn id="15" dur="1822" tmFilter="0,0; 0.14,0.36; 0.43,0.73; 0.71,0.91; 1.0,1.0">
                                          <p:stCondLst>
                                            <p:cond delay="0"/>
                                          </p:stCondLst>
                                        </p:cTn>
                                        <p:tgtEl>
                                          <p:spTgt spid="15367"/>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15367"/>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15367"/>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15367"/>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15367"/>
                                        </p:tgtEl>
                                        <p:attrNameLst>
                                          <p:attrName>ppt_y</p:attrName>
                                        </p:attrNameLst>
                                      </p:cBhvr>
                                      <p:tavLst>
                                        <p:tav tm="0" fmla="#ppt_y-sin(pi*$)/81">
                                          <p:val>
                                            <p:fltVal val="0"/>
                                          </p:val>
                                        </p:tav>
                                        <p:tav tm="100000">
                                          <p:val>
                                            <p:fltVal val="1"/>
                                          </p:val>
                                        </p:tav>
                                      </p:tavLst>
                                    </p:anim>
                                    <p:animScale>
                                      <p:cBhvr>
                                        <p:cTn id="20" dur="26">
                                          <p:stCondLst>
                                            <p:cond delay="650"/>
                                          </p:stCondLst>
                                        </p:cTn>
                                        <p:tgtEl>
                                          <p:spTgt spid="15367"/>
                                        </p:tgtEl>
                                      </p:cBhvr>
                                      <p:to x="100000" y="60000"/>
                                    </p:animScale>
                                    <p:animScale>
                                      <p:cBhvr>
                                        <p:cTn id="21" dur="166" decel="50000">
                                          <p:stCondLst>
                                            <p:cond delay="676"/>
                                          </p:stCondLst>
                                        </p:cTn>
                                        <p:tgtEl>
                                          <p:spTgt spid="15367"/>
                                        </p:tgtEl>
                                      </p:cBhvr>
                                      <p:to x="100000" y="100000"/>
                                    </p:animScale>
                                    <p:animScale>
                                      <p:cBhvr>
                                        <p:cTn id="22" dur="26">
                                          <p:stCondLst>
                                            <p:cond delay="1312"/>
                                          </p:stCondLst>
                                        </p:cTn>
                                        <p:tgtEl>
                                          <p:spTgt spid="15367"/>
                                        </p:tgtEl>
                                      </p:cBhvr>
                                      <p:to x="100000" y="80000"/>
                                    </p:animScale>
                                    <p:animScale>
                                      <p:cBhvr>
                                        <p:cTn id="23" dur="166" decel="50000">
                                          <p:stCondLst>
                                            <p:cond delay="1338"/>
                                          </p:stCondLst>
                                        </p:cTn>
                                        <p:tgtEl>
                                          <p:spTgt spid="15367"/>
                                        </p:tgtEl>
                                      </p:cBhvr>
                                      <p:to x="100000" y="100000"/>
                                    </p:animScale>
                                    <p:animScale>
                                      <p:cBhvr>
                                        <p:cTn id="24" dur="26">
                                          <p:stCondLst>
                                            <p:cond delay="1642"/>
                                          </p:stCondLst>
                                        </p:cTn>
                                        <p:tgtEl>
                                          <p:spTgt spid="15367"/>
                                        </p:tgtEl>
                                      </p:cBhvr>
                                      <p:to x="100000" y="90000"/>
                                    </p:animScale>
                                    <p:animScale>
                                      <p:cBhvr>
                                        <p:cTn id="25" dur="166" decel="50000">
                                          <p:stCondLst>
                                            <p:cond delay="1668"/>
                                          </p:stCondLst>
                                        </p:cTn>
                                        <p:tgtEl>
                                          <p:spTgt spid="15367"/>
                                        </p:tgtEl>
                                      </p:cBhvr>
                                      <p:to x="100000" y="100000"/>
                                    </p:animScale>
                                    <p:animScale>
                                      <p:cBhvr>
                                        <p:cTn id="26" dur="26">
                                          <p:stCondLst>
                                            <p:cond delay="1808"/>
                                          </p:stCondLst>
                                        </p:cTn>
                                        <p:tgtEl>
                                          <p:spTgt spid="15367"/>
                                        </p:tgtEl>
                                      </p:cBhvr>
                                      <p:to x="100000" y="95000"/>
                                    </p:animScale>
                                    <p:animScale>
                                      <p:cBhvr>
                                        <p:cTn id="27" dur="166" decel="50000">
                                          <p:stCondLst>
                                            <p:cond delay="1834"/>
                                          </p:stCondLst>
                                        </p:cTn>
                                        <p:tgtEl>
                                          <p:spTgt spid="15367"/>
                                        </p:tgtEl>
                                      </p:cBhvr>
                                      <p:to x="100000" y="100000"/>
                                    </p:animScale>
                                  </p:childTnLst>
                                </p:cTn>
                              </p:par>
                            </p:childTnLst>
                          </p:cTn>
                        </p:par>
                        <p:par>
                          <p:cTn id="28" fill="hold">
                            <p:stCondLst>
                              <p:cond delay="4000"/>
                            </p:stCondLst>
                            <p:childTnLst>
                              <p:par>
                                <p:cTn id="29" presetID="50" presetClass="entr" presetSubtype="0" decel="100000" fill="hold" grpId="0" nodeType="afterEffect">
                                  <p:stCondLst>
                                    <p:cond delay="0"/>
                                  </p:stCondLst>
                                  <p:childTnLst>
                                    <p:set>
                                      <p:cBhvr>
                                        <p:cTn id="30" dur="1" fill="hold">
                                          <p:stCondLst>
                                            <p:cond delay="0"/>
                                          </p:stCondLst>
                                        </p:cTn>
                                        <p:tgtEl>
                                          <p:spTgt spid="15382"/>
                                        </p:tgtEl>
                                        <p:attrNameLst>
                                          <p:attrName>style.visibility</p:attrName>
                                        </p:attrNameLst>
                                      </p:cBhvr>
                                      <p:to>
                                        <p:strVal val="visible"/>
                                      </p:to>
                                    </p:set>
                                    <p:anim calcmode="lin" valueType="num">
                                      <p:cBhvr>
                                        <p:cTn id="31" dur="1000" fill="hold"/>
                                        <p:tgtEl>
                                          <p:spTgt spid="15382"/>
                                        </p:tgtEl>
                                        <p:attrNameLst>
                                          <p:attrName>ppt_w</p:attrName>
                                        </p:attrNameLst>
                                      </p:cBhvr>
                                      <p:tavLst>
                                        <p:tav tm="0">
                                          <p:val>
                                            <p:strVal val="#ppt_w+.3"/>
                                          </p:val>
                                        </p:tav>
                                        <p:tav tm="100000">
                                          <p:val>
                                            <p:strVal val="#ppt_w"/>
                                          </p:val>
                                        </p:tav>
                                      </p:tavLst>
                                    </p:anim>
                                    <p:anim calcmode="lin" valueType="num">
                                      <p:cBhvr>
                                        <p:cTn id="32" dur="1000" fill="hold"/>
                                        <p:tgtEl>
                                          <p:spTgt spid="15382"/>
                                        </p:tgtEl>
                                        <p:attrNameLst>
                                          <p:attrName>ppt_h</p:attrName>
                                        </p:attrNameLst>
                                      </p:cBhvr>
                                      <p:tavLst>
                                        <p:tav tm="0">
                                          <p:val>
                                            <p:strVal val="#ppt_h"/>
                                          </p:val>
                                        </p:tav>
                                        <p:tav tm="100000">
                                          <p:val>
                                            <p:strVal val="#ppt_h"/>
                                          </p:val>
                                        </p:tav>
                                      </p:tavLst>
                                    </p:anim>
                                    <p:animEffect transition="in" filter="fade">
                                      <p:cBhvr>
                                        <p:cTn id="33" dur="1000"/>
                                        <p:tgtEl>
                                          <p:spTgt spid="15382"/>
                                        </p:tgtEl>
                                      </p:cBhvr>
                                    </p:animEffect>
                                  </p:childTnLst>
                                </p:cTn>
                              </p:par>
                            </p:childTnLst>
                          </p:cTn>
                        </p:par>
                        <p:par>
                          <p:cTn id="34" fill="hold">
                            <p:stCondLst>
                              <p:cond delay="5000"/>
                            </p:stCondLst>
                            <p:childTnLst>
                              <p:par>
                                <p:cTn id="35" presetID="26" presetClass="entr" presetSubtype="0" fill="hold" grpId="0" nodeType="afterEffect">
                                  <p:stCondLst>
                                    <p:cond delay="0"/>
                                  </p:stCondLst>
                                  <p:childTnLst>
                                    <p:set>
                                      <p:cBhvr>
                                        <p:cTn id="36" dur="1" fill="hold">
                                          <p:stCondLst>
                                            <p:cond delay="0"/>
                                          </p:stCondLst>
                                        </p:cTn>
                                        <p:tgtEl>
                                          <p:spTgt spid="15379"/>
                                        </p:tgtEl>
                                        <p:attrNameLst>
                                          <p:attrName>style.visibility</p:attrName>
                                        </p:attrNameLst>
                                      </p:cBhvr>
                                      <p:to>
                                        <p:strVal val="visible"/>
                                      </p:to>
                                    </p:set>
                                    <p:animEffect transition="in" filter="wipe(down)">
                                      <p:cBhvr>
                                        <p:cTn id="37" dur="580">
                                          <p:stCondLst>
                                            <p:cond delay="0"/>
                                          </p:stCondLst>
                                        </p:cTn>
                                        <p:tgtEl>
                                          <p:spTgt spid="15379"/>
                                        </p:tgtEl>
                                      </p:cBhvr>
                                    </p:animEffect>
                                    <p:anim calcmode="lin" valueType="num">
                                      <p:cBhvr>
                                        <p:cTn id="38" dur="1822" tmFilter="0,0; 0.14,0.36; 0.43,0.73; 0.71,0.91; 1.0,1.0">
                                          <p:stCondLst>
                                            <p:cond delay="0"/>
                                          </p:stCondLst>
                                        </p:cTn>
                                        <p:tgtEl>
                                          <p:spTgt spid="15379"/>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15379"/>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15379"/>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15379"/>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15379"/>
                                        </p:tgtEl>
                                        <p:attrNameLst>
                                          <p:attrName>ppt_y</p:attrName>
                                        </p:attrNameLst>
                                      </p:cBhvr>
                                      <p:tavLst>
                                        <p:tav tm="0" fmla="#ppt_y-sin(pi*$)/81">
                                          <p:val>
                                            <p:fltVal val="0"/>
                                          </p:val>
                                        </p:tav>
                                        <p:tav tm="100000">
                                          <p:val>
                                            <p:fltVal val="1"/>
                                          </p:val>
                                        </p:tav>
                                      </p:tavLst>
                                    </p:anim>
                                    <p:animScale>
                                      <p:cBhvr>
                                        <p:cTn id="43" dur="26">
                                          <p:stCondLst>
                                            <p:cond delay="650"/>
                                          </p:stCondLst>
                                        </p:cTn>
                                        <p:tgtEl>
                                          <p:spTgt spid="15379"/>
                                        </p:tgtEl>
                                      </p:cBhvr>
                                      <p:to x="100000" y="60000"/>
                                    </p:animScale>
                                    <p:animScale>
                                      <p:cBhvr>
                                        <p:cTn id="44" dur="166" decel="50000">
                                          <p:stCondLst>
                                            <p:cond delay="676"/>
                                          </p:stCondLst>
                                        </p:cTn>
                                        <p:tgtEl>
                                          <p:spTgt spid="15379"/>
                                        </p:tgtEl>
                                      </p:cBhvr>
                                      <p:to x="100000" y="100000"/>
                                    </p:animScale>
                                    <p:animScale>
                                      <p:cBhvr>
                                        <p:cTn id="45" dur="26">
                                          <p:stCondLst>
                                            <p:cond delay="1312"/>
                                          </p:stCondLst>
                                        </p:cTn>
                                        <p:tgtEl>
                                          <p:spTgt spid="15379"/>
                                        </p:tgtEl>
                                      </p:cBhvr>
                                      <p:to x="100000" y="80000"/>
                                    </p:animScale>
                                    <p:animScale>
                                      <p:cBhvr>
                                        <p:cTn id="46" dur="166" decel="50000">
                                          <p:stCondLst>
                                            <p:cond delay="1338"/>
                                          </p:stCondLst>
                                        </p:cTn>
                                        <p:tgtEl>
                                          <p:spTgt spid="15379"/>
                                        </p:tgtEl>
                                      </p:cBhvr>
                                      <p:to x="100000" y="100000"/>
                                    </p:animScale>
                                    <p:animScale>
                                      <p:cBhvr>
                                        <p:cTn id="47" dur="26">
                                          <p:stCondLst>
                                            <p:cond delay="1642"/>
                                          </p:stCondLst>
                                        </p:cTn>
                                        <p:tgtEl>
                                          <p:spTgt spid="15379"/>
                                        </p:tgtEl>
                                      </p:cBhvr>
                                      <p:to x="100000" y="90000"/>
                                    </p:animScale>
                                    <p:animScale>
                                      <p:cBhvr>
                                        <p:cTn id="48" dur="166" decel="50000">
                                          <p:stCondLst>
                                            <p:cond delay="1668"/>
                                          </p:stCondLst>
                                        </p:cTn>
                                        <p:tgtEl>
                                          <p:spTgt spid="15379"/>
                                        </p:tgtEl>
                                      </p:cBhvr>
                                      <p:to x="100000" y="100000"/>
                                    </p:animScale>
                                    <p:animScale>
                                      <p:cBhvr>
                                        <p:cTn id="49" dur="26">
                                          <p:stCondLst>
                                            <p:cond delay="1808"/>
                                          </p:stCondLst>
                                        </p:cTn>
                                        <p:tgtEl>
                                          <p:spTgt spid="15379"/>
                                        </p:tgtEl>
                                      </p:cBhvr>
                                      <p:to x="100000" y="95000"/>
                                    </p:animScale>
                                    <p:animScale>
                                      <p:cBhvr>
                                        <p:cTn id="50" dur="166" decel="50000">
                                          <p:stCondLst>
                                            <p:cond delay="1834"/>
                                          </p:stCondLst>
                                        </p:cTn>
                                        <p:tgtEl>
                                          <p:spTgt spid="15379"/>
                                        </p:tgtEl>
                                      </p:cBhvr>
                                      <p:to x="100000" y="100000"/>
                                    </p:animScale>
                                  </p:childTnLst>
                                </p:cTn>
                              </p:par>
                            </p:childTnLst>
                          </p:cTn>
                        </p:par>
                        <p:par>
                          <p:cTn id="51" fill="hold">
                            <p:stCondLst>
                              <p:cond delay="7000"/>
                            </p:stCondLst>
                            <p:childTnLst>
                              <p:par>
                                <p:cTn id="52" presetID="30" presetClass="entr" presetSubtype="0" fill="hold" grpId="0" nodeType="afterEffect">
                                  <p:stCondLst>
                                    <p:cond delay="0"/>
                                  </p:stCondLst>
                                  <p:childTnLst>
                                    <p:set>
                                      <p:cBhvr>
                                        <p:cTn id="53" dur="1" fill="hold">
                                          <p:stCondLst>
                                            <p:cond delay="0"/>
                                          </p:stCondLst>
                                        </p:cTn>
                                        <p:tgtEl>
                                          <p:spTgt spid="15383"/>
                                        </p:tgtEl>
                                        <p:attrNameLst>
                                          <p:attrName>style.visibility</p:attrName>
                                        </p:attrNameLst>
                                      </p:cBhvr>
                                      <p:to>
                                        <p:strVal val="visible"/>
                                      </p:to>
                                    </p:set>
                                    <p:animEffect transition="in" filter="fade">
                                      <p:cBhvr>
                                        <p:cTn id="54" dur="800" decel="100000"/>
                                        <p:tgtEl>
                                          <p:spTgt spid="15383"/>
                                        </p:tgtEl>
                                      </p:cBhvr>
                                    </p:animEffect>
                                    <p:anim calcmode="lin" valueType="num">
                                      <p:cBhvr>
                                        <p:cTn id="55" dur="800" decel="100000" fill="hold"/>
                                        <p:tgtEl>
                                          <p:spTgt spid="15383"/>
                                        </p:tgtEl>
                                        <p:attrNameLst>
                                          <p:attrName>style.rotation</p:attrName>
                                        </p:attrNameLst>
                                      </p:cBhvr>
                                      <p:tavLst>
                                        <p:tav tm="0">
                                          <p:val>
                                            <p:fltVal val="-90"/>
                                          </p:val>
                                        </p:tav>
                                        <p:tav tm="100000">
                                          <p:val>
                                            <p:fltVal val="0"/>
                                          </p:val>
                                        </p:tav>
                                      </p:tavLst>
                                    </p:anim>
                                    <p:anim calcmode="lin" valueType="num">
                                      <p:cBhvr>
                                        <p:cTn id="56" dur="800" decel="100000" fill="hold"/>
                                        <p:tgtEl>
                                          <p:spTgt spid="15383"/>
                                        </p:tgtEl>
                                        <p:attrNameLst>
                                          <p:attrName>ppt_x</p:attrName>
                                        </p:attrNameLst>
                                      </p:cBhvr>
                                      <p:tavLst>
                                        <p:tav tm="0">
                                          <p:val>
                                            <p:strVal val="#ppt_x+0.4"/>
                                          </p:val>
                                        </p:tav>
                                        <p:tav tm="100000">
                                          <p:val>
                                            <p:strVal val="#ppt_x-0.05"/>
                                          </p:val>
                                        </p:tav>
                                      </p:tavLst>
                                    </p:anim>
                                    <p:anim calcmode="lin" valueType="num">
                                      <p:cBhvr>
                                        <p:cTn id="57" dur="800" decel="100000" fill="hold"/>
                                        <p:tgtEl>
                                          <p:spTgt spid="15383"/>
                                        </p:tgtEl>
                                        <p:attrNameLst>
                                          <p:attrName>ppt_y</p:attrName>
                                        </p:attrNameLst>
                                      </p:cBhvr>
                                      <p:tavLst>
                                        <p:tav tm="0">
                                          <p:val>
                                            <p:strVal val="#ppt_y-0.4"/>
                                          </p:val>
                                        </p:tav>
                                        <p:tav tm="100000">
                                          <p:val>
                                            <p:strVal val="#ppt_y+0.1"/>
                                          </p:val>
                                        </p:tav>
                                      </p:tavLst>
                                    </p:anim>
                                    <p:anim calcmode="lin" valueType="num">
                                      <p:cBhvr>
                                        <p:cTn id="58" dur="200" accel="100000" fill="hold">
                                          <p:stCondLst>
                                            <p:cond delay="800"/>
                                          </p:stCondLst>
                                        </p:cTn>
                                        <p:tgtEl>
                                          <p:spTgt spid="15383"/>
                                        </p:tgtEl>
                                        <p:attrNameLst>
                                          <p:attrName>ppt_x</p:attrName>
                                        </p:attrNameLst>
                                      </p:cBhvr>
                                      <p:tavLst>
                                        <p:tav tm="0">
                                          <p:val>
                                            <p:strVal val="#ppt_x-0.05"/>
                                          </p:val>
                                        </p:tav>
                                        <p:tav tm="100000">
                                          <p:val>
                                            <p:strVal val="#ppt_x"/>
                                          </p:val>
                                        </p:tav>
                                      </p:tavLst>
                                    </p:anim>
                                    <p:anim calcmode="lin" valueType="num">
                                      <p:cBhvr>
                                        <p:cTn id="59" dur="200" accel="100000" fill="hold">
                                          <p:stCondLst>
                                            <p:cond delay="800"/>
                                          </p:stCondLst>
                                        </p:cTn>
                                        <p:tgtEl>
                                          <p:spTgt spid="15383"/>
                                        </p:tgtEl>
                                        <p:attrNameLst>
                                          <p:attrName>ppt_y</p:attrName>
                                        </p:attrNameLst>
                                      </p:cBhvr>
                                      <p:tavLst>
                                        <p:tav tm="0">
                                          <p:val>
                                            <p:strVal val="#ppt_y+0.1"/>
                                          </p:val>
                                        </p:tav>
                                        <p:tav tm="100000">
                                          <p:val>
                                            <p:strVal val="#ppt_y"/>
                                          </p:val>
                                        </p:tav>
                                      </p:tavLst>
                                    </p:anim>
                                  </p:childTnLst>
                                </p:cTn>
                              </p:par>
                            </p:childTnLst>
                          </p:cTn>
                        </p:par>
                        <p:par>
                          <p:cTn id="60" fill="hold">
                            <p:stCondLst>
                              <p:cond delay="8000"/>
                            </p:stCondLst>
                            <p:childTnLst>
                              <p:par>
                                <p:cTn id="61" presetID="26" presetClass="entr" presetSubtype="0" fill="hold" grpId="0" nodeType="afterEffect">
                                  <p:stCondLst>
                                    <p:cond delay="0"/>
                                  </p:stCondLst>
                                  <p:childTnLst>
                                    <p:set>
                                      <p:cBhvr>
                                        <p:cTn id="62" dur="1" fill="hold">
                                          <p:stCondLst>
                                            <p:cond delay="0"/>
                                          </p:stCondLst>
                                        </p:cTn>
                                        <p:tgtEl>
                                          <p:spTgt spid="15376"/>
                                        </p:tgtEl>
                                        <p:attrNameLst>
                                          <p:attrName>style.visibility</p:attrName>
                                        </p:attrNameLst>
                                      </p:cBhvr>
                                      <p:to>
                                        <p:strVal val="visible"/>
                                      </p:to>
                                    </p:set>
                                    <p:animEffect transition="in" filter="wipe(down)">
                                      <p:cBhvr>
                                        <p:cTn id="63" dur="580">
                                          <p:stCondLst>
                                            <p:cond delay="0"/>
                                          </p:stCondLst>
                                        </p:cTn>
                                        <p:tgtEl>
                                          <p:spTgt spid="15376"/>
                                        </p:tgtEl>
                                      </p:cBhvr>
                                    </p:animEffect>
                                    <p:anim calcmode="lin" valueType="num">
                                      <p:cBhvr>
                                        <p:cTn id="64" dur="1822" tmFilter="0,0; 0.14,0.36; 0.43,0.73; 0.71,0.91; 1.0,1.0">
                                          <p:stCondLst>
                                            <p:cond delay="0"/>
                                          </p:stCondLst>
                                        </p:cTn>
                                        <p:tgtEl>
                                          <p:spTgt spid="15376"/>
                                        </p:tgtEl>
                                        <p:attrNameLst>
                                          <p:attrName>ppt_x</p:attrName>
                                        </p:attrNameLst>
                                      </p:cBhvr>
                                      <p:tavLst>
                                        <p:tav tm="0">
                                          <p:val>
                                            <p:strVal val="#ppt_x-0.25"/>
                                          </p:val>
                                        </p:tav>
                                        <p:tav tm="100000">
                                          <p:val>
                                            <p:strVal val="#ppt_x"/>
                                          </p:val>
                                        </p:tav>
                                      </p:tavLst>
                                    </p:anim>
                                    <p:anim calcmode="lin" valueType="num">
                                      <p:cBhvr>
                                        <p:cTn id="65" dur="664" tmFilter="0.0,0.0; 0.25,0.07; 0.50,0.2; 0.75,0.467; 1.0,1.0">
                                          <p:stCondLst>
                                            <p:cond delay="0"/>
                                          </p:stCondLst>
                                        </p:cTn>
                                        <p:tgtEl>
                                          <p:spTgt spid="15376"/>
                                        </p:tgtEl>
                                        <p:attrNameLst>
                                          <p:attrName>ppt_y</p:attrName>
                                        </p:attrNameLst>
                                      </p:cBhvr>
                                      <p:tavLst>
                                        <p:tav tm="0" fmla="#ppt_y-sin(pi*$)/3">
                                          <p:val>
                                            <p:fltVal val="0.5"/>
                                          </p:val>
                                        </p:tav>
                                        <p:tav tm="100000">
                                          <p:val>
                                            <p:fltVal val="1"/>
                                          </p:val>
                                        </p:tav>
                                      </p:tavLst>
                                    </p:anim>
                                    <p:anim calcmode="lin" valueType="num">
                                      <p:cBhvr>
                                        <p:cTn id="66" dur="664" tmFilter="0, 0; 0.125,0.2665; 0.25,0.4; 0.375,0.465; 0.5,0.5;  0.625,0.535; 0.75,0.6; 0.875,0.7335; 1,1">
                                          <p:stCondLst>
                                            <p:cond delay="664"/>
                                          </p:stCondLst>
                                        </p:cTn>
                                        <p:tgtEl>
                                          <p:spTgt spid="15376"/>
                                        </p:tgtEl>
                                        <p:attrNameLst>
                                          <p:attrName>ppt_y</p:attrName>
                                        </p:attrNameLst>
                                      </p:cBhvr>
                                      <p:tavLst>
                                        <p:tav tm="0" fmla="#ppt_y-sin(pi*$)/9">
                                          <p:val>
                                            <p:fltVal val="0"/>
                                          </p:val>
                                        </p:tav>
                                        <p:tav tm="100000">
                                          <p:val>
                                            <p:fltVal val="1"/>
                                          </p:val>
                                        </p:tav>
                                      </p:tavLst>
                                    </p:anim>
                                    <p:anim calcmode="lin" valueType="num">
                                      <p:cBhvr>
                                        <p:cTn id="67" dur="332" tmFilter="0, 0; 0.125,0.2665; 0.25,0.4; 0.375,0.465; 0.5,0.5;  0.625,0.535; 0.75,0.6; 0.875,0.7335; 1,1">
                                          <p:stCondLst>
                                            <p:cond delay="1324"/>
                                          </p:stCondLst>
                                        </p:cTn>
                                        <p:tgtEl>
                                          <p:spTgt spid="15376"/>
                                        </p:tgtEl>
                                        <p:attrNameLst>
                                          <p:attrName>ppt_y</p:attrName>
                                        </p:attrNameLst>
                                      </p:cBhvr>
                                      <p:tavLst>
                                        <p:tav tm="0" fmla="#ppt_y-sin(pi*$)/27">
                                          <p:val>
                                            <p:fltVal val="0"/>
                                          </p:val>
                                        </p:tav>
                                        <p:tav tm="100000">
                                          <p:val>
                                            <p:fltVal val="1"/>
                                          </p:val>
                                        </p:tav>
                                      </p:tavLst>
                                    </p:anim>
                                    <p:anim calcmode="lin" valueType="num">
                                      <p:cBhvr>
                                        <p:cTn id="68" dur="164" tmFilter="0, 0; 0.125,0.2665; 0.25,0.4; 0.375,0.465; 0.5,0.5;  0.625,0.535; 0.75,0.6; 0.875,0.7335; 1,1">
                                          <p:stCondLst>
                                            <p:cond delay="1656"/>
                                          </p:stCondLst>
                                        </p:cTn>
                                        <p:tgtEl>
                                          <p:spTgt spid="15376"/>
                                        </p:tgtEl>
                                        <p:attrNameLst>
                                          <p:attrName>ppt_y</p:attrName>
                                        </p:attrNameLst>
                                      </p:cBhvr>
                                      <p:tavLst>
                                        <p:tav tm="0" fmla="#ppt_y-sin(pi*$)/81">
                                          <p:val>
                                            <p:fltVal val="0"/>
                                          </p:val>
                                        </p:tav>
                                        <p:tav tm="100000">
                                          <p:val>
                                            <p:fltVal val="1"/>
                                          </p:val>
                                        </p:tav>
                                      </p:tavLst>
                                    </p:anim>
                                    <p:animScale>
                                      <p:cBhvr>
                                        <p:cTn id="69" dur="26">
                                          <p:stCondLst>
                                            <p:cond delay="650"/>
                                          </p:stCondLst>
                                        </p:cTn>
                                        <p:tgtEl>
                                          <p:spTgt spid="15376"/>
                                        </p:tgtEl>
                                      </p:cBhvr>
                                      <p:to x="100000" y="60000"/>
                                    </p:animScale>
                                    <p:animScale>
                                      <p:cBhvr>
                                        <p:cTn id="70" dur="166" decel="50000">
                                          <p:stCondLst>
                                            <p:cond delay="676"/>
                                          </p:stCondLst>
                                        </p:cTn>
                                        <p:tgtEl>
                                          <p:spTgt spid="15376"/>
                                        </p:tgtEl>
                                      </p:cBhvr>
                                      <p:to x="100000" y="100000"/>
                                    </p:animScale>
                                    <p:animScale>
                                      <p:cBhvr>
                                        <p:cTn id="71" dur="26">
                                          <p:stCondLst>
                                            <p:cond delay="1312"/>
                                          </p:stCondLst>
                                        </p:cTn>
                                        <p:tgtEl>
                                          <p:spTgt spid="15376"/>
                                        </p:tgtEl>
                                      </p:cBhvr>
                                      <p:to x="100000" y="80000"/>
                                    </p:animScale>
                                    <p:animScale>
                                      <p:cBhvr>
                                        <p:cTn id="72" dur="166" decel="50000">
                                          <p:stCondLst>
                                            <p:cond delay="1338"/>
                                          </p:stCondLst>
                                        </p:cTn>
                                        <p:tgtEl>
                                          <p:spTgt spid="15376"/>
                                        </p:tgtEl>
                                      </p:cBhvr>
                                      <p:to x="100000" y="100000"/>
                                    </p:animScale>
                                    <p:animScale>
                                      <p:cBhvr>
                                        <p:cTn id="73" dur="26">
                                          <p:stCondLst>
                                            <p:cond delay="1642"/>
                                          </p:stCondLst>
                                        </p:cTn>
                                        <p:tgtEl>
                                          <p:spTgt spid="15376"/>
                                        </p:tgtEl>
                                      </p:cBhvr>
                                      <p:to x="100000" y="90000"/>
                                    </p:animScale>
                                    <p:animScale>
                                      <p:cBhvr>
                                        <p:cTn id="74" dur="166" decel="50000">
                                          <p:stCondLst>
                                            <p:cond delay="1668"/>
                                          </p:stCondLst>
                                        </p:cTn>
                                        <p:tgtEl>
                                          <p:spTgt spid="15376"/>
                                        </p:tgtEl>
                                      </p:cBhvr>
                                      <p:to x="100000" y="100000"/>
                                    </p:animScale>
                                    <p:animScale>
                                      <p:cBhvr>
                                        <p:cTn id="75" dur="26">
                                          <p:stCondLst>
                                            <p:cond delay="1808"/>
                                          </p:stCondLst>
                                        </p:cTn>
                                        <p:tgtEl>
                                          <p:spTgt spid="15376"/>
                                        </p:tgtEl>
                                      </p:cBhvr>
                                      <p:to x="100000" y="95000"/>
                                    </p:animScale>
                                    <p:animScale>
                                      <p:cBhvr>
                                        <p:cTn id="76" dur="166" decel="50000">
                                          <p:stCondLst>
                                            <p:cond delay="1834"/>
                                          </p:stCondLst>
                                        </p:cTn>
                                        <p:tgtEl>
                                          <p:spTgt spid="15376"/>
                                        </p:tgtEl>
                                      </p:cBhvr>
                                      <p:to x="100000" y="100000"/>
                                    </p:animScale>
                                  </p:childTnLst>
                                </p:cTn>
                              </p:par>
                            </p:childTnLst>
                          </p:cTn>
                        </p:par>
                        <p:par>
                          <p:cTn id="77" fill="hold">
                            <p:stCondLst>
                              <p:cond delay="10000"/>
                            </p:stCondLst>
                            <p:childTnLst>
                              <p:par>
                                <p:cTn id="78" presetID="38" presetClass="entr" presetSubtype="0" accel="50000" fill="hold" grpId="0" nodeType="afterEffect">
                                  <p:stCondLst>
                                    <p:cond delay="0"/>
                                  </p:stCondLst>
                                  <p:iterate type="lt">
                                    <p:tmPct val="50000"/>
                                  </p:iterate>
                                  <p:childTnLst>
                                    <p:set>
                                      <p:cBhvr>
                                        <p:cTn id="79" dur="1" fill="hold">
                                          <p:stCondLst>
                                            <p:cond delay="0"/>
                                          </p:stCondLst>
                                        </p:cTn>
                                        <p:tgtEl>
                                          <p:spTgt spid="15384"/>
                                        </p:tgtEl>
                                        <p:attrNameLst>
                                          <p:attrName>style.visibility</p:attrName>
                                        </p:attrNameLst>
                                      </p:cBhvr>
                                      <p:to>
                                        <p:strVal val="visible"/>
                                      </p:to>
                                    </p:set>
                                    <p:set>
                                      <p:cBhvr>
                                        <p:cTn id="80" dur="455" fill="hold">
                                          <p:stCondLst>
                                            <p:cond delay="0"/>
                                          </p:stCondLst>
                                        </p:cTn>
                                        <p:tgtEl>
                                          <p:spTgt spid="15384"/>
                                        </p:tgtEl>
                                        <p:attrNameLst>
                                          <p:attrName>style.rotation</p:attrName>
                                        </p:attrNameLst>
                                      </p:cBhvr>
                                      <p:to>
                                        <p:strVal val="-45.0"/>
                                      </p:to>
                                    </p:set>
                                    <p:anim calcmode="lin" valueType="num">
                                      <p:cBhvr>
                                        <p:cTn id="81" dur="455" fill="hold">
                                          <p:stCondLst>
                                            <p:cond delay="455"/>
                                          </p:stCondLst>
                                        </p:cTn>
                                        <p:tgtEl>
                                          <p:spTgt spid="15384"/>
                                        </p:tgtEl>
                                        <p:attrNameLst>
                                          <p:attrName>style.rotation</p:attrName>
                                        </p:attrNameLst>
                                      </p:cBhvr>
                                      <p:tavLst>
                                        <p:tav tm="0">
                                          <p:val>
                                            <p:fltVal val="-45"/>
                                          </p:val>
                                        </p:tav>
                                        <p:tav tm="69900">
                                          <p:val>
                                            <p:fltVal val="45"/>
                                          </p:val>
                                        </p:tav>
                                        <p:tav tm="100000">
                                          <p:val>
                                            <p:fltVal val="0"/>
                                          </p:val>
                                        </p:tav>
                                      </p:tavLst>
                                    </p:anim>
                                    <p:anim calcmode="lin" valueType="num">
                                      <p:cBhvr>
                                        <p:cTn id="82" dur="455" fill="hold">
                                          <p:stCondLst>
                                            <p:cond delay="0"/>
                                          </p:stCondLst>
                                        </p:cTn>
                                        <p:tgtEl>
                                          <p:spTgt spid="15384"/>
                                        </p:tgtEl>
                                        <p:attrNameLst>
                                          <p:attrName>ppt_y</p:attrName>
                                        </p:attrNameLst>
                                      </p:cBhvr>
                                      <p:tavLst>
                                        <p:tav tm="0">
                                          <p:val>
                                            <p:strVal val="#ppt_y-1"/>
                                          </p:val>
                                        </p:tav>
                                        <p:tav tm="100000">
                                          <p:val>
                                            <p:strVal val="#ppt_y-(0.354*#ppt_w-0.172*#ppt_h)"/>
                                          </p:val>
                                        </p:tav>
                                      </p:tavLst>
                                    </p:anim>
                                    <p:anim calcmode="lin" valueType="num">
                                      <p:cBhvr>
                                        <p:cTn id="83" dur="156" decel="50000" autoRev="1" fill="hold">
                                          <p:stCondLst>
                                            <p:cond delay="455"/>
                                          </p:stCondLst>
                                        </p:cTn>
                                        <p:tgtEl>
                                          <p:spTgt spid="15384"/>
                                        </p:tgtEl>
                                        <p:attrNameLst>
                                          <p:attrName>ppt_y</p:attrName>
                                        </p:attrNameLst>
                                      </p:cBhvr>
                                      <p:tavLst>
                                        <p:tav tm="0">
                                          <p:val>
                                            <p:strVal val="#ppt_y-(0.354*#ppt_w-0.172*#ppt_h)"/>
                                          </p:val>
                                        </p:tav>
                                        <p:tav tm="100000">
                                          <p:val>
                                            <p:strVal val="#ppt_y-(0.354*#ppt_w-0.172*#ppt_h)-#ppt_h/2"/>
                                          </p:val>
                                        </p:tav>
                                      </p:tavLst>
                                    </p:anim>
                                    <p:anim calcmode="lin" valueType="num">
                                      <p:cBhvr>
                                        <p:cTn id="84" dur="136" fill="hold">
                                          <p:stCondLst>
                                            <p:cond delay="864"/>
                                          </p:stCondLst>
                                        </p:cTn>
                                        <p:tgtEl>
                                          <p:spTgt spid="15384"/>
                                        </p:tgtEl>
                                        <p:attrNameLst>
                                          <p:attrName>ppt_y</p:attrName>
                                        </p:attrNameLst>
                                      </p:cBhvr>
                                      <p:tavLst>
                                        <p:tav tm="0">
                                          <p:val>
                                            <p:strVal val="#ppt_y-(0.354*#ppt_w-0.172*#ppt_h)"/>
                                          </p:val>
                                        </p:tav>
                                        <p:tav tm="100000">
                                          <p:val>
                                            <p:strVal val="#ppt_y"/>
                                          </p:val>
                                        </p:tav>
                                      </p:tavLst>
                                    </p:anim>
                                  </p:childTnLst>
                                </p:cTn>
                              </p:par>
                            </p:childTnLst>
                          </p:cTn>
                        </p:par>
                        <p:par>
                          <p:cTn id="85" fill="hold">
                            <p:stCondLst>
                              <p:cond delay="15000"/>
                            </p:stCondLst>
                            <p:childTnLst>
                              <p:par>
                                <p:cTn id="86" presetID="26" presetClass="entr" presetSubtype="0" fill="hold" grpId="0" nodeType="afterEffect">
                                  <p:stCondLst>
                                    <p:cond delay="0"/>
                                  </p:stCondLst>
                                  <p:childTnLst>
                                    <p:set>
                                      <p:cBhvr>
                                        <p:cTn id="87" dur="1" fill="hold">
                                          <p:stCondLst>
                                            <p:cond delay="0"/>
                                          </p:stCondLst>
                                        </p:cTn>
                                        <p:tgtEl>
                                          <p:spTgt spid="15373"/>
                                        </p:tgtEl>
                                        <p:attrNameLst>
                                          <p:attrName>style.visibility</p:attrName>
                                        </p:attrNameLst>
                                      </p:cBhvr>
                                      <p:to>
                                        <p:strVal val="visible"/>
                                      </p:to>
                                    </p:set>
                                    <p:animEffect transition="in" filter="wipe(down)">
                                      <p:cBhvr>
                                        <p:cTn id="88" dur="580">
                                          <p:stCondLst>
                                            <p:cond delay="0"/>
                                          </p:stCondLst>
                                        </p:cTn>
                                        <p:tgtEl>
                                          <p:spTgt spid="15373"/>
                                        </p:tgtEl>
                                      </p:cBhvr>
                                    </p:animEffect>
                                    <p:anim calcmode="lin" valueType="num">
                                      <p:cBhvr>
                                        <p:cTn id="89" dur="1822" tmFilter="0,0; 0.14,0.36; 0.43,0.73; 0.71,0.91; 1.0,1.0">
                                          <p:stCondLst>
                                            <p:cond delay="0"/>
                                          </p:stCondLst>
                                        </p:cTn>
                                        <p:tgtEl>
                                          <p:spTgt spid="15373"/>
                                        </p:tgtEl>
                                        <p:attrNameLst>
                                          <p:attrName>ppt_x</p:attrName>
                                        </p:attrNameLst>
                                      </p:cBhvr>
                                      <p:tavLst>
                                        <p:tav tm="0">
                                          <p:val>
                                            <p:strVal val="#ppt_x-0.25"/>
                                          </p:val>
                                        </p:tav>
                                        <p:tav tm="100000">
                                          <p:val>
                                            <p:strVal val="#ppt_x"/>
                                          </p:val>
                                        </p:tav>
                                      </p:tavLst>
                                    </p:anim>
                                    <p:anim calcmode="lin" valueType="num">
                                      <p:cBhvr>
                                        <p:cTn id="90" dur="664" tmFilter="0.0,0.0; 0.25,0.07; 0.50,0.2; 0.75,0.467; 1.0,1.0">
                                          <p:stCondLst>
                                            <p:cond delay="0"/>
                                          </p:stCondLst>
                                        </p:cTn>
                                        <p:tgtEl>
                                          <p:spTgt spid="15373"/>
                                        </p:tgtEl>
                                        <p:attrNameLst>
                                          <p:attrName>ppt_y</p:attrName>
                                        </p:attrNameLst>
                                      </p:cBhvr>
                                      <p:tavLst>
                                        <p:tav tm="0" fmla="#ppt_y-sin(pi*$)/3">
                                          <p:val>
                                            <p:fltVal val="0.5"/>
                                          </p:val>
                                        </p:tav>
                                        <p:tav tm="100000">
                                          <p:val>
                                            <p:fltVal val="1"/>
                                          </p:val>
                                        </p:tav>
                                      </p:tavLst>
                                    </p:anim>
                                    <p:anim calcmode="lin" valueType="num">
                                      <p:cBhvr>
                                        <p:cTn id="91" dur="664" tmFilter="0, 0; 0.125,0.2665; 0.25,0.4; 0.375,0.465; 0.5,0.5;  0.625,0.535; 0.75,0.6; 0.875,0.7335; 1,1">
                                          <p:stCondLst>
                                            <p:cond delay="664"/>
                                          </p:stCondLst>
                                        </p:cTn>
                                        <p:tgtEl>
                                          <p:spTgt spid="15373"/>
                                        </p:tgtEl>
                                        <p:attrNameLst>
                                          <p:attrName>ppt_y</p:attrName>
                                        </p:attrNameLst>
                                      </p:cBhvr>
                                      <p:tavLst>
                                        <p:tav tm="0" fmla="#ppt_y-sin(pi*$)/9">
                                          <p:val>
                                            <p:fltVal val="0"/>
                                          </p:val>
                                        </p:tav>
                                        <p:tav tm="100000">
                                          <p:val>
                                            <p:fltVal val="1"/>
                                          </p:val>
                                        </p:tav>
                                      </p:tavLst>
                                    </p:anim>
                                    <p:anim calcmode="lin" valueType="num">
                                      <p:cBhvr>
                                        <p:cTn id="92" dur="332" tmFilter="0, 0; 0.125,0.2665; 0.25,0.4; 0.375,0.465; 0.5,0.5;  0.625,0.535; 0.75,0.6; 0.875,0.7335; 1,1">
                                          <p:stCondLst>
                                            <p:cond delay="1324"/>
                                          </p:stCondLst>
                                        </p:cTn>
                                        <p:tgtEl>
                                          <p:spTgt spid="15373"/>
                                        </p:tgtEl>
                                        <p:attrNameLst>
                                          <p:attrName>ppt_y</p:attrName>
                                        </p:attrNameLst>
                                      </p:cBhvr>
                                      <p:tavLst>
                                        <p:tav tm="0" fmla="#ppt_y-sin(pi*$)/27">
                                          <p:val>
                                            <p:fltVal val="0"/>
                                          </p:val>
                                        </p:tav>
                                        <p:tav tm="100000">
                                          <p:val>
                                            <p:fltVal val="1"/>
                                          </p:val>
                                        </p:tav>
                                      </p:tavLst>
                                    </p:anim>
                                    <p:anim calcmode="lin" valueType="num">
                                      <p:cBhvr>
                                        <p:cTn id="93" dur="164" tmFilter="0, 0; 0.125,0.2665; 0.25,0.4; 0.375,0.465; 0.5,0.5;  0.625,0.535; 0.75,0.6; 0.875,0.7335; 1,1">
                                          <p:stCondLst>
                                            <p:cond delay="1656"/>
                                          </p:stCondLst>
                                        </p:cTn>
                                        <p:tgtEl>
                                          <p:spTgt spid="15373"/>
                                        </p:tgtEl>
                                        <p:attrNameLst>
                                          <p:attrName>ppt_y</p:attrName>
                                        </p:attrNameLst>
                                      </p:cBhvr>
                                      <p:tavLst>
                                        <p:tav tm="0" fmla="#ppt_y-sin(pi*$)/81">
                                          <p:val>
                                            <p:fltVal val="0"/>
                                          </p:val>
                                        </p:tav>
                                        <p:tav tm="100000">
                                          <p:val>
                                            <p:fltVal val="1"/>
                                          </p:val>
                                        </p:tav>
                                      </p:tavLst>
                                    </p:anim>
                                    <p:animScale>
                                      <p:cBhvr>
                                        <p:cTn id="94" dur="26">
                                          <p:stCondLst>
                                            <p:cond delay="650"/>
                                          </p:stCondLst>
                                        </p:cTn>
                                        <p:tgtEl>
                                          <p:spTgt spid="15373"/>
                                        </p:tgtEl>
                                      </p:cBhvr>
                                      <p:to x="100000" y="60000"/>
                                    </p:animScale>
                                    <p:animScale>
                                      <p:cBhvr>
                                        <p:cTn id="95" dur="166" decel="50000">
                                          <p:stCondLst>
                                            <p:cond delay="676"/>
                                          </p:stCondLst>
                                        </p:cTn>
                                        <p:tgtEl>
                                          <p:spTgt spid="15373"/>
                                        </p:tgtEl>
                                      </p:cBhvr>
                                      <p:to x="100000" y="100000"/>
                                    </p:animScale>
                                    <p:animScale>
                                      <p:cBhvr>
                                        <p:cTn id="96" dur="26">
                                          <p:stCondLst>
                                            <p:cond delay="1312"/>
                                          </p:stCondLst>
                                        </p:cTn>
                                        <p:tgtEl>
                                          <p:spTgt spid="15373"/>
                                        </p:tgtEl>
                                      </p:cBhvr>
                                      <p:to x="100000" y="80000"/>
                                    </p:animScale>
                                    <p:animScale>
                                      <p:cBhvr>
                                        <p:cTn id="97" dur="166" decel="50000">
                                          <p:stCondLst>
                                            <p:cond delay="1338"/>
                                          </p:stCondLst>
                                        </p:cTn>
                                        <p:tgtEl>
                                          <p:spTgt spid="15373"/>
                                        </p:tgtEl>
                                      </p:cBhvr>
                                      <p:to x="100000" y="100000"/>
                                    </p:animScale>
                                    <p:animScale>
                                      <p:cBhvr>
                                        <p:cTn id="98" dur="26">
                                          <p:stCondLst>
                                            <p:cond delay="1642"/>
                                          </p:stCondLst>
                                        </p:cTn>
                                        <p:tgtEl>
                                          <p:spTgt spid="15373"/>
                                        </p:tgtEl>
                                      </p:cBhvr>
                                      <p:to x="100000" y="90000"/>
                                    </p:animScale>
                                    <p:animScale>
                                      <p:cBhvr>
                                        <p:cTn id="99" dur="166" decel="50000">
                                          <p:stCondLst>
                                            <p:cond delay="1668"/>
                                          </p:stCondLst>
                                        </p:cTn>
                                        <p:tgtEl>
                                          <p:spTgt spid="15373"/>
                                        </p:tgtEl>
                                      </p:cBhvr>
                                      <p:to x="100000" y="100000"/>
                                    </p:animScale>
                                    <p:animScale>
                                      <p:cBhvr>
                                        <p:cTn id="100" dur="26">
                                          <p:stCondLst>
                                            <p:cond delay="1808"/>
                                          </p:stCondLst>
                                        </p:cTn>
                                        <p:tgtEl>
                                          <p:spTgt spid="15373"/>
                                        </p:tgtEl>
                                      </p:cBhvr>
                                      <p:to x="100000" y="95000"/>
                                    </p:animScale>
                                    <p:animScale>
                                      <p:cBhvr>
                                        <p:cTn id="101" dur="166" decel="50000">
                                          <p:stCondLst>
                                            <p:cond delay="1834"/>
                                          </p:stCondLst>
                                        </p:cTn>
                                        <p:tgtEl>
                                          <p:spTgt spid="15373"/>
                                        </p:tgtEl>
                                      </p:cBhvr>
                                      <p:to x="100000" y="100000"/>
                                    </p:animScale>
                                  </p:childTnLst>
                                </p:cTn>
                              </p:par>
                            </p:childTnLst>
                          </p:cTn>
                        </p:par>
                        <p:par>
                          <p:cTn id="102" fill="hold">
                            <p:stCondLst>
                              <p:cond delay="17000"/>
                            </p:stCondLst>
                            <p:childTnLst>
                              <p:par>
                                <p:cTn id="103" presetID="30" presetClass="entr" presetSubtype="0" fill="hold" grpId="0" nodeType="afterEffect">
                                  <p:stCondLst>
                                    <p:cond delay="0"/>
                                  </p:stCondLst>
                                  <p:childTnLst>
                                    <p:set>
                                      <p:cBhvr>
                                        <p:cTn id="104" dur="1" fill="hold">
                                          <p:stCondLst>
                                            <p:cond delay="0"/>
                                          </p:stCondLst>
                                        </p:cTn>
                                        <p:tgtEl>
                                          <p:spTgt spid="15385"/>
                                        </p:tgtEl>
                                        <p:attrNameLst>
                                          <p:attrName>style.visibility</p:attrName>
                                        </p:attrNameLst>
                                      </p:cBhvr>
                                      <p:to>
                                        <p:strVal val="visible"/>
                                      </p:to>
                                    </p:set>
                                    <p:animEffect transition="in" filter="fade">
                                      <p:cBhvr>
                                        <p:cTn id="105" dur="800" decel="100000"/>
                                        <p:tgtEl>
                                          <p:spTgt spid="15385"/>
                                        </p:tgtEl>
                                      </p:cBhvr>
                                    </p:animEffect>
                                    <p:anim calcmode="lin" valueType="num">
                                      <p:cBhvr>
                                        <p:cTn id="106" dur="800" decel="100000" fill="hold"/>
                                        <p:tgtEl>
                                          <p:spTgt spid="15385"/>
                                        </p:tgtEl>
                                        <p:attrNameLst>
                                          <p:attrName>style.rotation</p:attrName>
                                        </p:attrNameLst>
                                      </p:cBhvr>
                                      <p:tavLst>
                                        <p:tav tm="0">
                                          <p:val>
                                            <p:fltVal val="-90"/>
                                          </p:val>
                                        </p:tav>
                                        <p:tav tm="100000">
                                          <p:val>
                                            <p:fltVal val="0"/>
                                          </p:val>
                                        </p:tav>
                                      </p:tavLst>
                                    </p:anim>
                                    <p:anim calcmode="lin" valueType="num">
                                      <p:cBhvr>
                                        <p:cTn id="107" dur="800" decel="100000" fill="hold"/>
                                        <p:tgtEl>
                                          <p:spTgt spid="15385"/>
                                        </p:tgtEl>
                                        <p:attrNameLst>
                                          <p:attrName>ppt_x</p:attrName>
                                        </p:attrNameLst>
                                      </p:cBhvr>
                                      <p:tavLst>
                                        <p:tav tm="0">
                                          <p:val>
                                            <p:strVal val="#ppt_x+0.4"/>
                                          </p:val>
                                        </p:tav>
                                        <p:tav tm="100000">
                                          <p:val>
                                            <p:strVal val="#ppt_x-0.05"/>
                                          </p:val>
                                        </p:tav>
                                      </p:tavLst>
                                    </p:anim>
                                    <p:anim calcmode="lin" valueType="num">
                                      <p:cBhvr>
                                        <p:cTn id="108" dur="800" decel="100000" fill="hold"/>
                                        <p:tgtEl>
                                          <p:spTgt spid="15385"/>
                                        </p:tgtEl>
                                        <p:attrNameLst>
                                          <p:attrName>ppt_y</p:attrName>
                                        </p:attrNameLst>
                                      </p:cBhvr>
                                      <p:tavLst>
                                        <p:tav tm="0">
                                          <p:val>
                                            <p:strVal val="#ppt_y-0.4"/>
                                          </p:val>
                                        </p:tav>
                                        <p:tav tm="100000">
                                          <p:val>
                                            <p:strVal val="#ppt_y+0.1"/>
                                          </p:val>
                                        </p:tav>
                                      </p:tavLst>
                                    </p:anim>
                                    <p:anim calcmode="lin" valueType="num">
                                      <p:cBhvr>
                                        <p:cTn id="109" dur="200" accel="100000" fill="hold">
                                          <p:stCondLst>
                                            <p:cond delay="800"/>
                                          </p:stCondLst>
                                        </p:cTn>
                                        <p:tgtEl>
                                          <p:spTgt spid="15385"/>
                                        </p:tgtEl>
                                        <p:attrNameLst>
                                          <p:attrName>ppt_x</p:attrName>
                                        </p:attrNameLst>
                                      </p:cBhvr>
                                      <p:tavLst>
                                        <p:tav tm="0">
                                          <p:val>
                                            <p:strVal val="#ppt_x-0.05"/>
                                          </p:val>
                                        </p:tav>
                                        <p:tav tm="100000">
                                          <p:val>
                                            <p:strVal val="#ppt_x"/>
                                          </p:val>
                                        </p:tav>
                                      </p:tavLst>
                                    </p:anim>
                                    <p:anim calcmode="lin" valueType="num">
                                      <p:cBhvr>
                                        <p:cTn id="110" dur="200" accel="100000" fill="hold">
                                          <p:stCondLst>
                                            <p:cond delay="800"/>
                                          </p:stCondLst>
                                        </p:cTn>
                                        <p:tgtEl>
                                          <p:spTgt spid="15385"/>
                                        </p:tgtEl>
                                        <p:attrNameLst>
                                          <p:attrName>ppt_y</p:attrName>
                                        </p:attrNameLst>
                                      </p:cBhvr>
                                      <p:tavLst>
                                        <p:tav tm="0">
                                          <p:val>
                                            <p:strVal val="#ppt_y+0.1"/>
                                          </p:val>
                                        </p:tav>
                                        <p:tav tm="100000">
                                          <p:val>
                                            <p:strVal val="#ppt_y"/>
                                          </p:val>
                                        </p:tav>
                                      </p:tavLst>
                                    </p:anim>
                                  </p:childTnLst>
                                </p:cTn>
                              </p:par>
                            </p:childTnLst>
                          </p:cTn>
                        </p:par>
                        <p:par>
                          <p:cTn id="111" fill="hold">
                            <p:stCondLst>
                              <p:cond delay="18000"/>
                            </p:stCondLst>
                            <p:childTnLst>
                              <p:par>
                                <p:cTn id="112" presetID="26" presetClass="entr" presetSubtype="0" fill="hold" grpId="0" nodeType="afterEffect">
                                  <p:stCondLst>
                                    <p:cond delay="0"/>
                                  </p:stCondLst>
                                  <p:childTnLst>
                                    <p:set>
                                      <p:cBhvr>
                                        <p:cTn id="113" dur="1" fill="hold">
                                          <p:stCondLst>
                                            <p:cond delay="0"/>
                                          </p:stCondLst>
                                        </p:cTn>
                                        <p:tgtEl>
                                          <p:spTgt spid="15370"/>
                                        </p:tgtEl>
                                        <p:attrNameLst>
                                          <p:attrName>style.visibility</p:attrName>
                                        </p:attrNameLst>
                                      </p:cBhvr>
                                      <p:to>
                                        <p:strVal val="visible"/>
                                      </p:to>
                                    </p:set>
                                    <p:animEffect transition="in" filter="wipe(down)">
                                      <p:cBhvr>
                                        <p:cTn id="114" dur="580">
                                          <p:stCondLst>
                                            <p:cond delay="0"/>
                                          </p:stCondLst>
                                        </p:cTn>
                                        <p:tgtEl>
                                          <p:spTgt spid="15370"/>
                                        </p:tgtEl>
                                      </p:cBhvr>
                                    </p:animEffect>
                                    <p:anim calcmode="lin" valueType="num">
                                      <p:cBhvr>
                                        <p:cTn id="115" dur="1822" tmFilter="0,0; 0.14,0.36; 0.43,0.73; 0.71,0.91; 1.0,1.0">
                                          <p:stCondLst>
                                            <p:cond delay="0"/>
                                          </p:stCondLst>
                                        </p:cTn>
                                        <p:tgtEl>
                                          <p:spTgt spid="15370"/>
                                        </p:tgtEl>
                                        <p:attrNameLst>
                                          <p:attrName>ppt_x</p:attrName>
                                        </p:attrNameLst>
                                      </p:cBhvr>
                                      <p:tavLst>
                                        <p:tav tm="0">
                                          <p:val>
                                            <p:strVal val="#ppt_x-0.25"/>
                                          </p:val>
                                        </p:tav>
                                        <p:tav tm="100000">
                                          <p:val>
                                            <p:strVal val="#ppt_x"/>
                                          </p:val>
                                        </p:tav>
                                      </p:tavLst>
                                    </p:anim>
                                    <p:anim calcmode="lin" valueType="num">
                                      <p:cBhvr>
                                        <p:cTn id="116" dur="664" tmFilter="0.0,0.0; 0.25,0.07; 0.50,0.2; 0.75,0.467; 1.0,1.0">
                                          <p:stCondLst>
                                            <p:cond delay="0"/>
                                          </p:stCondLst>
                                        </p:cTn>
                                        <p:tgtEl>
                                          <p:spTgt spid="15370"/>
                                        </p:tgtEl>
                                        <p:attrNameLst>
                                          <p:attrName>ppt_y</p:attrName>
                                        </p:attrNameLst>
                                      </p:cBhvr>
                                      <p:tavLst>
                                        <p:tav tm="0" fmla="#ppt_y-sin(pi*$)/3">
                                          <p:val>
                                            <p:fltVal val="0.5"/>
                                          </p:val>
                                        </p:tav>
                                        <p:tav tm="100000">
                                          <p:val>
                                            <p:fltVal val="1"/>
                                          </p:val>
                                        </p:tav>
                                      </p:tavLst>
                                    </p:anim>
                                    <p:anim calcmode="lin" valueType="num">
                                      <p:cBhvr>
                                        <p:cTn id="117" dur="664" tmFilter="0, 0; 0.125,0.2665; 0.25,0.4; 0.375,0.465; 0.5,0.5;  0.625,0.535; 0.75,0.6; 0.875,0.7335; 1,1">
                                          <p:stCondLst>
                                            <p:cond delay="664"/>
                                          </p:stCondLst>
                                        </p:cTn>
                                        <p:tgtEl>
                                          <p:spTgt spid="15370"/>
                                        </p:tgtEl>
                                        <p:attrNameLst>
                                          <p:attrName>ppt_y</p:attrName>
                                        </p:attrNameLst>
                                      </p:cBhvr>
                                      <p:tavLst>
                                        <p:tav tm="0" fmla="#ppt_y-sin(pi*$)/9">
                                          <p:val>
                                            <p:fltVal val="0"/>
                                          </p:val>
                                        </p:tav>
                                        <p:tav tm="100000">
                                          <p:val>
                                            <p:fltVal val="1"/>
                                          </p:val>
                                        </p:tav>
                                      </p:tavLst>
                                    </p:anim>
                                    <p:anim calcmode="lin" valueType="num">
                                      <p:cBhvr>
                                        <p:cTn id="118" dur="332" tmFilter="0, 0; 0.125,0.2665; 0.25,0.4; 0.375,0.465; 0.5,0.5;  0.625,0.535; 0.75,0.6; 0.875,0.7335; 1,1">
                                          <p:stCondLst>
                                            <p:cond delay="1324"/>
                                          </p:stCondLst>
                                        </p:cTn>
                                        <p:tgtEl>
                                          <p:spTgt spid="15370"/>
                                        </p:tgtEl>
                                        <p:attrNameLst>
                                          <p:attrName>ppt_y</p:attrName>
                                        </p:attrNameLst>
                                      </p:cBhvr>
                                      <p:tavLst>
                                        <p:tav tm="0" fmla="#ppt_y-sin(pi*$)/27">
                                          <p:val>
                                            <p:fltVal val="0"/>
                                          </p:val>
                                        </p:tav>
                                        <p:tav tm="100000">
                                          <p:val>
                                            <p:fltVal val="1"/>
                                          </p:val>
                                        </p:tav>
                                      </p:tavLst>
                                    </p:anim>
                                    <p:anim calcmode="lin" valueType="num">
                                      <p:cBhvr>
                                        <p:cTn id="119" dur="164" tmFilter="0, 0; 0.125,0.2665; 0.25,0.4; 0.375,0.465; 0.5,0.5;  0.625,0.535; 0.75,0.6; 0.875,0.7335; 1,1">
                                          <p:stCondLst>
                                            <p:cond delay="1656"/>
                                          </p:stCondLst>
                                        </p:cTn>
                                        <p:tgtEl>
                                          <p:spTgt spid="15370"/>
                                        </p:tgtEl>
                                        <p:attrNameLst>
                                          <p:attrName>ppt_y</p:attrName>
                                        </p:attrNameLst>
                                      </p:cBhvr>
                                      <p:tavLst>
                                        <p:tav tm="0" fmla="#ppt_y-sin(pi*$)/81">
                                          <p:val>
                                            <p:fltVal val="0"/>
                                          </p:val>
                                        </p:tav>
                                        <p:tav tm="100000">
                                          <p:val>
                                            <p:fltVal val="1"/>
                                          </p:val>
                                        </p:tav>
                                      </p:tavLst>
                                    </p:anim>
                                    <p:animScale>
                                      <p:cBhvr>
                                        <p:cTn id="120" dur="26">
                                          <p:stCondLst>
                                            <p:cond delay="650"/>
                                          </p:stCondLst>
                                        </p:cTn>
                                        <p:tgtEl>
                                          <p:spTgt spid="15370"/>
                                        </p:tgtEl>
                                      </p:cBhvr>
                                      <p:to x="100000" y="60000"/>
                                    </p:animScale>
                                    <p:animScale>
                                      <p:cBhvr>
                                        <p:cTn id="121" dur="166" decel="50000">
                                          <p:stCondLst>
                                            <p:cond delay="676"/>
                                          </p:stCondLst>
                                        </p:cTn>
                                        <p:tgtEl>
                                          <p:spTgt spid="15370"/>
                                        </p:tgtEl>
                                      </p:cBhvr>
                                      <p:to x="100000" y="100000"/>
                                    </p:animScale>
                                    <p:animScale>
                                      <p:cBhvr>
                                        <p:cTn id="122" dur="26">
                                          <p:stCondLst>
                                            <p:cond delay="1312"/>
                                          </p:stCondLst>
                                        </p:cTn>
                                        <p:tgtEl>
                                          <p:spTgt spid="15370"/>
                                        </p:tgtEl>
                                      </p:cBhvr>
                                      <p:to x="100000" y="80000"/>
                                    </p:animScale>
                                    <p:animScale>
                                      <p:cBhvr>
                                        <p:cTn id="123" dur="166" decel="50000">
                                          <p:stCondLst>
                                            <p:cond delay="1338"/>
                                          </p:stCondLst>
                                        </p:cTn>
                                        <p:tgtEl>
                                          <p:spTgt spid="15370"/>
                                        </p:tgtEl>
                                      </p:cBhvr>
                                      <p:to x="100000" y="100000"/>
                                    </p:animScale>
                                    <p:animScale>
                                      <p:cBhvr>
                                        <p:cTn id="124" dur="26">
                                          <p:stCondLst>
                                            <p:cond delay="1642"/>
                                          </p:stCondLst>
                                        </p:cTn>
                                        <p:tgtEl>
                                          <p:spTgt spid="15370"/>
                                        </p:tgtEl>
                                      </p:cBhvr>
                                      <p:to x="100000" y="90000"/>
                                    </p:animScale>
                                    <p:animScale>
                                      <p:cBhvr>
                                        <p:cTn id="125" dur="166" decel="50000">
                                          <p:stCondLst>
                                            <p:cond delay="1668"/>
                                          </p:stCondLst>
                                        </p:cTn>
                                        <p:tgtEl>
                                          <p:spTgt spid="15370"/>
                                        </p:tgtEl>
                                      </p:cBhvr>
                                      <p:to x="100000" y="100000"/>
                                    </p:animScale>
                                    <p:animScale>
                                      <p:cBhvr>
                                        <p:cTn id="126" dur="26">
                                          <p:stCondLst>
                                            <p:cond delay="1808"/>
                                          </p:stCondLst>
                                        </p:cTn>
                                        <p:tgtEl>
                                          <p:spTgt spid="15370"/>
                                        </p:tgtEl>
                                      </p:cBhvr>
                                      <p:to x="100000" y="95000"/>
                                    </p:animScale>
                                    <p:animScale>
                                      <p:cBhvr>
                                        <p:cTn id="127" dur="166" decel="50000">
                                          <p:stCondLst>
                                            <p:cond delay="1834"/>
                                          </p:stCondLst>
                                        </p:cTn>
                                        <p:tgtEl>
                                          <p:spTgt spid="15370"/>
                                        </p:tgtEl>
                                      </p:cBhvr>
                                      <p:to x="100000" y="100000"/>
                                    </p:animScale>
                                  </p:childTnLst>
                                </p:cTn>
                              </p:par>
                            </p:childTnLst>
                          </p:cTn>
                        </p:par>
                        <p:par>
                          <p:cTn id="128" fill="hold">
                            <p:stCondLst>
                              <p:cond delay="20000"/>
                            </p:stCondLst>
                            <p:childTnLst>
                              <p:par>
                                <p:cTn id="129" presetID="52" presetClass="entr" presetSubtype="0" fill="hold" grpId="0" nodeType="afterEffect">
                                  <p:stCondLst>
                                    <p:cond delay="0"/>
                                  </p:stCondLst>
                                  <p:childTnLst>
                                    <p:set>
                                      <p:cBhvr>
                                        <p:cTn id="130" dur="1" fill="hold">
                                          <p:stCondLst>
                                            <p:cond delay="0"/>
                                          </p:stCondLst>
                                        </p:cTn>
                                        <p:tgtEl>
                                          <p:spTgt spid="15381"/>
                                        </p:tgtEl>
                                        <p:attrNameLst>
                                          <p:attrName>style.visibility</p:attrName>
                                        </p:attrNameLst>
                                      </p:cBhvr>
                                      <p:to>
                                        <p:strVal val="visible"/>
                                      </p:to>
                                    </p:set>
                                    <p:animScale>
                                      <p:cBhvr>
                                        <p:cTn id="131" dur="1000" decel="50000" fill="hold">
                                          <p:stCondLst>
                                            <p:cond delay="0"/>
                                          </p:stCondLst>
                                        </p:cTn>
                                        <p:tgtEl>
                                          <p:spTgt spid="1538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2" dur="1000" decel="50000" fill="hold">
                                          <p:stCondLst>
                                            <p:cond delay="0"/>
                                          </p:stCondLst>
                                        </p:cTn>
                                        <p:tgtEl>
                                          <p:spTgt spid="15381"/>
                                        </p:tgtEl>
                                        <p:attrNameLst>
                                          <p:attrName>ppt_x</p:attrName>
                                          <p:attrName>ppt_y</p:attrName>
                                        </p:attrNameLst>
                                      </p:cBhvr>
                                    </p:animMotion>
                                    <p:animEffect transition="in" filter="fade">
                                      <p:cBhvr>
                                        <p:cTn id="133" dur="1000"/>
                                        <p:tgtEl>
                                          <p:spTgt spid="153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p:bldP spid="15367" grpId="0" animBg="1"/>
      <p:bldP spid="15370" grpId="0" animBg="1"/>
      <p:bldP spid="15373" grpId="0" animBg="1"/>
      <p:bldP spid="15376" grpId="0" animBg="1"/>
      <p:bldP spid="15379" grpId="0" animBg="1"/>
      <p:bldP spid="15381" grpId="0"/>
      <p:bldP spid="15382" grpId="0"/>
      <p:bldP spid="15383" grpId="0"/>
      <p:bldP spid="15384" grpId="0"/>
      <p:bldP spid="15385"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330</TotalTime>
  <Words>753</Words>
  <Application>Microsoft Office PowerPoint</Application>
  <PresentationFormat>On-screen Show (4:3)</PresentationFormat>
  <Paragraphs>107</Paragraphs>
  <Slides>17</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Calibri</vt:lpstr>
      <vt:lpstr>Georgia</vt:lpstr>
      <vt:lpstr>Kristen ITC</vt:lpstr>
      <vt:lpstr>Times New Roman</vt:lpstr>
      <vt:lpstr>Verdana</vt:lpstr>
      <vt:lpstr>Wingdings</vt:lpstr>
      <vt:lpstr>Wingdings 2</vt:lpstr>
      <vt:lpstr>Civic</vt:lpstr>
      <vt:lpstr>PowerPoint Presentation</vt:lpstr>
      <vt:lpstr>Content</vt:lpstr>
      <vt:lpstr>About Water</vt:lpstr>
      <vt:lpstr>Sources of Fresh water</vt:lpstr>
      <vt:lpstr>PowerPoint Presentation</vt:lpstr>
      <vt:lpstr>PowerPoint Presentation</vt:lpstr>
      <vt:lpstr>PowerPoint Presentation</vt:lpstr>
      <vt:lpstr>PowerPoint Presentation</vt:lpstr>
      <vt:lpstr> Uses Of Water</vt:lpstr>
      <vt:lpstr>Importance of Water Resources</vt:lpstr>
      <vt:lpstr>Distribution of water on Earth</vt:lpstr>
      <vt:lpstr>Technologies Used to Provide Fresh Water</vt:lpstr>
      <vt:lpstr>PowerPoint Presentation</vt:lpstr>
      <vt:lpstr>Proposals: How to conserve water</vt:lpstr>
      <vt:lpstr>Conclusion</vt:lpstr>
      <vt:lpstr>References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Sources Of Water</dc:title>
  <dc:creator>Nh</dc:creator>
  <cp:lastModifiedBy>Sumit Thakur</cp:lastModifiedBy>
  <cp:revision>40</cp:revision>
  <dcterms:created xsi:type="dcterms:W3CDTF">2012-06-23T08:09:53Z</dcterms:created>
  <dcterms:modified xsi:type="dcterms:W3CDTF">2021-09-21T05:08:14Z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TC011368011033</vt:lpwstr>
  </property>
</Properties>
</file>