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66" r:id="rId3"/>
    <p:sldId id="258" r:id="rId4"/>
    <p:sldId id="268" r:id="rId5"/>
    <p:sldId id="259" r:id="rId6"/>
    <p:sldId id="260" r:id="rId7"/>
    <p:sldId id="263" r:id="rId8"/>
    <p:sldId id="262" r:id="rId9"/>
    <p:sldId id="261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37D44-F572-434A-BCFB-A7F1674F291E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C6308-A991-4FC9-BF7A-EEF40DEE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9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003751-DA68-48E0-9DA4-09519522E7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31A4AE-6084-4EC4-824E-0CF8C2FB5B8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399FCE-FEF3-47AF-AE16-AD52CF2A4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990600" y="6858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6000" dirty="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28600" y="5638802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Submitted To:		</a:t>
            </a: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Submitted By: </a:t>
            </a:r>
            <a:r>
              <a:rPr lang="en-US" b="1" dirty="0">
                <a:solidFill>
                  <a:srgbClr val="C00000"/>
                </a:solidFill>
              </a:rPr>
              <a:t>		</a:t>
            </a:r>
          </a:p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www.studymafia.org                                                     </a:t>
            </a:r>
            <a:r>
              <a:rPr lang="en-US" b="1" dirty="0" err="1" smtClean="0">
                <a:solidFill>
                  <a:srgbClr val="C00000"/>
                </a:solidFill>
              </a:rPr>
              <a:t>www.studymafia.org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219200" y="2438400"/>
            <a:ext cx="38481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000" b="1" dirty="0">
                <a:solidFill>
                  <a:srgbClr val="FF0000"/>
                </a:solidFill>
              </a:rPr>
              <a:t>Seminar</a:t>
            </a:r>
          </a:p>
          <a:p>
            <a:pPr algn="ctr" eaLnBrk="0" hangingPunct="0"/>
            <a:r>
              <a:rPr lang="en-US" sz="3000" b="1" dirty="0">
                <a:solidFill>
                  <a:srgbClr val="FF0000"/>
                </a:solidFill>
              </a:rPr>
              <a:t> On</a:t>
            </a:r>
          </a:p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 e-governance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-Governance Solutions | Government System Digitalization | Government  Software Projec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78" y="2133600"/>
            <a:ext cx="4724400" cy="247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Reference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www.wikipedia.com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www.studymafia.org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THANKS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e-governance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Models of E-governance</a:t>
            </a:r>
            <a:endParaRPr lang="en-US" dirty="0" smtClean="0"/>
          </a:p>
          <a:p>
            <a:r>
              <a:rPr lang="en-US" dirty="0" smtClean="0"/>
              <a:t>Goals of E-Governance</a:t>
            </a:r>
          </a:p>
          <a:p>
            <a:r>
              <a:rPr lang="en-US" dirty="0" smtClean="0"/>
              <a:t>Types of E-Governance</a:t>
            </a:r>
          </a:p>
          <a:p>
            <a:r>
              <a:rPr lang="en-US" dirty="0" smtClean="0"/>
              <a:t>Advantages of E-Governance</a:t>
            </a:r>
          </a:p>
          <a:p>
            <a:r>
              <a:rPr lang="en-US" dirty="0" smtClean="0"/>
              <a:t>Disadvantages of E-Governance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 E-governance </a:t>
            </a:r>
            <a:r>
              <a:rPr lang="en-US" sz="2200" dirty="0"/>
              <a:t>can be defined as the process to integrate the ICT (Information and Communications Technology) for carrying out the daily operations of governance.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main aim of this technology is to boost the ability of government for addressing the requirements for normal public.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is e-governance?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s://universalinstitutions.com/wp-content/uploads/2023/10/Untitled-9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68868"/>
            <a:ext cx="4800600" cy="318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Models of e-Governance </a:t>
            </a:r>
            <a:endParaRPr lang="en-US" dirty="0"/>
          </a:p>
        </p:txBody>
      </p:sp>
      <p:pic>
        <p:nvPicPr>
          <p:cNvPr id="4098" name="Picture 2" descr="https://universalinstitutions.com/wp-content/uploads/2023/10/Untitled-9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00200"/>
            <a:ext cx="805564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66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Creating </a:t>
            </a:r>
            <a:r>
              <a:rPr lang="en-US" sz="2400" dirty="0"/>
              <a:t>a better business </a:t>
            </a:r>
            <a:r>
              <a:rPr lang="en-US" sz="2400" dirty="0" smtClean="0"/>
              <a:t>environment</a:t>
            </a:r>
            <a:endParaRPr lang="en-US" sz="2400" dirty="0"/>
          </a:p>
          <a:p>
            <a:pPr lvl="0"/>
            <a:r>
              <a:rPr lang="en-US" sz="2400" dirty="0"/>
              <a:t>Strengthening good governance and broadening public </a:t>
            </a:r>
            <a:r>
              <a:rPr lang="en-US" sz="2400" dirty="0" smtClean="0"/>
              <a:t>participation</a:t>
            </a:r>
            <a:endParaRPr lang="en-US" sz="2400" dirty="0"/>
          </a:p>
          <a:p>
            <a:pPr lvl="0"/>
            <a:r>
              <a:rPr lang="en-US" sz="2400" dirty="0"/>
              <a:t>Improving the productivity and efficiency of government </a:t>
            </a:r>
            <a:r>
              <a:rPr lang="en-US" sz="2400" dirty="0" smtClean="0"/>
              <a:t>agencies</a:t>
            </a:r>
            <a:endParaRPr lang="en-US" sz="2400" dirty="0"/>
          </a:p>
          <a:p>
            <a:pPr lvl="0"/>
            <a:r>
              <a:rPr lang="en-US" sz="2400" dirty="0"/>
              <a:t>Efficiency </a:t>
            </a:r>
            <a:r>
              <a:rPr lang="en-US" sz="2400" dirty="0" smtClean="0"/>
              <a:t>gains</a:t>
            </a:r>
            <a:endParaRPr lang="en-US" sz="2400" dirty="0"/>
          </a:p>
          <a:p>
            <a:r>
              <a:rPr lang="en-US" sz="2400" dirty="0"/>
              <a:t>Improving the quality of life for disadvantaged </a:t>
            </a:r>
            <a:r>
              <a:rPr lang="en-US" sz="2400" dirty="0" smtClean="0"/>
              <a:t>communities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Goals of E-Governance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E-Governance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2050" name="Picture 2" descr="https://www.westfordonline.com/wp-content/uploads/2022/12/E-Governance-fig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129" b="7572"/>
          <a:stretch/>
        </p:blipFill>
        <p:spPr bwMode="auto">
          <a:xfrm>
            <a:off x="1066800" y="1066800"/>
            <a:ext cx="7696200" cy="497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</a:t>
            </a:r>
            <a:r>
              <a:rPr lang="en-US" dirty="0"/>
              <a:t> </a:t>
            </a:r>
          </a:p>
          <a:p>
            <a:r>
              <a:rPr lang="en-US" dirty="0" smtClean="0"/>
              <a:t>Saving</a:t>
            </a:r>
            <a:r>
              <a:rPr lang="en-US" dirty="0"/>
              <a:t> Costs </a:t>
            </a:r>
          </a:p>
          <a:p>
            <a:r>
              <a:rPr lang="en-US" dirty="0" smtClean="0"/>
              <a:t>Transparency</a:t>
            </a:r>
            <a:r>
              <a:rPr lang="en-US" dirty="0"/>
              <a:t> </a:t>
            </a:r>
          </a:p>
          <a:p>
            <a:r>
              <a:rPr lang="en-US" dirty="0" smtClean="0"/>
              <a:t>Accountability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E-Governance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 </a:t>
            </a:r>
            <a:r>
              <a:rPr lang="en-US" dirty="0"/>
              <a:t>of Interpersonal Communication </a:t>
            </a:r>
          </a:p>
          <a:p>
            <a:r>
              <a:rPr lang="en-US" dirty="0" smtClean="0"/>
              <a:t>High </a:t>
            </a:r>
            <a:r>
              <a:rPr lang="en-US" dirty="0"/>
              <a:t>Setup Cost and Technical Difficulties </a:t>
            </a:r>
          </a:p>
          <a:p>
            <a:r>
              <a:rPr lang="en-US" dirty="0" smtClean="0"/>
              <a:t>Illiteracy</a:t>
            </a:r>
            <a:r>
              <a:rPr lang="en-US" dirty="0"/>
              <a:t> </a:t>
            </a:r>
          </a:p>
          <a:p>
            <a:r>
              <a:rPr lang="en-US" dirty="0" smtClean="0"/>
              <a:t>Cybercrime/Leakage </a:t>
            </a:r>
            <a:r>
              <a:rPr lang="en-US" dirty="0"/>
              <a:t>of Personal Information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  E-Governance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Many </a:t>
            </a:r>
            <a:r>
              <a:rPr lang="en-US" dirty="0"/>
              <a:t>nations have successfully implemented the e-governance. It can only be applied if the government of the respective country is ready to apply it. </a:t>
            </a:r>
            <a:r>
              <a:rPr lang="en-US" dirty="0" smtClean="0"/>
              <a:t>Also</a:t>
            </a:r>
            <a:r>
              <a:rPr lang="en-US" dirty="0"/>
              <a:t>, it improves the quality of work between the two.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177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Content</vt:lpstr>
      <vt:lpstr>What is e-governance? </vt:lpstr>
      <vt:lpstr>Models of e-Governance </vt:lpstr>
      <vt:lpstr>Goals of E-Governance </vt:lpstr>
      <vt:lpstr>Types of E-Governance </vt:lpstr>
      <vt:lpstr>Advantages of E-Governance </vt:lpstr>
      <vt:lpstr>Disadvantages of  E-Governance </vt:lpstr>
      <vt:lpstr>Conclusion </vt:lpstr>
      <vt:lpstr>Reference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e-governance</dc:title>
  <dc:creator>Sumit</dc:creator>
  <cp:lastModifiedBy>CRP</cp:lastModifiedBy>
  <cp:revision>3</cp:revision>
  <dcterms:created xsi:type="dcterms:W3CDTF">2019-01-27T02:40:42Z</dcterms:created>
  <dcterms:modified xsi:type="dcterms:W3CDTF">2024-05-07T16:57:34Z</dcterms:modified>
</cp:coreProperties>
</file>