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3" r:id="rId2"/>
    <p:sldId id="284" r:id="rId3"/>
    <p:sldId id="282" r:id="rId4"/>
    <p:sldId id="272" r:id="rId5"/>
    <p:sldId id="273" r:id="rId6"/>
    <p:sldId id="274" r:id="rId7"/>
    <p:sldId id="275" r:id="rId8"/>
    <p:sldId id="276" r:id="rId9"/>
    <p:sldId id="277" r:id="rId10"/>
    <p:sldId id="278" r:id="rId11"/>
    <p:sldId id="279" r:id="rId12"/>
    <p:sldId id="280" r:id="rId13"/>
    <p:sldId id="286" r:id="rId14"/>
    <p:sldId id="285"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4" d="100"/>
          <a:sy n="64" d="100"/>
        </p:scale>
        <p:origin x="-1340"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5F6CF9-B680-458B-8585-45B870C72E97}"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en-GB"/>
        </a:p>
      </dgm:t>
    </dgm:pt>
    <dgm:pt modelId="{0408F757-9C11-411D-9C51-5F87BC0B44BB}">
      <dgm:prSet phldrT="[Text]"/>
      <dgm:spPr/>
      <dgm:t>
        <a:bodyPr/>
        <a:lstStyle/>
        <a:p>
          <a:r>
            <a:rPr lang="en-GB" b="1" dirty="0" smtClean="0">
              <a:solidFill>
                <a:schemeClr val="tx1"/>
              </a:solidFill>
            </a:rPr>
            <a:t>2014</a:t>
          </a:r>
          <a:endParaRPr lang="en-GB" b="1" dirty="0">
            <a:solidFill>
              <a:schemeClr val="tx1"/>
            </a:solidFill>
          </a:endParaRPr>
        </a:p>
      </dgm:t>
    </dgm:pt>
    <dgm:pt modelId="{0649D19A-A9F1-48CE-B8D6-A026F4AC2086}" type="parTrans" cxnId="{9177EE58-DCC1-43BA-A425-2E55BD8DF703}">
      <dgm:prSet/>
      <dgm:spPr/>
      <dgm:t>
        <a:bodyPr/>
        <a:lstStyle/>
        <a:p>
          <a:endParaRPr lang="en-GB"/>
        </a:p>
      </dgm:t>
    </dgm:pt>
    <dgm:pt modelId="{B5FEC6E6-449E-449A-932A-49D18976F92C}" type="sibTrans" cxnId="{9177EE58-DCC1-43BA-A425-2E55BD8DF703}">
      <dgm:prSet/>
      <dgm:spPr/>
      <dgm:t>
        <a:bodyPr/>
        <a:lstStyle/>
        <a:p>
          <a:endParaRPr lang="en-GB"/>
        </a:p>
      </dgm:t>
    </dgm:pt>
    <dgm:pt modelId="{BBFD36DC-816E-4BBF-AB8D-04B605643156}">
      <dgm:prSet phldrT="[Text]"/>
      <dgm:spPr/>
      <dgm:t>
        <a:bodyPr/>
        <a:lstStyle/>
        <a:p>
          <a:r>
            <a:rPr lang="en-GB" b="1" dirty="0" smtClean="0">
              <a:solidFill>
                <a:schemeClr val="tx1"/>
              </a:solidFill>
            </a:rPr>
            <a:t>2015</a:t>
          </a:r>
          <a:endParaRPr lang="en-GB" b="1" dirty="0">
            <a:solidFill>
              <a:schemeClr val="tx1"/>
            </a:solidFill>
          </a:endParaRPr>
        </a:p>
      </dgm:t>
    </dgm:pt>
    <dgm:pt modelId="{E84408A2-9117-4288-ABF7-D9A3A2213B4D}" type="parTrans" cxnId="{2E27C8E3-8816-4827-81A7-A8F7776FC8A9}">
      <dgm:prSet/>
      <dgm:spPr/>
      <dgm:t>
        <a:bodyPr/>
        <a:lstStyle/>
        <a:p>
          <a:endParaRPr lang="en-GB"/>
        </a:p>
      </dgm:t>
    </dgm:pt>
    <dgm:pt modelId="{4FF0E27D-32B6-4652-987E-77F441728BCE}" type="sibTrans" cxnId="{2E27C8E3-8816-4827-81A7-A8F7776FC8A9}">
      <dgm:prSet/>
      <dgm:spPr/>
      <dgm:t>
        <a:bodyPr/>
        <a:lstStyle/>
        <a:p>
          <a:endParaRPr lang="en-GB"/>
        </a:p>
      </dgm:t>
    </dgm:pt>
    <dgm:pt modelId="{22F812AA-30EF-489D-8189-6BA8267D7EC1}">
      <dgm:prSet phldrT="[Text]"/>
      <dgm:spPr/>
      <dgm:t>
        <a:bodyPr/>
        <a:lstStyle/>
        <a:p>
          <a:r>
            <a:rPr lang="en-GB" b="1" dirty="0" smtClean="0">
              <a:solidFill>
                <a:schemeClr val="tx1"/>
              </a:solidFill>
            </a:rPr>
            <a:t>2019</a:t>
          </a:r>
          <a:endParaRPr lang="en-GB" b="1" dirty="0">
            <a:solidFill>
              <a:schemeClr val="tx1"/>
            </a:solidFill>
          </a:endParaRPr>
        </a:p>
      </dgm:t>
    </dgm:pt>
    <dgm:pt modelId="{0B30CA1E-093C-4063-9F7D-E7F24852A50F}" type="parTrans" cxnId="{421D39E7-EFC5-434D-9A35-A58B43BC550C}">
      <dgm:prSet/>
      <dgm:spPr/>
      <dgm:t>
        <a:bodyPr/>
        <a:lstStyle/>
        <a:p>
          <a:endParaRPr lang="en-GB"/>
        </a:p>
      </dgm:t>
    </dgm:pt>
    <dgm:pt modelId="{812BBE7B-54B1-4C8E-B54D-3B35A7AAFBD4}" type="sibTrans" cxnId="{421D39E7-EFC5-434D-9A35-A58B43BC550C}">
      <dgm:prSet/>
      <dgm:spPr/>
      <dgm:t>
        <a:bodyPr/>
        <a:lstStyle/>
        <a:p>
          <a:endParaRPr lang="en-GB"/>
        </a:p>
      </dgm:t>
    </dgm:pt>
    <dgm:pt modelId="{62EBCFC0-F5CF-48A8-BD7E-971F16435D7F}">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b="1" dirty="0" smtClean="0"/>
            <a:t> </a:t>
          </a:r>
          <a:r>
            <a:rPr lang="en-GB" b="1" dirty="0" smtClean="0">
              <a:latin typeface="+mj-lt"/>
            </a:rPr>
            <a:t>UNESCO World Conference on ESD </a:t>
          </a:r>
          <a:r>
            <a:rPr lang="en-GB" dirty="0" smtClean="0">
              <a:latin typeface="+mj-lt"/>
            </a:rPr>
            <a:t>launches the </a:t>
          </a:r>
          <a:r>
            <a:rPr lang="en-GB" b="1" dirty="0" smtClean="0">
              <a:latin typeface="+mj-lt"/>
            </a:rPr>
            <a:t>Global Action Programme (GAP) on ESD</a:t>
          </a:r>
          <a:endParaRPr lang="en-GB" b="1" dirty="0">
            <a:latin typeface="+mj-lt"/>
          </a:endParaRPr>
        </a:p>
      </dgm:t>
    </dgm:pt>
    <dgm:pt modelId="{2F3127A0-DDEC-4720-A2C4-457D5534CE14}" type="parTrans" cxnId="{8BB5E154-8284-48E8-8A85-353EEFF65753}">
      <dgm:prSet/>
      <dgm:spPr/>
      <dgm:t>
        <a:bodyPr/>
        <a:lstStyle/>
        <a:p>
          <a:endParaRPr lang="en-GB"/>
        </a:p>
      </dgm:t>
    </dgm:pt>
    <dgm:pt modelId="{46618E68-BFDA-45AC-87F7-DDEB170D019E}" type="sibTrans" cxnId="{8BB5E154-8284-48E8-8A85-353EEFF65753}">
      <dgm:prSet/>
      <dgm:spPr/>
      <dgm:t>
        <a:bodyPr/>
        <a:lstStyle/>
        <a:p>
          <a:endParaRPr lang="en-GB"/>
        </a:p>
      </dgm:t>
    </dgm:pt>
    <dgm:pt modelId="{3356D60D-132F-4908-8DE8-F6F5D4CEB4C3}">
      <dgm:prSet/>
      <dgm:spPr>
        <a:noFill/>
      </dgm:spPr>
      <dgm:t>
        <a:bodyPr/>
        <a:lstStyle/>
        <a:p>
          <a:r>
            <a:rPr lang="en-GB" b="1" dirty="0" smtClean="0">
              <a:latin typeface="+mj-lt"/>
            </a:rPr>
            <a:t>Global Review Forum </a:t>
          </a:r>
          <a:r>
            <a:rPr lang="en-GB" dirty="0" smtClean="0">
              <a:latin typeface="+mj-lt"/>
            </a:rPr>
            <a:t>for the GAP on ESD</a:t>
          </a:r>
          <a:endParaRPr lang="en-GB" b="0" dirty="0">
            <a:latin typeface="+mj-lt"/>
          </a:endParaRPr>
        </a:p>
      </dgm:t>
    </dgm:pt>
    <dgm:pt modelId="{339E1158-2511-476E-BB5C-473685C2D583}" type="parTrans" cxnId="{52E4CC65-3CF1-45E2-B1D0-1951FE85E995}">
      <dgm:prSet/>
      <dgm:spPr/>
      <dgm:t>
        <a:bodyPr/>
        <a:lstStyle/>
        <a:p>
          <a:endParaRPr lang="en-GB"/>
        </a:p>
      </dgm:t>
    </dgm:pt>
    <dgm:pt modelId="{49EBA153-0CE9-42D0-8B68-EFD0B3D18E05}" type="sibTrans" cxnId="{52E4CC65-3CF1-45E2-B1D0-1951FE85E995}">
      <dgm:prSet/>
      <dgm:spPr/>
      <dgm:t>
        <a:bodyPr/>
        <a:lstStyle/>
        <a:p>
          <a:endParaRPr lang="en-GB"/>
        </a:p>
      </dgm:t>
    </dgm:pt>
    <dgm:pt modelId="{B5D5F58F-4E22-489F-A2C5-5BA9F909EB22}">
      <dgm:prSet phldrT="[Text]"/>
      <dgm:spPr/>
      <dgm:t>
        <a:bodyPr/>
        <a:lstStyle/>
        <a:p>
          <a:r>
            <a:rPr lang="en-GB" b="1" dirty="0" smtClean="0">
              <a:solidFill>
                <a:schemeClr val="tx1"/>
              </a:solidFill>
            </a:rPr>
            <a:t>2017</a:t>
          </a:r>
          <a:endParaRPr lang="en-GB" b="1" dirty="0">
            <a:solidFill>
              <a:schemeClr val="tx1"/>
            </a:solidFill>
          </a:endParaRPr>
        </a:p>
      </dgm:t>
    </dgm:pt>
    <dgm:pt modelId="{5C654923-01C6-4789-929F-72735631BF05}" type="parTrans" cxnId="{EA766905-A17F-4D13-9DF9-B44355A5D946}">
      <dgm:prSet/>
      <dgm:spPr/>
      <dgm:t>
        <a:bodyPr/>
        <a:lstStyle/>
        <a:p>
          <a:endParaRPr lang="en-GB"/>
        </a:p>
      </dgm:t>
    </dgm:pt>
    <dgm:pt modelId="{0C5500AD-146C-4CFC-B372-80475984F987}" type="sibTrans" cxnId="{EA766905-A17F-4D13-9DF9-B44355A5D946}">
      <dgm:prSet/>
      <dgm:spPr/>
      <dgm:t>
        <a:bodyPr/>
        <a:lstStyle/>
        <a:p>
          <a:endParaRPr lang="en-GB"/>
        </a:p>
      </dgm:t>
    </dgm:pt>
    <dgm:pt modelId="{91078B6A-C3A6-47E7-A39E-A1D24D8C5EF7}">
      <dgm:prSet/>
      <dgm:spPr/>
      <dgm:t>
        <a:bodyPr/>
        <a:lstStyle/>
        <a:p>
          <a:r>
            <a:rPr lang="en-GB" b="0" dirty="0" smtClean="0">
              <a:latin typeface="+mj-lt"/>
            </a:rPr>
            <a:t>First meeting of </a:t>
          </a:r>
          <a:r>
            <a:rPr lang="en-GB" b="1" dirty="0" smtClean="0">
              <a:latin typeface="+mj-lt"/>
            </a:rPr>
            <a:t>Partner Networks</a:t>
          </a:r>
          <a:endParaRPr lang="en-GB" dirty="0">
            <a:latin typeface="+mj-lt"/>
          </a:endParaRPr>
        </a:p>
      </dgm:t>
    </dgm:pt>
    <dgm:pt modelId="{CFF44454-0A49-4249-8777-177F865036C3}" type="parTrans" cxnId="{253FA9A4-D163-49FB-89B7-3370D2896560}">
      <dgm:prSet/>
      <dgm:spPr/>
      <dgm:t>
        <a:bodyPr/>
        <a:lstStyle/>
        <a:p>
          <a:endParaRPr lang="en-GB"/>
        </a:p>
      </dgm:t>
    </dgm:pt>
    <dgm:pt modelId="{99E7C5AD-B47C-4399-80EC-2FC723E3FC33}" type="sibTrans" cxnId="{253FA9A4-D163-49FB-89B7-3370D2896560}">
      <dgm:prSet/>
      <dgm:spPr/>
      <dgm:t>
        <a:bodyPr/>
        <a:lstStyle/>
        <a:p>
          <a:endParaRPr lang="en-GB"/>
        </a:p>
      </dgm:t>
    </dgm:pt>
    <dgm:pt modelId="{FBE3FEBD-60DA-4568-B158-F5E784600902}">
      <dgm:prSet/>
      <dgm:spPr/>
      <dgm:t>
        <a:bodyPr/>
        <a:lstStyle/>
        <a:p>
          <a:r>
            <a:rPr lang="en-GB" dirty="0" smtClean="0">
              <a:latin typeface="+mj-lt"/>
            </a:rPr>
            <a:t>Launch of online </a:t>
          </a:r>
          <a:r>
            <a:rPr lang="en-GB" b="1" dirty="0" smtClean="0">
              <a:latin typeface="+mj-lt"/>
            </a:rPr>
            <a:t>GAP ESD Clearinghouse</a:t>
          </a:r>
          <a:endParaRPr lang="en-GB" dirty="0">
            <a:latin typeface="+mj-lt"/>
          </a:endParaRPr>
        </a:p>
      </dgm:t>
    </dgm:pt>
    <dgm:pt modelId="{DBD4E8AA-2B96-4DC2-A4B4-21E79557B366}" type="parTrans" cxnId="{E89A01BD-BB2D-4892-BC18-745126ACFBFA}">
      <dgm:prSet/>
      <dgm:spPr/>
      <dgm:t>
        <a:bodyPr/>
        <a:lstStyle/>
        <a:p>
          <a:endParaRPr lang="en-GB"/>
        </a:p>
      </dgm:t>
    </dgm:pt>
    <dgm:pt modelId="{06729CFB-4A05-41A9-913D-BECFDAC20242}" type="sibTrans" cxnId="{E89A01BD-BB2D-4892-BC18-745126ACFBFA}">
      <dgm:prSet/>
      <dgm:spPr/>
      <dgm:t>
        <a:bodyPr/>
        <a:lstStyle/>
        <a:p>
          <a:endParaRPr lang="en-GB"/>
        </a:p>
      </dgm:t>
    </dgm:pt>
    <dgm:pt modelId="{6E09AF69-3B8E-40E2-8DF2-A5367C52A59F}">
      <dgm:prSet/>
      <dgm:spPr>
        <a:noFill/>
      </dgm:spPr>
      <dgm:t>
        <a:bodyPr/>
        <a:lstStyle/>
        <a:p>
          <a:r>
            <a:rPr lang="en-GB" b="1" dirty="0" smtClean="0">
              <a:latin typeface="+mj-lt"/>
            </a:rPr>
            <a:t>Global Review Forum </a:t>
          </a:r>
          <a:r>
            <a:rPr lang="en-GB" dirty="0" smtClean="0">
              <a:latin typeface="+mj-lt"/>
            </a:rPr>
            <a:t>for the GAP on ESD</a:t>
          </a:r>
          <a:endParaRPr lang="en-GB" b="1" dirty="0">
            <a:latin typeface="+mj-lt"/>
          </a:endParaRPr>
        </a:p>
      </dgm:t>
    </dgm:pt>
    <dgm:pt modelId="{698A40A3-BD3E-425B-8C3C-EA00195E6D03}" type="parTrans" cxnId="{6DCD6B07-66F7-4B5A-97D8-A5F7F244839F}">
      <dgm:prSet/>
      <dgm:spPr/>
      <dgm:t>
        <a:bodyPr/>
        <a:lstStyle/>
        <a:p>
          <a:endParaRPr lang="en-GB"/>
        </a:p>
      </dgm:t>
    </dgm:pt>
    <dgm:pt modelId="{64234CF9-C9EB-4436-A13E-A9D7A36D5EB5}" type="sibTrans" cxnId="{6DCD6B07-66F7-4B5A-97D8-A5F7F244839F}">
      <dgm:prSet/>
      <dgm:spPr/>
      <dgm:t>
        <a:bodyPr/>
        <a:lstStyle/>
        <a:p>
          <a:endParaRPr lang="en-GB"/>
        </a:p>
      </dgm:t>
    </dgm:pt>
    <dgm:pt modelId="{0A680ADD-978A-48A2-927A-D379823AEFC1}">
      <dgm:prSet/>
      <dgm:spPr>
        <a:noFill/>
      </dgm:spPr>
      <dgm:t>
        <a:bodyPr/>
        <a:lstStyle/>
        <a:p>
          <a:r>
            <a:rPr lang="en-GB" b="1" dirty="0" smtClean="0">
              <a:latin typeface="+mj-lt"/>
            </a:rPr>
            <a:t>Mid-term report</a:t>
          </a:r>
          <a:r>
            <a:rPr lang="en-GB" b="0" dirty="0" smtClean="0">
              <a:latin typeface="+mj-lt"/>
            </a:rPr>
            <a:t> on the GAP on ESD</a:t>
          </a:r>
          <a:endParaRPr lang="en-GB" b="0" dirty="0">
            <a:latin typeface="+mj-lt"/>
          </a:endParaRPr>
        </a:p>
      </dgm:t>
    </dgm:pt>
    <dgm:pt modelId="{B8344611-B392-44EC-8558-ED0A137DF5F1}" type="parTrans" cxnId="{DD1C7670-5A7F-4D32-9D90-B2975CF0D0F1}">
      <dgm:prSet/>
      <dgm:spPr/>
      <dgm:t>
        <a:bodyPr/>
        <a:lstStyle/>
        <a:p>
          <a:endParaRPr lang="en-GB"/>
        </a:p>
      </dgm:t>
    </dgm:pt>
    <dgm:pt modelId="{05E2D0B4-4781-455D-A590-6015CF0FE760}" type="sibTrans" cxnId="{DD1C7670-5A7F-4D32-9D90-B2975CF0D0F1}">
      <dgm:prSet/>
      <dgm:spPr/>
      <dgm:t>
        <a:bodyPr/>
        <a:lstStyle/>
        <a:p>
          <a:endParaRPr lang="en-GB"/>
        </a:p>
      </dgm:t>
    </dgm:pt>
    <dgm:pt modelId="{6EA5F095-D2C8-4902-B7BE-C4427A6AB747}">
      <dgm:prSet/>
      <dgm:spPr>
        <a:noFill/>
      </dgm:spPr>
      <dgm:t>
        <a:bodyPr/>
        <a:lstStyle/>
        <a:p>
          <a:r>
            <a:rPr lang="en-GB" b="1" dirty="0" smtClean="0">
              <a:latin typeface="+mj-lt"/>
            </a:rPr>
            <a:t>Final report on the 1</a:t>
          </a:r>
          <a:r>
            <a:rPr lang="en-GB" b="1" baseline="30000" dirty="0" smtClean="0">
              <a:latin typeface="+mj-lt"/>
            </a:rPr>
            <a:t>st</a:t>
          </a:r>
          <a:r>
            <a:rPr lang="en-GB" b="1" dirty="0" smtClean="0">
              <a:latin typeface="+mj-lt"/>
            </a:rPr>
            <a:t> phase </a:t>
          </a:r>
          <a:r>
            <a:rPr lang="en-GB" b="0" dirty="0" smtClean="0">
              <a:latin typeface="+mj-lt"/>
            </a:rPr>
            <a:t>of </a:t>
          </a:r>
          <a:r>
            <a:rPr lang="en-GB" dirty="0" smtClean="0">
              <a:latin typeface="+mj-lt"/>
            </a:rPr>
            <a:t>the GAP on ESD</a:t>
          </a:r>
          <a:endParaRPr lang="en-GB" b="0" dirty="0">
            <a:latin typeface="+mj-lt"/>
          </a:endParaRPr>
        </a:p>
      </dgm:t>
    </dgm:pt>
    <dgm:pt modelId="{76838AFC-EECC-4504-A86A-B72E091115FC}" type="parTrans" cxnId="{CCCC1CE7-073D-47A2-842E-DA5ABC787F27}">
      <dgm:prSet/>
      <dgm:spPr/>
      <dgm:t>
        <a:bodyPr/>
        <a:lstStyle/>
        <a:p>
          <a:endParaRPr lang="en-GB"/>
        </a:p>
      </dgm:t>
    </dgm:pt>
    <dgm:pt modelId="{69DF63AE-03A4-462E-8E67-332C4148E5DA}" type="sibTrans" cxnId="{CCCC1CE7-073D-47A2-842E-DA5ABC787F27}">
      <dgm:prSet/>
      <dgm:spPr/>
      <dgm:t>
        <a:bodyPr/>
        <a:lstStyle/>
        <a:p>
          <a:endParaRPr lang="en-GB"/>
        </a:p>
      </dgm:t>
    </dgm:pt>
    <dgm:pt modelId="{FF01244D-F445-4729-B419-C6B81ECA2DDC}">
      <dgm:prSet/>
      <dgm:spPr>
        <a:noFill/>
      </dgm:spPr>
      <dgm:t>
        <a:bodyPr/>
        <a:lstStyle/>
        <a:p>
          <a:r>
            <a:rPr lang="en-GB" b="1" dirty="0" smtClean="0">
              <a:latin typeface="+mj-lt"/>
            </a:rPr>
            <a:t>Progress report on GAP implementation </a:t>
          </a:r>
          <a:r>
            <a:rPr lang="en-GB" b="0" dirty="0" smtClean="0">
              <a:latin typeface="+mj-lt"/>
            </a:rPr>
            <a:t>to UNGA 72</a:t>
          </a:r>
          <a:endParaRPr lang="en-GB" b="0" dirty="0">
            <a:latin typeface="+mj-lt"/>
          </a:endParaRPr>
        </a:p>
      </dgm:t>
    </dgm:pt>
    <dgm:pt modelId="{EF4885B1-02DE-4239-8FE1-A5E5AA8102E8}" type="parTrans" cxnId="{4FA99F05-1E97-4A59-8182-C482393BEE44}">
      <dgm:prSet/>
      <dgm:spPr/>
      <dgm:t>
        <a:bodyPr/>
        <a:lstStyle/>
        <a:p>
          <a:endParaRPr lang="en-US"/>
        </a:p>
      </dgm:t>
    </dgm:pt>
    <dgm:pt modelId="{5120CB65-C89D-4155-9E32-BAE9D4A81178}" type="sibTrans" cxnId="{4FA99F05-1E97-4A59-8182-C482393BEE44}">
      <dgm:prSet/>
      <dgm:spPr/>
      <dgm:t>
        <a:bodyPr/>
        <a:lstStyle/>
        <a:p>
          <a:endParaRPr lang="en-US"/>
        </a:p>
      </dgm:t>
    </dgm:pt>
    <dgm:pt modelId="{08315A86-277A-41F7-8924-2CA25DCDED15}" type="pres">
      <dgm:prSet presAssocID="{5D5F6CF9-B680-458B-8585-45B870C72E97}" presName="linearFlow" presStyleCnt="0">
        <dgm:presLayoutVars>
          <dgm:dir/>
          <dgm:animLvl val="lvl"/>
          <dgm:resizeHandles val="exact"/>
        </dgm:presLayoutVars>
      </dgm:prSet>
      <dgm:spPr/>
      <dgm:t>
        <a:bodyPr/>
        <a:lstStyle/>
        <a:p>
          <a:endParaRPr lang="en-GB"/>
        </a:p>
      </dgm:t>
    </dgm:pt>
    <dgm:pt modelId="{68D049AB-3483-4173-BAD9-49128B3E1F2C}" type="pres">
      <dgm:prSet presAssocID="{0408F757-9C11-411D-9C51-5F87BC0B44BB}" presName="composite" presStyleCnt="0"/>
      <dgm:spPr/>
    </dgm:pt>
    <dgm:pt modelId="{49E2DCFD-E743-49EC-8982-CD82E66A92DD}" type="pres">
      <dgm:prSet presAssocID="{0408F757-9C11-411D-9C51-5F87BC0B44BB}" presName="parentText" presStyleLbl="alignNode1" presStyleIdx="0" presStyleCnt="4">
        <dgm:presLayoutVars>
          <dgm:chMax val="1"/>
          <dgm:bulletEnabled val="1"/>
        </dgm:presLayoutVars>
      </dgm:prSet>
      <dgm:spPr/>
      <dgm:t>
        <a:bodyPr/>
        <a:lstStyle/>
        <a:p>
          <a:endParaRPr lang="en-GB"/>
        </a:p>
      </dgm:t>
    </dgm:pt>
    <dgm:pt modelId="{ECD1CFD0-26BB-44B6-92BA-DAD143DD02C0}" type="pres">
      <dgm:prSet presAssocID="{0408F757-9C11-411D-9C51-5F87BC0B44BB}" presName="descendantText" presStyleLbl="alignAcc1" presStyleIdx="0" presStyleCnt="4" custScaleX="91025" custLinFactNeighborX="-4100">
        <dgm:presLayoutVars>
          <dgm:bulletEnabled val="1"/>
        </dgm:presLayoutVars>
      </dgm:prSet>
      <dgm:spPr/>
      <dgm:t>
        <a:bodyPr/>
        <a:lstStyle/>
        <a:p>
          <a:endParaRPr lang="en-GB"/>
        </a:p>
      </dgm:t>
    </dgm:pt>
    <dgm:pt modelId="{31EB160C-A1B9-45C0-9D97-0E426F4AA9F9}" type="pres">
      <dgm:prSet presAssocID="{B5FEC6E6-449E-449A-932A-49D18976F92C}" presName="sp" presStyleCnt="0"/>
      <dgm:spPr/>
    </dgm:pt>
    <dgm:pt modelId="{020DA06E-5620-4C66-B8F4-48A678DC511F}" type="pres">
      <dgm:prSet presAssocID="{BBFD36DC-816E-4BBF-AB8D-04B605643156}" presName="composite" presStyleCnt="0"/>
      <dgm:spPr/>
    </dgm:pt>
    <dgm:pt modelId="{300AD3CA-9681-4109-83EF-CC57E22538CA}" type="pres">
      <dgm:prSet presAssocID="{BBFD36DC-816E-4BBF-AB8D-04B605643156}" presName="parentText" presStyleLbl="alignNode1" presStyleIdx="1" presStyleCnt="4">
        <dgm:presLayoutVars>
          <dgm:chMax val="1"/>
          <dgm:bulletEnabled val="1"/>
        </dgm:presLayoutVars>
      </dgm:prSet>
      <dgm:spPr/>
      <dgm:t>
        <a:bodyPr/>
        <a:lstStyle/>
        <a:p>
          <a:endParaRPr lang="en-GB"/>
        </a:p>
      </dgm:t>
    </dgm:pt>
    <dgm:pt modelId="{68805D73-0283-4D15-932C-D9803DFE54BD}" type="pres">
      <dgm:prSet presAssocID="{BBFD36DC-816E-4BBF-AB8D-04B605643156}" presName="descendantText" presStyleLbl="alignAcc1" presStyleIdx="1" presStyleCnt="4" custAng="0" custScaleX="70963" custLinFactNeighborX="-4909" custLinFactNeighborY="-1573">
        <dgm:presLayoutVars>
          <dgm:bulletEnabled val="1"/>
        </dgm:presLayoutVars>
      </dgm:prSet>
      <dgm:spPr/>
      <dgm:t>
        <a:bodyPr/>
        <a:lstStyle/>
        <a:p>
          <a:endParaRPr lang="en-GB"/>
        </a:p>
      </dgm:t>
    </dgm:pt>
    <dgm:pt modelId="{DDACCCBE-C314-4E25-9F08-D9E69C2E8188}" type="pres">
      <dgm:prSet presAssocID="{4FF0E27D-32B6-4652-987E-77F441728BCE}" presName="sp" presStyleCnt="0"/>
      <dgm:spPr/>
    </dgm:pt>
    <dgm:pt modelId="{1EF67232-FBF6-461A-A026-05BC20C92435}" type="pres">
      <dgm:prSet presAssocID="{B5D5F58F-4E22-489F-A2C5-5BA9F909EB22}" presName="composite" presStyleCnt="0"/>
      <dgm:spPr/>
    </dgm:pt>
    <dgm:pt modelId="{A17726A2-FC11-460F-9B0F-622805F0C783}" type="pres">
      <dgm:prSet presAssocID="{B5D5F58F-4E22-489F-A2C5-5BA9F909EB22}" presName="parentText" presStyleLbl="alignNode1" presStyleIdx="2" presStyleCnt="4">
        <dgm:presLayoutVars>
          <dgm:chMax val="1"/>
          <dgm:bulletEnabled val="1"/>
        </dgm:presLayoutVars>
      </dgm:prSet>
      <dgm:spPr/>
      <dgm:t>
        <a:bodyPr/>
        <a:lstStyle/>
        <a:p>
          <a:endParaRPr lang="en-GB"/>
        </a:p>
      </dgm:t>
    </dgm:pt>
    <dgm:pt modelId="{3BC4BD4B-13C5-4304-81A2-0E13815CF9F8}" type="pres">
      <dgm:prSet presAssocID="{B5D5F58F-4E22-489F-A2C5-5BA9F909EB22}" presName="descendantText" presStyleLbl="alignAcc1" presStyleIdx="2" presStyleCnt="4" custScaleX="71264" custLinFactNeighborX="-4877" custLinFactNeighborY="-2167">
        <dgm:presLayoutVars>
          <dgm:bulletEnabled val="1"/>
        </dgm:presLayoutVars>
      </dgm:prSet>
      <dgm:spPr/>
      <dgm:t>
        <a:bodyPr/>
        <a:lstStyle/>
        <a:p>
          <a:endParaRPr lang="en-GB"/>
        </a:p>
      </dgm:t>
    </dgm:pt>
    <dgm:pt modelId="{A52A6F97-6D62-45FD-8AC1-39208963E1A3}" type="pres">
      <dgm:prSet presAssocID="{0C5500AD-146C-4CFC-B372-80475984F987}" presName="sp" presStyleCnt="0"/>
      <dgm:spPr/>
    </dgm:pt>
    <dgm:pt modelId="{E0A076F0-B07B-4ED8-A94B-9292B78FD7CD}" type="pres">
      <dgm:prSet presAssocID="{22F812AA-30EF-489D-8189-6BA8267D7EC1}" presName="composite" presStyleCnt="0"/>
      <dgm:spPr/>
    </dgm:pt>
    <dgm:pt modelId="{072EF278-7642-47DD-BE96-35232A576F79}" type="pres">
      <dgm:prSet presAssocID="{22F812AA-30EF-489D-8189-6BA8267D7EC1}" presName="parentText" presStyleLbl="alignNode1" presStyleIdx="3" presStyleCnt="4">
        <dgm:presLayoutVars>
          <dgm:chMax val="1"/>
          <dgm:bulletEnabled val="1"/>
        </dgm:presLayoutVars>
      </dgm:prSet>
      <dgm:spPr/>
      <dgm:t>
        <a:bodyPr/>
        <a:lstStyle/>
        <a:p>
          <a:endParaRPr lang="en-GB"/>
        </a:p>
      </dgm:t>
    </dgm:pt>
    <dgm:pt modelId="{E7FADFE9-8A80-4A12-96D5-786D224194B0}" type="pres">
      <dgm:prSet presAssocID="{22F812AA-30EF-489D-8189-6BA8267D7EC1}" presName="descendantText" presStyleLbl="alignAcc1" presStyleIdx="3" presStyleCnt="4" custScaleX="70668" custLinFactNeighborX="-4664" custLinFactNeighborY="1702">
        <dgm:presLayoutVars>
          <dgm:bulletEnabled val="1"/>
        </dgm:presLayoutVars>
      </dgm:prSet>
      <dgm:spPr/>
      <dgm:t>
        <a:bodyPr/>
        <a:lstStyle/>
        <a:p>
          <a:endParaRPr lang="en-GB"/>
        </a:p>
      </dgm:t>
    </dgm:pt>
  </dgm:ptLst>
  <dgm:cxnLst>
    <dgm:cxn modelId="{EC7039DD-C26A-4B5D-BC89-64B9FBDF111D}" type="presOf" srcId="{FBE3FEBD-60DA-4568-B158-F5E784600902}" destId="{68805D73-0283-4D15-932C-D9803DFE54BD}" srcOrd="0" destOrd="1" presId="urn:microsoft.com/office/officeart/2005/8/layout/chevron2"/>
    <dgm:cxn modelId="{2E27C8E3-8816-4827-81A7-A8F7776FC8A9}" srcId="{5D5F6CF9-B680-458B-8585-45B870C72E97}" destId="{BBFD36DC-816E-4BBF-AB8D-04B605643156}" srcOrd="1" destOrd="0" parTransId="{E84408A2-9117-4288-ABF7-D9A3A2213B4D}" sibTransId="{4FF0E27D-32B6-4652-987E-77F441728BCE}"/>
    <dgm:cxn modelId="{9177EE58-DCC1-43BA-A425-2E55BD8DF703}" srcId="{5D5F6CF9-B680-458B-8585-45B870C72E97}" destId="{0408F757-9C11-411D-9C51-5F87BC0B44BB}" srcOrd="0" destOrd="0" parTransId="{0649D19A-A9F1-48CE-B8D6-A026F4AC2086}" sibTransId="{B5FEC6E6-449E-449A-932A-49D18976F92C}"/>
    <dgm:cxn modelId="{CCCC1CE7-073D-47A2-842E-DA5ABC787F27}" srcId="{22F812AA-30EF-489D-8189-6BA8267D7EC1}" destId="{6EA5F095-D2C8-4902-B7BE-C4427A6AB747}" srcOrd="1" destOrd="0" parTransId="{76838AFC-EECC-4504-A86A-B72E091115FC}" sibTransId="{69DF63AE-03A4-462E-8E67-332C4148E5DA}"/>
    <dgm:cxn modelId="{71FE4014-1345-46F7-B4DA-065C4B64B041}" type="presOf" srcId="{91078B6A-C3A6-47E7-A39E-A1D24D8C5EF7}" destId="{68805D73-0283-4D15-932C-D9803DFE54BD}" srcOrd="0" destOrd="0" presId="urn:microsoft.com/office/officeart/2005/8/layout/chevron2"/>
    <dgm:cxn modelId="{421D39E7-EFC5-434D-9A35-A58B43BC550C}" srcId="{5D5F6CF9-B680-458B-8585-45B870C72E97}" destId="{22F812AA-30EF-489D-8189-6BA8267D7EC1}" srcOrd="3" destOrd="0" parTransId="{0B30CA1E-093C-4063-9F7D-E7F24852A50F}" sibTransId="{812BBE7B-54B1-4C8E-B54D-3B35A7AAFBD4}"/>
    <dgm:cxn modelId="{8C7B64EB-468A-4EA7-BD84-C7C302CDE06C}" type="presOf" srcId="{6E09AF69-3B8E-40E2-8DF2-A5367C52A59F}" destId="{3BC4BD4B-13C5-4304-81A2-0E13815CF9F8}" srcOrd="0" destOrd="0" presId="urn:microsoft.com/office/officeart/2005/8/layout/chevron2"/>
    <dgm:cxn modelId="{0950C9A9-1DC3-4DB3-83E6-30FF3D2058D5}" type="presOf" srcId="{5D5F6CF9-B680-458B-8585-45B870C72E97}" destId="{08315A86-277A-41F7-8924-2CA25DCDED15}" srcOrd="0" destOrd="0" presId="urn:microsoft.com/office/officeart/2005/8/layout/chevron2"/>
    <dgm:cxn modelId="{C896A918-8F66-4349-AC69-193C706DE972}" type="presOf" srcId="{FF01244D-F445-4729-B419-C6B81ECA2DDC}" destId="{3BC4BD4B-13C5-4304-81A2-0E13815CF9F8}" srcOrd="0" destOrd="2" presId="urn:microsoft.com/office/officeart/2005/8/layout/chevron2"/>
    <dgm:cxn modelId="{01755F33-61C0-4CCE-BD6F-179C8818E773}" type="presOf" srcId="{22F812AA-30EF-489D-8189-6BA8267D7EC1}" destId="{072EF278-7642-47DD-BE96-35232A576F79}" srcOrd="0" destOrd="0" presId="urn:microsoft.com/office/officeart/2005/8/layout/chevron2"/>
    <dgm:cxn modelId="{8BB5E154-8284-48E8-8A85-353EEFF65753}" srcId="{0408F757-9C11-411D-9C51-5F87BC0B44BB}" destId="{62EBCFC0-F5CF-48A8-BD7E-971F16435D7F}" srcOrd="0" destOrd="0" parTransId="{2F3127A0-DDEC-4720-A2C4-457D5534CE14}" sibTransId="{46618E68-BFDA-45AC-87F7-DDEB170D019E}"/>
    <dgm:cxn modelId="{E89A01BD-BB2D-4892-BC18-745126ACFBFA}" srcId="{BBFD36DC-816E-4BBF-AB8D-04B605643156}" destId="{FBE3FEBD-60DA-4568-B158-F5E784600902}" srcOrd="1" destOrd="0" parTransId="{DBD4E8AA-2B96-4DC2-A4B4-21E79557B366}" sibTransId="{06729CFB-4A05-41A9-913D-BECFDAC20242}"/>
    <dgm:cxn modelId="{3D80CC17-E0CE-4564-A4C5-99B5D7E7B855}" type="presOf" srcId="{6EA5F095-D2C8-4902-B7BE-C4427A6AB747}" destId="{E7FADFE9-8A80-4A12-96D5-786D224194B0}" srcOrd="0" destOrd="1" presId="urn:microsoft.com/office/officeart/2005/8/layout/chevron2"/>
    <dgm:cxn modelId="{DD1C7670-5A7F-4D32-9D90-B2975CF0D0F1}" srcId="{B5D5F58F-4E22-489F-A2C5-5BA9F909EB22}" destId="{0A680ADD-978A-48A2-927A-D379823AEFC1}" srcOrd="1" destOrd="0" parTransId="{B8344611-B392-44EC-8558-ED0A137DF5F1}" sibTransId="{05E2D0B4-4781-455D-A590-6015CF0FE760}"/>
    <dgm:cxn modelId="{EA766905-A17F-4D13-9DF9-B44355A5D946}" srcId="{5D5F6CF9-B680-458B-8585-45B870C72E97}" destId="{B5D5F58F-4E22-489F-A2C5-5BA9F909EB22}" srcOrd="2" destOrd="0" parTransId="{5C654923-01C6-4789-929F-72735631BF05}" sibTransId="{0C5500AD-146C-4CFC-B372-80475984F987}"/>
    <dgm:cxn modelId="{8F9056FE-8B42-4D98-8544-24D19B8CD7DB}" type="presOf" srcId="{3356D60D-132F-4908-8DE8-F6F5D4CEB4C3}" destId="{E7FADFE9-8A80-4A12-96D5-786D224194B0}" srcOrd="0" destOrd="0" presId="urn:microsoft.com/office/officeart/2005/8/layout/chevron2"/>
    <dgm:cxn modelId="{675E4E4C-0CF2-432C-B06C-C655A082EDA1}" type="presOf" srcId="{B5D5F58F-4E22-489F-A2C5-5BA9F909EB22}" destId="{A17726A2-FC11-460F-9B0F-622805F0C783}" srcOrd="0" destOrd="0" presId="urn:microsoft.com/office/officeart/2005/8/layout/chevron2"/>
    <dgm:cxn modelId="{4FA99F05-1E97-4A59-8182-C482393BEE44}" srcId="{B5D5F58F-4E22-489F-A2C5-5BA9F909EB22}" destId="{FF01244D-F445-4729-B419-C6B81ECA2DDC}" srcOrd="2" destOrd="0" parTransId="{EF4885B1-02DE-4239-8FE1-A5E5AA8102E8}" sibTransId="{5120CB65-C89D-4155-9E32-BAE9D4A81178}"/>
    <dgm:cxn modelId="{81B51F91-033E-4C7A-BA61-199C15EA77D7}" type="presOf" srcId="{BBFD36DC-816E-4BBF-AB8D-04B605643156}" destId="{300AD3CA-9681-4109-83EF-CC57E22538CA}" srcOrd="0" destOrd="0" presId="urn:microsoft.com/office/officeart/2005/8/layout/chevron2"/>
    <dgm:cxn modelId="{52E4CC65-3CF1-45E2-B1D0-1951FE85E995}" srcId="{22F812AA-30EF-489D-8189-6BA8267D7EC1}" destId="{3356D60D-132F-4908-8DE8-F6F5D4CEB4C3}" srcOrd="0" destOrd="0" parTransId="{339E1158-2511-476E-BB5C-473685C2D583}" sibTransId="{49EBA153-0CE9-42D0-8B68-EFD0B3D18E05}"/>
    <dgm:cxn modelId="{4491FCCB-AD6F-4802-9650-D2F21F572D95}" type="presOf" srcId="{62EBCFC0-F5CF-48A8-BD7E-971F16435D7F}" destId="{ECD1CFD0-26BB-44B6-92BA-DAD143DD02C0}" srcOrd="0" destOrd="0" presId="urn:microsoft.com/office/officeart/2005/8/layout/chevron2"/>
    <dgm:cxn modelId="{2CEAAF3D-EC80-4C04-AA16-5B73E8DA9F81}" type="presOf" srcId="{0408F757-9C11-411D-9C51-5F87BC0B44BB}" destId="{49E2DCFD-E743-49EC-8982-CD82E66A92DD}" srcOrd="0" destOrd="0" presId="urn:microsoft.com/office/officeart/2005/8/layout/chevron2"/>
    <dgm:cxn modelId="{F453C5A0-5B9E-4F44-89D3-F081AA5B3F02}" type="presOf" srcId="{0A680ADD-978A-48A2-927A-D379823AEFC1}" destId="{3BC4BD4B-13C5-4304-81A2-0E13815CF9F8}" srcOrd="0" destOrd="1" presId="urn:microsoft.com/office/officeart/2005/8/layout/chevron2"/>
    <dgm:cxn modelId="{253FA9A4-D163-49FB-89B7-3370D2896560}" srcId="{BBFD36DC-816E-4BBF-AB8D-04B605643156}" destId="{91078B6A-C3A6-47E7-A39E-A1D24D8C5EF7}" srcOrd="0" destOrd="0" parTransId="{CFF44454-0A49-4249-8777-177F865036C3}" sibTransId="{99E7C5AD-B47C-4399-80EC-2FC723E3FC33}"/>
    <dgm:cxn modelId="{6DCD6B07-66F7-4B5A-97D8-A5F7F244839F}" srcId="{B5D5F58F-4E22-489F-A2C5-5BA9F909EB22}" destId="{6E09AF69-3B8E-40E2-8DF2-A5367C52A59F}" srcOrd="0" destOrd="0" parTransId="{698A40A3-BD3E-425B-8C3C-EA00195E6D03}" sibTransId="{64234CF9-C9EB-4436-A13E-A9D7A36D5EB5}"/>
    <dgm:cxn modelId="{48CF7CE0-54AE-4336-B1AA-E3947D44D477}" type="presParOf" srcId="{08315A86-277A-41F7-8924-2CA25DCDED15}" destId="{68D049AB-3483-4173-BAD9-49128B3E1F2C}" srcOrd="0" destOrd="0" presId="urn:microsoft.com/office/officeart/2005/8/layout/chevron2"/>
    <dgm:cxn modelId="{E2DC98C5-0C6B-4DEF-841A-E6726F1552BE}" type="presParOf" srcId="{68D049AB-3483-4173-BAD9-49128B3E1F2C}" destId="{49E2DCFD-E743-49EC-8982-CD82E66A92DD}" srcOrd="0" destOrd="0" presId="urn:microsoft.com/office/officeart/2005/8/layout/chevron2"/>
    <dgm:cxn modelId="{92C45AFC-E9EF-4BCD-A0CD-1CB8E1ED29E9}" type="presParOf" srcId="{68D049AB-3483-4173-BAD9-49128B3E1F2C}" destId="{ECD1CFD0-26BB-44B6-92BA-DAD143DD02C0}" srcOrd="1" destOrd="0" presId="urn:microsoft.com/office/officeart/2005/8/layout/chevron2"/>
    <dgm:cxn modelId="{E2C1BBF0-8D9D-49E4-A89C-3916B54AC60C}" type="presParOf" srcId="{08315A86-277A-41F7-8924-2CA25DCDED15}" destId="{31EB160C-A1B9-45C0-9D97-0E426F4AA9F9}" srcOrd="1" destOrd="0" presId="urn:microsoft.com/office/officeart/2005/8/layout/chevron2"/>
    <dgm:cxn modelId="{FE209107-6DE0-4857-B22B-9C0E97C95834}" type="presParOf" srcId="{08315A86-277A-41F7-8924-2CA25DCDED15}" destId="{020DA06E-5620-4C66-B8F4-48A678DC511F}" srcOrd="2" destOrd="0" presId="urn:microsoft.com/office/officeart/2005/8/layout/chevron2"/>
    <dgm:cxn modelId="{B6B2E067-7989-4B3D-B909-6779F7DE43EA}" type="presParOf" srcId="{020DA06E-5620-4C66-B8F4-48A678DC511F}" destId="{300AD3CA-9681-4109-83EF-CC57E22538CA}" srcOrd="0" destOrd="0" presId="urn:microsoft.com/office/officeart/2005/8/layout/chevron2"/>
    <dgm:cxn modelId="{054C5E47-F3C6-44EF-9F54-90B4E82A3CDF}" type="presParOf" srcId="{020DA06E-5620-4C66-B8F4-48A678DC511F}" destId="{68805D73-0283-4D15-932C-D9803DFE54BD}" srcOrd="1" destOrd="0" presId="urn:microsoft.com/office/officeart/2005/8/layout/chevron2"/>
    <dgm:cxn modelId="{A31A2DCC-1F38-4B39-9B18-51C504C64B30}" type="presParOf" srcId="{08315A86-277A-41F7-8924-2CA25DCDED15}" destId="{DDACCCBE-C314-4E25-9F08-D9E69C2E8188}" srcOrd="3" destOrd="0" presId="urn:microsoft.com/office/officeart/2005/8/layout/chevron2"/>
    <dgm:cxn modelId="{5C878272-306B-42AC-A4E7-DBC3D37C6975}" type="presParOf" srcId="{08315A86-277A-41F7-8924-2CA25DCDED15}" destId="{1EF67232-FBF6-461A-A026-05BC20C92435}" srcOrd="4" destOrd="0" presId="urn:microsoft.com/office/officeart/2005/8/layout/chevron2"/>
    <dgm:cxn modelId="{B865E4F0-60C6-4E5F-8F5C-14D945DF03C5}" type="presParOf" srcId="{1EF67232-FBF6-461A-A026-05BC20C92435}" destId="{A17726A2-FC11-460F-9B0F-622805F0C783}" srcOrd="0" destOrd="0" presId="urn:microsoft.com/office/officeart/2005/8/layout/chevron2"/>
    <dgm:cxn modelId="{BA779184-B2C8-43C2-BFED-B4E645E30D19}" type="presParOf" srcId="{1EF67232-FBF6-461A-A026-05BC20C92435}" destId="{3BC4BD4B-13C5-4304-81A2-0E13815CF9F8}" srcOrd="1" destOrd="0" presId="urn:microsoft.com/office/officeart/2005/8/layout/chevron2"/>
    <dgm:cxn modelId="{FDD99F9E-03D8-4380-B5A3-E4F4BD954488}" type="presParOf" srcId="{08315A86-277A-41F7-8924-2CA25DCDED15}" destId="{A52A6F97-6D62-45FD-8AC1-39208963E1A3}" srcOrd="5" destOrd="0" presId="urn:microsoft.com/office/officeart/2005/8/layout/chevron2"/>
    <dgm:cxn modelId="{13AACA9B-BAD2-4B8F-9476-01EC20EF945A}" type="presParOf" srcId="{08315A86-277A-41F7-8924-2CA25DCDED15}" destId="{E0A076F0-B07B-4ED8-A94B-9292B78FD7CD}" srcOrd="6" destOrd="0" presId="urn:microsoft.com/office/officeart/2005/8/layout/chevron2"/>
    <dgm:cxn modelId="{9029F4FC-DC5C-4A20-A90C-D14498497056}" type="presParOf" srcId="{E0A076F0-B07B-4ED8-A94B-9292B78FD7CD}" destId="{072EF278-7642-47DD-BE96-35232A576F79}" srcOrd="0" destOrd="0" presId="urn:microsoft.com/office/officeart/2005/8/layout/chevron2"/>
    <dgm:cxn modelId="{38E4FC5D-EC2B-4649-A594-5543DE1AE45D}" type="presParOf" srcId="{E0A076F0-B07B-4ED8-A94B-9292B78FD7CD}" destId="{E7FADFE9-8A80-4A12-96D5-786D224194B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2DCFD-E743-49EC-8982-CD82E66A92DD}">
      <dsp:nvSpPr>
        <dsp:cNvPr id="0" name=""/>
        <dsp:cNvSpPr/>
      </dsp:nvSpPr>
      <dsp:spPr>
        <a:xfrm rot="5400000">
          <a:off x="-16714" y="189185"/>
          <a:ext cx="1252388" cy="876672"/>
        </a:xfrm>
        <a:prstGeom prst="chevron">
          <a:avLst/>
        </a:prstGeom>
        <a:solidFill>
          <a:schemeClr val="accent1">
            <a:shade val="80000"/>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b="1" kern="1200" dirty="0" smtClean="0">
              <a:solidFill>
                <a:schemeClr val="tx1"/>
              </a:solidFill>
            </a:rPr>
            <a:t>2014</a:t>
          </a:r>
          <a:endParaRPr lang="en-GB" sz="2600" b="1" kern="1200" dirty="0">
            <a:solidFill>
              <a:schemeClr val="tx1"/>
            </a:solidFill>
          </a:endParaRPr>
        </a:p>
      </dsp:txBody>
      <dsp:txXfrm rot="-5400000">
        <a:off x="171144" y="439663"/>
        <a:ext cx="876672" cy="375716"/>
      </dsp:txXfrm>
    </dsp:sp>
    <dsp:sp modelId="{ECD1CFD0-26BB-44B6-92BA-DAD143DD02C0}">
      <dsp:nvSpPr>
        <dsp:cNvPr id="0" name=""/>
        <dsp:cNvSpPr/>
      </dsp:nvSpPr>
      <dsp:spPr>
        <a:xfrm rot="5400000">
          <a:off x="4141842" y="-3063142"/>
          <a:ext cx="814052" cy="6942991"/>
        </a:xfrm>
        <a:prstGeom prst="round2SameRect">
          <a:avLst/>
        </a:prstGeom>
        <a:solidFill>
          <a:schemeClr val="lt1">
            <a:alpha val="90000"/>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GB" sz="1500" b="1" kern="1200" dirty="0" smtClean="0"/>
            <a:t> </a:t>
          </a:r>
          <a:r>
            <a:rPr lang="en-GB" sz="1500" b="1" kern="1200" dirty="0" smtClean="0">
              <a:latin typeface="+mj-lt"/>
            </a:rPr>
            <a:t>UNESCO World Conference on ESD </a:t>
          </a:r>
          <a:r>
            <a:rPr lang="en-GB" sz="1500" kern="1200" dirty="0" smtClean="0">
              <a:latin typeface="+mj-lt"/>
            </a:rPr>
            <a:t>launches the </a:t>
          </a:r>
          <a:r>
            <a:rPr lang="en-GB" sz="1500" b="1" kern="1200" dirty="0" smtClean="0">
              <a:latin typeface="+mj-lt"/>
            </a:rPr>
            <a:t>Global Action Programme (GAP) on ESD</a:t>
          </a:r>
          <a:endParaRPr lang="en-GB" sz="1500" b="1" kern="1200" dirty="0">
            <a:latin typeface="+mj-lt"/>
          </a:endParaRPr>
        </a:p>
      </dsp:txBody>
      <dsp:txXfrm rot="-5400000">
        <a:off x="1077373" y="41066"/>
        <a:ext cx="6903252" cy="734574"/>
      </dsp:txXfrm>
    </dsp:sp>
    <dsp:sp modelId="{300AD3CA-9681-4109-83EF-CC57E22538CA}">
      <dsp:nvSpPr>
        <dsp:cNvPr id="0" name=""/>
        <dsp:cNvSpPr/>
      </dsp:nvSpPr>
      <dsp:spPr>
        <a:xfrm rot="5400000">
          <a:off x="-16714" y="1294837"/>
          <a:ext cx="1252388" cy="876672"/>
        </a:xfrm>
        <a:prstGeom prst="chevron">
          <a:avLst/>
        </a:prstGeom>
        <a:solidFill>
          <a:schemeClr val="accent1">
            <a:shade val="80000"/>
            <a:hueOff val="-78522"/>
            <a:satOff val="877"/>
            <a:lumOff val="8408"/>
            <a:alphaOff val="0"/>
          </a:schemeClr>
        </a:solidFill>
        <a:ln w="11429" cap="flat" cmpd="sng" algn="ctr">
          <a:solidFill>
            <a:schemeClr val="accent1">
              <a:shade val="80000"/>
              <a:hueOff val="-78522"/>
              <a:satOff val="877"/>
              <a:lumOff val="8408"/>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b="1" kern="1200" dirty="0" smtClean="0">
              <a:solidFill>
                <a:schemeClr val="tx1"/>
              </a:solidFill>
            </a:rPr>
            <a:t>2015</a:t>
          </a:r>
          <a:endParaRPr lang="en-GB" sz="2600" b="1" kern="1200" dirty="0">
            <a:solidFill>
              <a:schemeClr val="tx1"/>
            </a:solidFill>
          </a:endParaRPr>
        </a:p>
      </dsp:txBody>
      <dsp:txXfrm rot="-5400000">
        <a:off x="171144" y="1545315"/>
        <a:ext cx="876672" cy="375716"/>
      </dsp:txXfrm>
    </dsp:sp>
    <dsp:sp modelId="{68805D73-0283-4D15-932C-D9803DFE54BD}">
      <dsp:nvSpPr>
        <dsp:cNvPr id="0" name=""/>
        <dsp:cNvSpPr/>
      </dsp:nvSpPr>
      <dsp:spPr>
        <a:xfrm rot="5400000">
          <a:off x="3283783" y="-1205173"/>
          <a:ext cx="814052" cy="5412749"/>
        </a:xfrm>
        <a:prstGeom prst="round2SameRect">
          <a:avLst/>
        </a:prstGeom>
        <a:solidFill>
          <a:schemeClr val="lt1">
            <a:alpha val="90000"/>
            <a:hueOff val="0"/>
            <a:satOff val="0"/>
            <a:lumOff val="0"/>
            <a:alphaOff val="0"/>
          </a:schemeClr>
        </a:solidFill>
        <a:ln w="11429" cap="flat" cmpd="sng" algn="ctr">
          <a:solidFill>
            <a:schemeClr val="accent1">
              <a:shade val="80000"/>
              <a:hueOff val="-78522"/>
              <a:satOff val="877"/>
              <a:lumOff val="8408"/>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0" kern="1200" dirty="0" smtClean="0">
              <a:latin typeface="+mj-lt"/>
            </a:rPr>
            <a:t>First meeting of </a:t>
          </a:r>
          <a:r>
            <a:rPr lang="en-GB" sz="1500" b="1" kern="1200" dirty="0" smtClean="0">
              <a:latin typeface="+mj-lt"/>
            </a:rPr>
            <a:t>Partner Networks</a:t>
          </a:r>
          <a:endParaRPr lang="en-GB" sz="1500" kern="1200" dirty="0">
            <a:latin typeface="+mj-lt"/>
          </a:endParaRPr>
        </a:p>
        <a:p>
          <a:pPr marL="114300" lvl="1" indent="-114300" algn="l" defTabSz="666750">
            <a:lnSpc>
              <a:spcPct val="90000"/>
            </a:lnSpc>
            <a:spcBef>
              <a:spcPct val="0"/>
            </a:spcBef>
            <a:spcAft>
              <a:spcPct val="15000"/>
            </a:spcAft>
            <a:buChar char="••"/>
          </a:pPr>
          <a:r>
            <a:rPr lang="en-GB" sz="1500" kern="1200" dirty="0" smtClean="0">
              <a:latin typeface="+mj-lt"/>
            </a:rPr>
            <a:t>Launch of online </a:t>
          </a:r>
          <a:r>
            <a:rPr lang="en-GB" sz="1500" b="1" kern="1200" dirty="0" smtClean="0">
              <a:latin typeface="+mj-lt"/>
            </a:rPr>
            <a:t>GAP ESD Clearinghouse</a:t>
          </a:r>
          <a:endParaRPr lang="en-GB" sz="1500" kern="1200" dirty="0">
            <a:latin typeface="+mj-lt"/>
          </a:endParaRPr>
        </a:p>
      </dsp:txBody>
      <dsp:txXfrm rot="-5400000">
        <a:off x="984435" y="1133914"/>
        <a:ext cx="5373010" cy="734574"/>
      </dsp:txXfrm>
    </dsp:sp>
    <dsp:sp modelId="{A17726A2-FC11-460F-9B0F-622805F0C783}">
      <dsp:nvSpPr>
        <dsp:cNvPr id="0" name=""/>
        <dsp:cNvSpPr/>
      </dsp:nvSpPr>
      <dsp:spPr>
        <a:xfrm rot="5400000">
          <a:off x="-16714" y="2400490"/>
          <a:ext cx="1252388" cy="876672"/>
        </a:xfrm>
        <a:prstGeom prst="chevron">
          <a:avLst/>
        </a:prstGeom>
        <a:solidFill>
          <a:schemeClr val="accent1">
            <a:shade val="80000"/>
            <a:hueOff val="-157043"/>
            <a:satOff val="1755"/>
            <a:lumOff val="16815"/>
            <a:alphaOff val="0"/>
          </a:schemeClr>
        </a:solidFill>
        <a:ln w="11429" cap="flat" cmpd="sng" algn="ctr">
          <a:solidFill>
            <a:schemeClr val="accent1">
              <a:shade val="80000"/>
              <a:hueOff val="-157043"/>
              <a:satOff val="1755"/>
              <a:lumOff val="16815"/>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b="1" kern="1200" dirty="0" smtClean="0">
              <a:solidFill>
                <a:schemeClr val="tx1"/>
              </a:solidFill>
            </a:rPr>
            <a:t>2017</a:t>
          </a:r>
          <a:endParaRPr lang="en-GB" sz="2600" b="1" kern="1200" dirty="0">
            <a:solidFill>
              <a:schemeClr val="tx1"/>
            </a:solidFill>
          </a:endParaRPr>
        </a:p>
      </dsp:txBody>
      <dsp:txXfrm rot="-5400000">
        <a:off x="171144" y="2650968"/>
        <a:ext cx="876672" cy="375716"/>
      </dsp:txXfrm>
    </dsp:sp>
    <dsp:sp modelId="{3BC4BD4B-13C5-4304-81A2-0E13815CF9F8}">
      <dsp:nvSpPr>
        <dsp:cNvPr id="0" name=""/>
        <dsp:cNvSpPr/>
      </dsp:nvSpPr>
      <dsp:spPr>
        <a:xfrm rot="5400000">
          <a:off x="3299022" y="-115836"/>
          <a:ext cx="814052" cy="5435708"/>
        </a:xfrm>
        <a:prstGeom prst="round2SameRect">
          <a:avLst/>
        </a:prstGeom>
        <a:noFill/>
        <a:ln w="11429" cap="flat" cmpd="sng" algn="ctr">
          <a:solidFill>
            <a:schemeClr val="accent1">
              <a:shade val="80000"/>
              <a:hueOff val="-157043"/>
              <a:satOff val="1755"/>
              <a:lumOff val="16815"/>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latin typeface="+mj-lt"/>
            </a:rPr>
            <a:t>Global Review Forum </a:t>
          </a:r>
          <a:r>
            <a:rPr lang="en-GB" sz="1500" kern="1200" dirty="0" smtClean="0">
              <a:latin typeface="+mj-lt"/>
            </a:rPr>
            <a:t>for the GAP on ESD</a:t>
          </a:r>
          <a:endParaRPr lang="en-GB" sz="1500" b="1" kern="1200" dirty="0">
            <a:latin typeface="+mj-lt"/>
          </a:endParaRPr>
        </a:p>
        <a:p>
          <a:pPr marL="114300" lvl="1" indent="-114300" algn="l" defTabSz="666750">
            <a:lnSpc>
              <a:spcPct val="90000"/>
            </a:lnSpc>
            <a:spcBef>
              <a:spcPct val="0"/>
            </a:spcBef>
            <a:spcAft>
              <a:spcPct val="15000"/>
            </a:spcAft>
            <a:buChar char="••"/>
          </a:pPr>
          <a:r>
            <a:rPr lang="en-GB" sz="1500" b="1" kern="1200" dirty="0" smtClean="0">
              <a:latin typeface="+mj-lt"/>
            </a:rPr>
            <a:t>Mid-term report</a:t>
          </a:r>
          <a:r>
            <a:rPr lang="en-GB" sz="1500" b="0" kern="1200" dirty="0" smtClean="0">
              <a:latin typeface="+mj-lt"/>
            </a:rPr>
            <a:t> on the GAP on ESD</a:t>
          </a:r>
          <a:endParaRPr lang="en-GB" sz="1500" b="0" kern="1200" dirty="0">
            <a:latin typeface="+mj-lt"/>
          </a:endParaRPr>
        </a:p>
        <a:p>
          <a:pPr marL="114300" lvl="1" indent="-114300" algn="l" defTabSz="666750">
            <a:lnSpc>
              <a:spcPct val="90000"/>
            </a:lnSpc>
            <a:spcBef>
              <a:spcPct val="0"/>
            </a:spcBef>
            <a:spcAft>
              <a:spcPct val="15000"/>
            </a:spcAft>
            <a:buChar char="••"/>
          </a:pPr>
          <a:r>
            <a:rPr lang="en-GB" sz="1500" b="1" kern="1200" dirty="0" smtClean="0">
              <a:latin typeface="+mj-lt"/>
            </a:rPr>
            <a:t>Progress report on GAP implementation </a:t>
          </a:r>
          <a:r>
            <a:rPr lang="en-GB" sz="1500" b="0" kern="1200" dirty="0" smtClean="0">
              <a:latin typeface="+mj-lt"/>
            </a:rPr>
            <a:t>to UNGA 72</a:t>
          </a:r>
          <a:endParaRPr lang="en-GB" sz="1500" b="0" kern="1200" dirty="0">
            <a:latin typeface="+mj-lt"/>
          </a:endParaRPr>
        </a:p>
      </dsp:txBody>
      <dsp:txXfrm rot="-5400000">
        <a:off x="988195" y="2234730"/>
        <a:ext cx="5395969" cy="734574"/>
      </dsp:txXfrm>
    </dsp:sp>
    <dsp:sp modelId="{072EF278-7642-47DD-BE96-35232A576F79}">
      <dsp:nvSpPr>
        <dsp:cNvPr id="0" name=""/>
        <dsp:cNvSpPr/>
      </dsp:nvSpPr>
      <dsp:spPr>
        <a:xfrm rot="5400000">
          <a:off x="-16714" y="3506142"/>
          <a:ext cx="1252388" cy="876672"/>
        </a:xfrm>
        <a:prstGeom prst="chevron">
          <a:avLst/>
        </a:prstGeom>
        <a:solidFill>
          <a:schemeClr val="accent1">
            <a:shade val="80000"/>
            <a:hueOff val="-235565"/>
            <a:satOff val="2632"/>
            <a:lumOff val="25223"/>
            <a:alphaOff val="0"/>
          </a:schemeClr>
        </a:solidFill>
        <a:ln w="11429" cap="flat" cmpd="sng" algn="ctr">
          <a:solidFill>
            <a:schemeClr val="accent1">
              <a:shade val="80000"/>
              <a:hueOff val="-235565"/>
              <a:satOff val="2632"/>
              <a:lumOff val="25223"/>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b="1" kern="1200" dirty="0" smtClean="0">
              <a:solidFill>
                <a:schemeClr val="tx1"/>
              </a:solidFill>
            </a:rPr>
            <a:t>2019</a:t>
          </a:r>
          <a:endParaRPr lang="en-GB" sz="2600" b="1" kern="1200" dirty="0">
            <a:solidFill>
              <a:schemeClr val="tx1"/>
            </a:solidFill>
          </a:endParaRPr>
        </a:p>
      </dsp:txBody>
      <dsp:txXfrm rot="-5400000">
        <a:off x="171144" y="3756620"/>
        <a:ext cx="876672" cy="375716"/>
      </dsp:txXfrm>
    </dsp:sp>
    <dsp:sp modelId="{E7FADFE9-8A80-4A12-96D5-786D224194B0}">
      <dsp:nvSpPr>
        <dsp:cNvPr id="0" name=""/>
        <dsp:cNvSpPr/>
      </dsp:nvSpPr>
      <dsp:spPr>
        <a:xfrm rot="5400000">
          <a:off x="3289927" y="1044041"/>
          <a:ext cx="814052" cy="5390248"/>
        </a:xfrm>
        <a:prstGeom prst="round2SameRect">
          <a:avLst/>
        </a:prstGeom>
        <a:noFill/>
        <a:ln w="11429" cap="flat" cmpd="sng" algn="ctr">
          <a:solidFill>
            <a:schemeClr val="accent1">
              <a:shade val="80000"/>
              <a:hueOff val="-235565"/>
              <a:satOff val="2632"/>
              <a:lumOff val="25223"/>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b="1" kern="1200" dirty="0" smtClean="0">
              <a:latin typeface="+mj-lt"/>
            </a:rPr>
            <a:t>Global Review Forum </a:t>
          </a:r>
          <a:r>
            <a:rPr lang="en-GB" sz="1500" kern="1200" dirty="0" smtClean="0">
              <a:latin typeface="+mj-lt"/>
            </a:rPr>
            <a:t>for the GAP on ESD</a:t>
          </a:r>
          <a:endParaRPr lang="en-GB" sz="1500" b="0" kern="1200" dirty="0">
            <a:latin typeface="+mj-lt"/>
          </a:endParaRPr>
        </a:p>
        <a:p>
          <a:pPr marL="114300" lvl="1" indent="-114300" algn="l" defTabSz="666750">
            <a:lnSpc>
              <a:spcPct val="90000"/>
            </a:lnSpc>
            <a:spcBef>
              <a:spcPct val="0"/>
            </a:spcBef>
            <a:spcAft>
              <a:spcPct val="15000"/>
            </a:spcAft>
            <a:buChar char="••"/>
          </a:pPr>
          <a:r>
            <a:rPr lang="en-GB" sz="1500" b="1" kern="1200" dirty="0" smtClean="0">
              <a:latin typeface="+mj-lt"/>
            </a:rPr>
            <a:t>Final report on the 1</a:t>
          </a:r>
          <a:r>
            <a:rPr lang="en-GB" sz="1500" b="1" kern="1200" baseline="30000" dirty="0" smtClean="0">
              <a:latin typeface="+mj-lt"/>
            </a:rPr>
            <a:t>st</a:t>
          </a:r>
          <a:r>
            <a:rPr lang="en-GB" sz="1500" b="1" kern="1200" dirty="0" smtClean="0">
              <a:latin typeface="+mj-lt"/>
            </a:rPr>
            <a:t> phase </a:t>
          </a:r>
          <a:r>
            <a:rPr lang="en-GB" sz="1500" b="0" kern="1200" dirty="0" smtClean="0">
              <a:latin typeface="+mj-lt"/>
            </a:rPr>
            <a:t>of </a:t>
          </a:r>
          <a:r>
            <a:rPr lang="en-GB" sz="1500" kern="1200" dirty="0" smtClean="0">
              <a:latin typeface="+mj-lt"/>
            </a:rPr>
            <a:t>the GAP on ESD</a:t>
          </a:r>
          <a:endParaRPr lang="en-GB" sz="1500" b="0" kern="1200" dirty="0">
            <a:latin typeface="+mj-lt"/>
          </a:endParaRPr>
        </a:p>
      </dsp:txBody>
      <dsp:txXfrm rot="-5400000">
        <a:off x="1001830" y="3371878"/>
        <a:ext cx="5350509" cy="73457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CE005-8BBE-4CF5-8169-F6F2D03F2F45}" type="datetimeFigureOut">
              <a:rPr lang="en-US" smtClean="0"/>
              <a:pPr/>
              <a:t>3/20/2024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A89EC-09BA-4375-8E3D-ACA7AE0F9479}" type="slidenum">
              <a:rPr lang="en-US" smtClean="0"/>
              <a:pPr/>
              <a:t>‹#›</a:t>
            </a:fld>
            <a:endParaRPr lang="en-US"/>
          </a:p>
        </p:txBody>
      </p:sp>
    </p:spTree>
    <p:extLst>
      <p:ext uri="{BB962C8B-B14F-4D97-AF65-F5344CB8AC3E}">
        <p14:creationId xmlns:p14="http://schemas.microsoft.com/office/powerpoint/2010/main" val="296378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E003751-DA68-48E0-9DA4-09519522E7D7}" type="slidenum">
              <a:rPr lang="en-US" smtClean="0"/>
              <a:pPr/>
              <a:t>1</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2B61F1-CF4E-4CC1-B69D-621F4777A485}" type="datetimeFigureOut">
              <a:rPr lang="en-US" smtClean="0"/>
              <a:pPr/>
              <a:t>3/20/2024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2FF429C-49A4-4B69-89F6-A2CB5185FA1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2B61F1-CF4E-4CC1-B69D-621F4777A485}"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F429C-49A4-4B69-89F6-A2CB5185FA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2FF429C-49A4-4B69-89F6-A2CB5185FA1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2B61F1-CF4E-4CC1-B69D-621F4777A485}"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2B61F1-CF4E-4CC1-B69D-621F4777A485}"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2FF429C-49A4-4B69-89F6-A2CB5185FA1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62B61F1-CF4E-4CC1-B69D-621F4777A485}" type="datetimeFigureOut">
              <a:rPr lang="en-US" smtClean="0"/>
              <a:pPr/>
              <a:t>3/20/2024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2FF429C-49A4-4B69-89F6-A2CB5185FA1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62B61F1-CF4E-4CC1-B69D-621F4777A485}"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F429C-49A4-4B69-89F6-A2CB5185FA1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62B61F1-CF4E-4CC1-B69D-621F4777A485}" type="datetimeFigureOut">
              <a:rPr lang="en-US" smtClean="0"/>
              <a:pPr/>
              <a:t>3/20/2024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2FF429C-49A4-4B69-89F6-A2CB5185FA1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2B61F1-CF4E-4CC1-B69D-621F4777A485}" type="datetimeFigureOut">
              <a:rPr lang="en-US" smtClean="0"/>
              <a:pPr/>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2FF429C-49A4-4B69-89F6-A2CB5185FA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62B61F1-CF4E-4CC1-B69D-621F4777A485}" type="datetimeFigureOut">
              <a:rPr lang="en-US" smtClean="0"/>
              <a:pPr/>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2FF429C-49A4-4B69-89F6-A2CB5185FA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2FF429C-49A4-4B69-89F6-A2CB5185FA1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62B61F1-CF4E-4CC1-B69D-621F4777A485}" type="datetimeFigureOut">
              <a:rPr lang="en-US" smtClean="0"/>
              <a:pPr/>
              <a:t>3/20/2024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2FF429C-49A4-4B69-89F6-A2CB5185FA1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62B61F1-CF4E-4CC1-B69D-621F4777A485}" type="datetimeFigureOut">
              <a:rPr lang="en-US" smtClean="0"/>
              <a:pPr/>
              <a:t>3/20/2024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2B61F1-CF4E-4CC1-B69D-621F4777A485}" type="datetimeFigureOut">
              <a:rPr lang="en-US" smtClean="0"/>
              <a:pPr/>
              <a:t>3/20/2024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2FF429C-49A4-4B69-89F6-A2CB5185FA1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seminarppt.com/" TargetMode="External"/><Relationship Id="rId4" Type="http://schemas.openxmlformats.org/officeDocument/2006/relationships/hyperlink" Target="http://www.studymafia.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7171"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7172" name="Rectangle 5"/>
          <p:cNvSpPr>
            <a:spLocks noChangeArrowheads="1"/>
          </p:cNvSpPr>
          <p:nvPr/>
        </p:nvSpPr>
        <p:spPr bwMode="auto">
          <a:xfrm>
            <a:off x="990600" y="685800"/>
            <a:ext cx="8153400" cy="838200"/>
          </a:xfrm>
          <a:prstGeom prst="rect">
            <a:avLst/>
          </a:prstGeom>
          <a:noFill/>
          <a:ln w="9525">
            <a:noFill/>
            <a:miter lim="800000"/>
            <a:headEnd/>
            <a:tailEnd/>
          </a:ln>
        </p:spPr>
        <p:txBody>
          <a:bodyPr anchor="ctr"/>
          <a:lstStyle/>
          <a:p>
            <a:pPr algn="ctr" eaLnBrk="0" hangingPunct="0"/>
            <a:r>
              <a:rPr lang="en-US" sz="6000" dirty="0">
                <a:solidFill>
                  <a:srgbClr val="FF0000"/>
                </a:solidFill>
                <a:latin typeface="Verdana" pitchFamily="34" charset="0"/>
              </a:rPr>
              <a:t>www.studymafia.org</a:t>
            </a:r>
            <a:endParaRPr lang="en-US" sz="6000" dirty="0">
              <a:solidFill>
                <a:srgbClr val="FF0000"/>
              </a:solidFill>
              <a:latin typeface="Tahoma" pitchFamily="34" charset="0"/>
            </a:endParaRPr>
          </a:p>
        </p:txBody>
      </p:sp>
      <p:sp>
        <p:nvSpPr>
          <p:cNvPr id="7173" name="Text Box 9"/>
          <p:cNvSpPr txBox="1">
            <a:spLocks noChangeArrowheads="1"/>
          </p:cNvSpPr>
          <p:nvPr/>
        </p:nvSpPr>
        <p:spPr bwMode="auto">
          <a:xfrm>
            <a:off x="228600" y="5638800"/>
            <a:ext cx="8610600" cy="646331"/>
          </a:xfrm>
          <a:prstGeom prst="rect">
            <a:avLst/>
          </a:prstGeom>
          <a:noFill/>
          <a:ln w="9525">
            <a:noFill/>
            <a:miter lim="800000"/>
            <a:headEnd/>
            <a:tailEnd/>
          </a:ln>
        </p:spPr>
        <p:txBody>
          <a:bodyPr>
            <a:spAutoFit/>
          </a:bodyPr>
          <a:lstStyle/>
          <a:p>
            <a:pPr eaLnBrk="0" hangingPunct="0">
              <a:spcBef>
                <a:spcPct val="50000"/>
              </a:spcBef>
            </a:pPr>
            <a:r>
              <a:rPr lang="en-US" b="1" dirty="0">
                <a:solidFill>
                  <a:srgbClr val="C00000"/>
                </a:solidFill>
              </a:rPr>
              <a:t>Submitted To:				                              Submitted By:</a:t>
            </a:r>
          </a:p>
          <a:p>
            <a:pPr eaLnBrk="0" hangingPunct="0"/>
            <a:r>
              <a:rPr lang="en-US" b="1" dirty="0" smtClean="0">
                <a:solidFill>
                  <a:srgbClr val="C00000"/>
                </a:solidFill>
              </a:rPr>
              <a:t>www.studymafia.org                                                        </a:t>
            </a:r>
            <a:r>
              <a:rPr lang="en-US" b="1" dirty="0" err="1" smtClean="0">
                <a:solidFill>
                  <a:srgbClr val="C00000"/>
                </a:solidFill>
              </a:rPr>
              <a:t>www.studymafia.org</a:t>
            </a:r>
            <a:r>
              <a:rPr lang="en-US" b="1" dirty="0" smtClean="0">
                <a:solidFill>
                  <a:srgbClr val="C00000"/>
                </a:solidFill>
              </a:rPr>
              <a:t> </a:t>
            </a:r>
            <a:endParaRPr lang="en-US" b="1" dirty="0">
              <a:solidFill>
                <a:srgbClr val="C00000"/>
              </a:solidFill>
            </a:endParaRPr>
          </a:p>
        </p:txBody>
      </p:sp>
      <p:sp>
        <p:nvSpPr>
          <p:cNvPr id="7174" name="Rectangle 8"/>
          <p:cNvSpPr>
            <a:spLocks noChangeArrowheads="1"/>
          </p:cNvSpPr>
          <p:nvPr/>
        </p:nvSpPr>
        <p:spPr bwMode="auto">
          <a:xfrm>
            <a:off x="152400" y="2819400"/>
            <a:ext cx="4572000" cy="1815882"/>
          </a:xfrm>
          <a:prstGeom prst="rect">
            <a:avLst/>
          </a:prstGeom>
          <a:noFill/>
          <a:ln w="9525">
            <a:noFill/>
            <a:miter lim="800000"/>
            <a:headEnd/>
            <a:tailEnd/>
          </a:ln>
        </p:spPr>
        <p:txBody>
          <a:bodyPr wrap="square">
            <a:spAutoFit/>
          </a:bodyPr>
          <a:lstStyle/>
          <a:p>
            <a:pPr algn="ctr" eaLnBrk="0" hangingPunct="0"/>
            <a:r>
              <a:rPr lang="en-US" sz="3600" b="1" dirty="0">
                <a:solidFill>
                  <a:schemeClr val="bg1"/>
                </a:solidFill>
              </a:rPr>
              <a:t>Seminar</a:t>
            </a:r>
          </a:p>
          <a:p>
            <a:pPr algn="ctr" eaLnBrk="0" hangingPunct="0"/>
            <a:r>
              <a:rPr lang="en-US" sz="3600" b="1" dirty="0">
                <a:solidFill>
                  <a:schemeClr val="bg1"/>
                </a:solidFill>
              </a:rPr>
              <a:t> On</a:t>
            </a:r>
          </a:p>
          <a:p>
            <a:pPr algn="ctr"/>
            <a:r>
              <a:rPr lang="en-US" sz="4000" b="1" dirty="0" smtClean="0">
                <a:solidFill>
                  <a:schemeClr val="bg1"/>
                </a:solidFill>
              </a:rPr>
              <a:t>UNESCO</a:t>
            </a:r>
            <a:endParaRPr lang="en-US" sz="4000" b="1" dirty="0">
              <a:solidFill>
                <a:schemeClr val="bg1"/>
              </a:solidFill>
            </a:endParaRPr>
          </a:p>
        </p:txBody>
      </p:sp>
      <p:pic>
        <p:nvPicPr>
          <p:cNvPr id="1026" name="Picture 2" descr="UNESCO Logo PNG Vector (PDF) Free Downloa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7300" y="2670066"/>
            <a:ext cx="3467100" cy="25656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en-US" b="1" dirty="0" err="1" smtClean="0">
                <a:solidFill>
                  <a:schemeClr val="accent1">
                    <a:lumMod val="75000"/>
                  </a:schemeClr>
                </a:solidFill>
              </a:rPr>
              <a:t>Symposia</a:t>
            </a:r>
            <a:r>
              <a:rPr lang="fr-FR" altLang="en-US" b="1" dirty="0" smtClean="0">
                <a:solidFill>
                  <a:schemeClr val="accent1">
                    <a:lumMod val="75000"/>
                  </a:schemeClr>
                </a:solidFill>
              </a:rPr>
              <a:t> on the Future of </a:t>
            </a:r>
            <a:r>
              <a:rPr lang="fr-FR" altLang="en-US" b="1" dirty="0" smtClean="0">
                <a:solidFill>
                  <a:schemeClr val="accent1">
                    <a:lumMod val="75000"/>
                  </a:schemeClr>
                </a:solidFill>
              </a:rPr>
              <a:t>ESD</a:t>
            </a:r>
            <a:endParaRPr lang="en-US" dirty="0"/>
          </a:p>
        </p:txBody>
      </p:sp>
      <p:sp>
        <p:nvSpPr>
          <p:cNvPr id="3" name="Content Placeholder 2"/>
          <p:cNvSpPr>
            <a:spLocks noGrp="1"/>
          </p:cNvSpPr>
          <p:nvPr>
            <p:ph sz="quarter" idx="1"/>
          </p:nvPr>
        </p:nvSpPr>
        <p:spPr/>
        <p:txBody>
          <a:bodyPr/>
          <a:lstStyle/>
          <a:p>
            <a:pPr>
              <a:buFont typeface="Wingdings" panose="05000000000000000000" pitchFamily="2" charset="2"/>
              <a:buChar char="ü"/>
            </a:pPr>
            <a:r>
              <a:rPr lang="en-US" altLang="en-US" dirty="0" smtClean="0"/>
              <a:t>cutting-edge debate on non-conventional questions about the future of ESD</a:t>
            </a:r>
          </a:p>
          <a:p>
            <a:pPr>
              <a:buFont typeface="Wingdings" panose="05000000000000000000" pitchFamily="2" charset="2"/>
              <a:buChar char="ü"/>
            </a:pPr>
            <a:r>
              <a:rPr lang="en-US" altLang="en-US" dirty="0" smtClean="0"/>
              <a:t>to plan ahead for the time after the GAP and to contextualize ESD within the SDGs</a:t>
            </a:r>
          </a:p>
          <a:p>
            <a:pPr>
              <a:buFont typeface="Wingdings" panose="05000000000000000000" pitchFamily="2" charset="2"/>
              <a:buChar char="ü"/>
            </a:pPr>
            <a:r>
              <a:rPr lang="en-US" altLang="en-US" dirty="0" smtClean="0"/>
              <a:t>2 already have taken place: Omori (Japan) &amp; Gelsenkirchen (Germany)</a:t>
            </a:r>
          </a:p>
          <a:p>
            <a:pPr>
              <a:buFont typeface="Wingdings" panose="05000000000000000000" pitchFamily="2" charset="2"/>
              <a:buChar char="ü"/>
            </a:pPr>
            <a:r>
              <a:rPr lang="fr-FR" altLang="en-US" dirty="0" smtClean="0"/>
              <a:t>3 more to come in South </a:t>
            </a:r>
            <a:r>
              <a:rPr lang="fr-FR" altLang="en-US" dirty="0" err="1" smtClean="0"/>
              <a:t>Africa</a:t>
            </a:r>
            <a:r>
              <a:rPr lang="fr-FR" altLang="en-US" dirty="0" smtClean="0"/>
              <a:t>, </a:t>
            </a:r>
            <a:r>
              <a:rPr lang="fr-FR" altLang="en-US" dirty="0" err="1" smtClean="0"/>
              <a:t>Dubai</a:t>
            </a:r>
            <a:r>
              <a:rPr lang="fr-FR" altLang="en-US" dirty="0" smtClean="0"/>
              <a:t>, Latin </a:t>
            </a:r>
            <a:r>
              <a:rPr lang="fr-FR" altLang="en-US" dirty="0" err="1" smtClean="0"/>
              <a:t>America</a:t>
            </a:r>
            <a:endParaRPr lang="en-US" alt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758952"/>
          </a:xfrm>
        </p:spPr>
        <p:txBody>
          <a:bodyPr>
            <a:normAutofit fontScale="90000"/>
          </a:bodyPr>
          <a:lstStyle/>
          <a:p>
            <a:r>
              <a:rPr lang="en-US" altLang="en-US" sz="4000" b="1" kern="0" dirty="0" smtClean="0">
                <a:solidFill>
                  <a:srgbClr val="0070C0"/>
                </a:solidFill>
                <a:latin typeface="Candara" pitchFamily="34" charset="0"/>
              </a:rPr>
              <a:t/>
            </a:r>
            <a:br>
              <a:rPr lang="en-US" altLang="en-US" sz="4000" b="1" kern="0" dirty="0" smtClean="0">
                <a:solidFill>
                  <a:srgbClr val="0070C0"/>
                </a:solidFill>
                <a:latin typeface="Candara" pitchFamily="34" charset="0"/>
              </a:rPr>
            </a:br>
            <a:r>
              <a:rPr lang="en-US" altLang="en-US" sz="4000" b="1" kern="0" dirty="0" smtClean="0">
                <a:solidFill>
                  <a:srgbClr val="0070C0"/>
                </a:solidFill>
                <a:latin typeface="Candara" pitchFamily="34" charset="0"/>
              </a:rPr>
              <a:t/>
            </a:r>
            <a:br>
              <a:rPr lang="en-US" altLang="en-US" sz="4000" b="1" kern="0" dirty="0" smtClean="0">
                <a:solidFill>
                  <a:srgbClr val="0070C0"/>
                </a:solidFill>
                <a:latin typeface="Candara" pitchFamily="34" charset="0"/>
              </a:rPr>
            </a:br>
            <a:r>
              <a:rPr lang="en-US" altLang="en-US" sz="4000" b="1" kern="0" dirty="0" smtClean="0">
                <a:solidFill>
                  <a:srgbClr val="0070C0"/>
                </a:solidFill>
                <a:latin typeface="Candara" pitchFamily="34" charset="0"/>
              </a:rPr>
              <a:t/>
            </a:r>
            <a:br>
              <a:rPr lang="en-US" altLang="en-US" sz="4000" b="1" kern="0" dirty="0" smtClean="0">
                <a:solidFill>
                  <a:srgbClr val="0070C0"/>
                </a:solidFill>
                <a:latin typeface="Candara" pitchFamily="34" charset="0"/>
              </a:rPr>
            </a:br>
            <a:r>
              <a:rPr lang="en-US" altLang="en-US" sz="4000" b="1" kern="0" dirty="0" smtClean="0">
                <a:solidFill>
                  <a:srgbClr val="0070C0"/>
                </a:solidFill>
                <a:latin typeface="Candara" pitchFamily="34" charset="0"/>
              </a:rPr>
              <a:t/>
            </a:r>
            <a:br>
              <a:rPr lang="en-US" altLang="en-US" sz="4000" b="1" kern="0" dirty="0" smtClean="0">
                <a:solidFill>
                  <a:srgbClr val="0070C0"/>
                </a:solidFill>
                <a:latin typeface="Candara" pitchFamily="34" charset="0"/>
              </a:rPr>
            </a:br>
            <a:r>
              <a:rPr lang="en-US" altLang="en-US" b="1" kern="0" dirty="0" smtClean="0">
                <a:solidFill>
                  <a:srgbClr val="0070C0"/>
                </a:solidFill>
                <a:latin typeface="Candara" pitchFamily="34" charset="0"/>
              </a:rPr>
              <a:t/>
            </a:r>
            <a:br>
              <a:rPr lang="en-US" altLang="en-US" b="1" kern="0" dirty="0" smtClean="0">
                <a:solidFill>
                  <a:srgbClr val="0070C0"/>
                </a:solidFill>
                <a:latin typeface="Candara" pitchFamily="34" charset="0"/>
              </a:rPr>
            </a:br>
            <a:r>
              <a:rPr lang="en-US" altLang="en-US" sz="3600" b="1" kern="0" dirty="0" smtClean="0">
                <a:solidFill>
                  <a:srgbClr val="0070C0"/>
                </a:solidFill>
                <a:latin typeface="Candara" pitchFamily="34" charset="0"/>
              </a:rPr>
              <a:t> Harnessing partnerships – Partner Networks</a:t>
            </a:r>
            <a:endParaRPr lang="en-US" dirty="0"/>
          </a:p>
        </p:txBody>
      </p:sp>
      <p:sp>
        <p:nvSpPr>
          <p:cNvPr id="3" name="Content Placeholder 2"/>
          <p:cNvSpPr>
            <a:spLocks noGrp="1"/>
          </p:cNvSpPr>
          <p:nvPr>
            <p:ph sz="quarter" idx="1"/>
          </p:nvPr>
        </p:nvSpPr>
        <p:spPr/>
        <p:txBody>
          <a:bodyPr>
            <a:normAutofit/>
          </a:bodyPr>
          <a:lstStyle/>
          <a:p>
            <a:pPr marL="0" indent="0">
              <a:spcBef>
                <a:spcPct val="0"/>
              </a:spcBef>
              <a:buNone/>
              <a:defRPr/>
            </a:pPr>
            <a:endParaRPr lang="en-US" altLang="en-US" sz="800" b="1" dirty="0"/>
          </a:p>
          <a:p>
            <a:pPr marL="0" indent="0">
              <a:spcBef>
                <a:spcPct val="0"/>
              </a:spcBef>
              <a:buNone/>
              <a:defRPr/>
            </a:pPr>
            <a:endParaRPr lang="en-US" altLang="en-US" sz="800" b="1" dirty="0"/>
          </a:p>
          <a:p>
            <a:pPr>
              <a:spcBef>
                <a:spcPct val="0"/>
              </a:spcBef>
              <a:buFont typeface="Wingdings" pitchFamily="2" charset="2"/>
              <a:buChar char="ü"/>
              <a:defRPr/>
            </a:pPr>
            <a:r>
              <a:rPr lang="en-US" altLang="en-US" dirty="0"/>
              <a:t>2</a:t>
            </a:r>
            <a:r>
              <a:rPr lang="en-US" altLang="en-US" baseline="30000" dirty="0"/>
              <a:t>nd</a:t>
            </a:r>
            <a:r>
              <a:rPr lang="en-US" altLang="en-US" dirty="0"/>
              <a:t> GAP Partner Network consultation meeting (July 2016, UNESCO HQ)</a:t>
            </a:r>
          </a:p>
          <a:p>
            <a:pPr>
              <a:spcBef>
                <a:spcPct val="0"/>
              </a:spcBef>
              <a:buFont typeface="Wingdings" pitchFamily="2" charset="2"/>
              <a:buChar char="ü"/>
              <a:defRPr/>
            </a:pPr>
            <a:r>
              <a:rPr lang="en-US" altLang="en-US" dirty="0"/>
              <a:t>85 organizations from around the world are Key Partners</a:t>
            </a:r>
          </a:p>
          <a:p>
            <a:pPr>
              <a:spcBef>
                <a:spcPct val="0"/>
              </a:spcBef>
              <a:buFont typeface="Wingdings" pitchFamily="2" charset="2"/>
              <a:buChar char="ü"/>
              <a:defRPr/>
            </a:pPr>
            <a:r>
              <a:rPr lang="en-US" altLang="en-US" dirty="0"/>
              <a:t>developing flagship projects for each Priority Action Area</a:t>
            </a:r>
          </a:p>
          <a:p>
            <a:pPr>
              <a:spcBef>
                <a:spcPct val="0"/>
              </a:spcBef>
              <a:buFont typeface="Wingdings" pitchFamily="2" charset="2"/>
              <a:buChar char="ü"/>
              <a:defRPr/>
            </a:pPr>
            <a:endParaRPr lang="en-GB" alt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b="1" dirty="0" smtClean="0">
                <a:solidFill>
                  <a:srgbClr val="0070C0"/>
                </a:solidFill>
              </a:rPr>
              <a:t>Timeline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84344365"/>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quarter" idx="1"/>
          </p:nvPr>
        </p:nvSpPr>
        <p:spPr/>
        <p:txBody>
          <a:bodyPr>
            <a:normAutofit lnSpcReduction="10000"/>
          </a:bodyPr>
          <a:lstStyle/>
          <a:p>
            <a:r>
              <a:rPr lang="en-US" dirty="0"/>
              <a:t>As we look to the future, it is essential to recognize the critical importance of UNESCO's mission in addressing the complex challenges facing humanity. From climate change to social inequality, from the preservation of cultural heritage to the advancement of education for all, UNESCO's mandate remains as relevant and vital as ever. </a:t>
            </a:r>
            <a:endParaRPr lang="en-US" dirty="0" smtClean="0"/>
          </a:p>
          <a:p>
            <a:r>
              <a:rPr lang="en-US" dirty="0" smtClean="0"/>
              <a:t>In </a:t>
            </a:r>
            <a:r>
              <a:rPr lang="en-US" dirty="0"/>
              <a:t>an increasingly interconnected world, where cultural exchange and mutual understanding are paramount, UNESCO's role in fostering dialogue and collaboration across borders is indispensable.</a:t>
            </a:r>
          </a:p>
        </p:txBody>
      </p:sp>
    </p:spTree>
    <p:extLst>
      <p:ext uri="{BB962C8B-B14F-4D97-AF65-F5344CB8AC3E}">
        <p14:creationId xmlns:p14="http://schemas.microsoft.com/office/powerpoint/2010/main" val="412926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solidFill>
                  <a:schemeClr val="accent2"/>
                </a:solidFill>
              </a:rPr>
              <a:t>Reference</a:t>
            </a:r>
          </a:p>
        </p:txBody>
      </p:sp>
      <p:sp>
        <p:nvSpPr>
          <p:cNvPr id="19459" name="Content Placeholder 2"/>
          <p:cNvSpPr>
            <a:spLocks noGrp="1"/>
          </p:cNvSpPr>
          <p:nvPr>
            <p:ph sz="quarter" idx="1"/>
          </p:nvPr>
        </p:nvSpPr>
        <p:spPr>
          <a:xfrm>
            <a:off x="457200" y="1882775"/>
            <a:ext cx="8229600" cy="4572000"/>
          </a:xfrm>
        </p:spPr>
        <p:txBody>
          <a:bodyPr/>
          <a:lstStyle/>
          <a:p>
            <a:pPr eaLnBrk="1" hangingPunct="1"/>
            <a:r>
              <a:rPr lang="en-US" dirty="0" smtClean="0">
                <a:hlinkClick r:id="rId2"/>
              </a:rPr>
              <a:t>www.google.com</a:t>
            </a:r>
            <a:endParaRPr lang="en-US" dirty="0" smtClean="0"/>
          </a:p>
          <a:p>
            <a:pPr eaLnBrk="1" hangingPunct="1"/>
            <a:r>
              <a:rPr lang="en-US" dirty="0" smtClean="0">
                <a:hlinkClick r:id="rId3"/>
              </a:rPr>
              <a:t>www.wikipedia.com</a:t>
            </a:r>
            <a:endParaRPr lang="en-US" dirty="0" smtClean="0"/>
          </a:p>
          <a:p>
            <a:pPr eaLnBrk="1" hangingPunct="1"/>
            <a:r>
              <a:rPr lang="en-US" dirty="0" smtClean="0">
                <a:hlinkClick r:id="rId4"/>
              </a:rPr>
              <a:t>www.studymafia.org</a:t>
            </a:r>
            <a:endParaRPr lang="en-US" dirty="0" smtClean="0"/>
          </a:p>
          <a:p>
            <a:pPr eaLnBrk="1" hangingPunct="1"/>
            <a:r>
              <a:rPr lang="en-US" dirty="0" smtClean="0">
                <a:hlinkClick r:id="rId5"/>
              </a:rPr>
              <a:t>www.seminarppt.com</a:t>
            </a:r>
            <a:r>
              <a:rPr lang="en-US" dirty="0" smtClean="0"/>
              <a:t> </a:t>
            </a:r>
            <a:endParaRPr lang="en-US" dirty="0" smtClean="0"/>
          </a:p>
          <a:p>
            <a:pPr eaLnBrk="1" hangingPunct="1">
              <a:buFont typeface="Wingdings 2" pitchFamily="18" charset="2"/>
              <a:buNone/>
            </a:pPr>
            <a:endParaRPr lang="en-US"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noAutofit/>
          </a:bodyPr>
          <a:lstStyle/>
          <a:p>
            <a:r>
              <a:rPr lang="en-US" sz="7200" dirty="0" smtClean="0"/>
              <a:t>THANKS</a:t>
            </a:r>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a:t>
            </a:r>
            <a:endParaRPr lang="en-US" b="1"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What is UNESCO?</a:t>
            </a:r>
          </a:p>
          <a:p>
            <a:r>
              <a:rPr lang="en-US" altLang="en-US" dirty="0" smtClean="0">
                <a:latin typeface="Times New Roman" pitchFamily="18" charset="0"/>
                <a:cs typeface="Times New Roman" pitchFamily="18" charset="0"/>
              </a:rPr>
              <a:t>Role of UNESCO</a:t>
            </a:r>
          </a:p>
          <a:p>
            <a:r>
              <a:rPr lang="en-US" altLang="en-US" dirty="0" smtClean="0">
                <a:latin typeface="Times New Roman" pitchFamily="18" charset="0"/>
                <a:cs typeface="Times New Roman" pitchFamily="18" charset="0"/>
              </a:rPr>
              <a:t>GAP Global Coordination by UNESCO</a:t>
            </a:r>
          </a:p>
          <a:p>
            <a:r>
              <a:rPr lang="en-US" altLang="en-US" dirty="0" smtClean="0">
                <a:latin typeface="Times New Roman" pitchFamily="18" charset="0"/>
                <a:cs typeface="Times New Roman" pitchFamily="18" charset="0"/>
              </a:rPr>
              <a:t>Priority Action Areas</a:t>
            </a:r>
          </a:p>
          <a:p>
            <a:r>
              <a:rPr lang="fr-FR" altLang="en-US" dirty="0" smtClean="0">
                <a:latin typeface="Times New Roman" pitchFamily="18" charset="0"/>
                <a:cs typeface="Times New Roman" pitchFamily="18" charset="0"/>
              </a:rPr>
              <a:t>5 Ps of  the 2030 Agenda</a:t>
            </a:r>
          </a:p>
          <a:p>
            <a:r>
              <a:rPr lang="en-US" altLang="en-US" dirty="0" smtClean="0">
                <a:latin typeface="Times New Roman" pitchFamily="18" charset="0"/>
                <a:cs typeface="Times New Roman" pitchFamily="18" charset="0"/>
              </a:rPr>
              <a:t>Harnessing partnerships – Partner </a:t>
            </a:r>
            <a:r>
              <a:rPr lang="en-US" altLang="en-US" dirty="0" smtClean="0">
                <a:latin typeface="Times New Roman" pitchFamily="18" charset="0"/>
                <a:cs typeface="Times New Roman" pitchFamily="18" charset="0"/>
              </a:rPr>
              <a:t>Networks</a:t>
            </a:r>
          </a:p>
          <a:p>
            <a:r>
              <a:rPr lang="en-US" dirty="0" smtClean="0">
                <a:latin typeface="Times New Roman" pitchFamily="18" charset="0"/>
                <a:cs typeface="Times New Roman" pitchFamily="18" charset="0"/>
              </a:rPr>
              <a:t>Conclusion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063752"/>
          </a:xfrm>
        </p:spPr>
        <p:txBody>
          <a:bodyPr>
            <a:normAutofit fontScale="90000"/>
          </a:bodyPr>
          <a:lstStyle/>
          <a:p>
            <a:r>
              <a:rPr lang="en-US" b="1" dirty="0" smtClean="0"/>
              <a:t>What is UNESCO?</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UNESCO is the United Nations Educational, Scientific and Cultural Organization. It seeks to build peace through international cooperation in Education, the Sciences and Culture. UNESCO's </a:t>
            </a:r>
            <a:r>
              <a:rPr lang="en-US" dirty="0" err="1" smtClean="0"/>
              <a:t>programmes</a:t>
            </a:r>
            <a:r>
              <a:rPr lang="en-US" dirty="0" smtClean="0"/>
              <a:t> contribute to the achievement of the Sustainable Development Goals defined in Agenda 2030, adopted by the UN General Assembly in 2015.</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rgbClr val="0070C0"/>
                </a:solidFill>
              </a:rPr>
              <a:t>Role of UNESCO</a:t>
            </a:r>
            <a:endParaRPr lang="en-US" dirty="0"/>
          </a:p>
        </p:txBody>
      </p:sp>
      <p:sp>
        <p:nvSpPr>
          <p:cNvPr id="3" name="Content Placeholder 2"/>
          <p:cNvSpPr>
            <a:spLocks noGrp="1"/>
          </p:cNvSpPr>
          <p:nvPr>
            <p:ph sz="quarter" idx="1"/>
          </p:nvPr>
        </p:nvSpPr>
        <p:spPr/>
        <p:txBody>
          <a:bodyPr>
            <a:normAutofit/>
          </a:bodyPr>
          <a:lstStyle/>
          <a:p>
            <a:pPr>
              <a:defRPr/>
            </a:pPr>
            <a:endParaRPr lang="en-US" altLang="en-US" dirty="0">
              <a:solidFill>
                <a:srgbClr val="002060"/>
              </a:solidFill>
            </a:endParaRPr>
          </a:p>
          <a:p>
            <a:pPr lvl="0">
              <a:buFont typeface="Wingdings" panose="05000000000000000000" pitchFamily="2" charset="2"/>
              <a:buChar char="Ø"/>
              <a:defRPr/>
            </a:pPr>
            <a:r>
              <a:rPr lang="en-GB" altLang="en-US" b="1" dirty="0">
                <a:solidFill>
                  <a:srgbClr val="002060"/>
                </a:solidFill>
              </a:rPr>
              <a:t>Advocating</a:t>
            </a:r>
            <a:r>
              <a:rPr lang="en-GB" altLang="en-US" dirty="0">
                <a:solidFill>
                  <a:srgbClr val="002060"/>
                </a:solidFill>
              </a:rPr>
              <a:t> for ESD at the international level</a:t>
            </a:r>
            <a:endParaRPr lang="en-GB" dirty="0">
              <a:solidFill>
                <a:srgbClr val="002060"/>
              </a:solidFill>
            </a:endParaRPr>
          </a:p>
          <a:p>
            <a:pPr marL="0" indent="0">
              <a:buNone/>
              <a:defRPr/>
            </a:pPr>
            <a:endParaRPr lang="en-US" altLang="en-US" sz="1100" dirty="0">
              <a:solidFill>
                <a:srgbClr val="002060"/>
              </a:solidFill>
            </a:endParaRPr>
          </a:p>
          <a:p>
            <a:pPr>
              <a:buFont typeface="Wingdings" panose="05000000000000000000" pitchFamily="2" charset="2"/>
              <a:buChar char="Ø"/>
              <a:defRPr/>
            </a:pPr>
            <a:r>
              <a:rPr lang="en-GB" altLang="en-US" dirty="0">
                <a:solidFill>
                  <a:srgbClr val="002060"/>
                </a:solidFill>
              </a:rPr>
              <a:t>Providing </a:t>
            </a:r>
            <a:r>
              <a:rPr lang="en-GB" altLang="en-US" b="1" dirty="0">
                <a:solidFill>
                  <a:srgbClr val="002060"/>
                </a:solidFill>
              </a:rPr>
              <a:t>support to Member States </a:t>
            </a:r>
            <a:r>
              <a:rPr lang="en-GB" altLang="en-US" dirty="0">
                <a:solidFill>
                  <a:srgbClr val="002060"/>
                </a:solidFill>
              </a:rPr>
              <a:t>in reorienting education</a:t>
            </a:r>
          </a:p>
          <a:p>
            <a:pPr marL="0" indent="0">
              <a:buNone/>
              <a:defRPr/>
            </a:pPr>
            <a:endParaRPr lang="en-GB" sz="1100" dirty="0">
              <a:solidFill>
                <a:srgbClr val="002060"/>
              </a:solidFill>
            </a:endParaRPr>
          </a:p>
          <a:p>
            <a:pPr>
              <a:buFont typeface="Wingdings" panose="05000000000000000000" pitchFamily="2" charset="2"/>
              <a:buChar char="Ø"/>
              <a:defRPr/>
            </a:pPr>
            <a:r>
              <a:rPr lang="en-US" altLang="en-US" dirty="0">
                <a:solidFill>
                  <a:srgbClr val="002060"/>
                </a:solidFill>
              </a:rPr>
              <a:t>Implementing and coordinating the </a:t>
            </a:r>
            <a:r>
              <a:rPr lang="en-US" altLang="en-US" b="1" dirty="0">
                <a:solidFill>
                  <a:srgbClr val="002060"/>
                </a:solidFill>
              </a:rPr>
              <a:t>Global Action </a:t>
            </a:r>
            <a:r>
              <a:rPr lang="en-US" altLang="en-US" b="1" dirty="0" err="1">
                <a:solidFill>
                  <a:srgbClr val="002060"/>
                </a:solidFill>
              </a:rPr>
              <a:t>Programme</a:t>
            </a:r>
            <a:r>
              <a:rPr lang="en-US" altLang="en-US" b="1" dirty="0">
                <a:solidFill>
                  <a:srgbClr val="002060"/>
                </a:solidFill>
              </a:rPr>
              <a:t> </a:t>
            </a:r>
            <a:r>
              <a:rPr lang="en-US" altLang="en-US" dirty="0">
                <a:solidFill>
                  <a:srgbClr val="002060"/>
                </a:solidFill>
              </a:rPr>
              <a:t>(GAP) on ESD</a:t>
            </a:r>
            <a:endParaRPr lang="en-US" altLang="en-US" sz="1100" b="1" dirty="0">
              <a:solidFill>
                <a:srgbClr val="002060"/>
              </a:solidFill>
            </a:endParaRPr>
          </a:p>
          <a:p>
            <a:pPr>
              <a:buFont typeface="Wingdings" panose="05000000000000000000" pitchFamily="2" charset="2"/>
              <a:buChar char="Ø"/>
              <a:defRPr/>
            </a:pPr>
            <a:r>
              <a:rPr lang="en-US" altLang="en-US" dirty="0">
                <a:solidFill>
                  <a:srgbClr val="002060"/>
                </a:solidFill>
              </a:rPr>
              <a:t>Supporting </a:t>
            </a:r>
            <a:r>
              <a:rPr lang="en-US" altLang="en-US" b="1" dirty="0">
                <a:solidFill>
                  <a:srgbClr val="002060"/>
                </a:solidFill>
              </a:rPr>
              <a:t>key partners </a:t>
            </a:r>
            <a:r>
              <a:rPr lang="en-US" altLang="en-US" dirty="0">
                <a:solidFill>
                  <a:srgbClr val="002060"/>
                </a:solidFill>
              </a:rPr>
              <a:t>and projects</a:t>
            </a:r>
          </a:p>
          <a:p>
            <a:pPr marL="0" indent="0">
              <a:buNone/>
              <a:defRPr/>
            </a:pPr>
            <a:endParaRPr lang="en-US" altLang="en-US" sz="1100" dirty="0">
              <a:solidFill>
                <a:srgbClr val="002060"/>
              </a:solidFill>
            </a:endParaRPr>
          </a:p>
          <a:p>
            <a:pPr>
              <a:buFont typeface="Wingdings" panose="05000000000000000000" pitchFamily="2" charset="2"/>
              <a:buChar char="Ø"/>
              <a:defRPr/>
            </a:pPr>
            <a:r>
              <a:rPr lang="en-US" altLang="en-US" dirty="0">
                <a:solidFill>
                  <a:srgbClr val="002060"/>
                </a:solidFill>
              </a:rPr>
              <a:t>Raising </a:t>
            </a:r>
            <a:r>
              <a:rPr lang="en-US" altLang="en-US" b="1" dirty="0">
                <a:solidFill>
                  <a:srgbClr val="002060"/>
                </a:solidFill>
              </a:rPr>
              <a:t>awareness and visibility</a:t>
            </a:r>
          </a:p>
          <a:p>
            <a:pPr marL="0" indent="0">
              <a:buNone/>
              <a:defRPr/>
            </a:pPr>
            <a:endParaRPr lang="en-US" altLang="en-US" b="1" dirty="0">
              <a:solidFill>
                <a:srgbClr val="002060"/>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en-US" b="1" dirty="0">
                <a:solidFill>
                  <a:srgbClr val="0070C0"/>
                </a:solidFill>
                <a:latin typeface="Candara" panose="020E0502030303020204" pitchFamily="34" charset="0"/>
              </a:rPr>
              <a:t>GAP Global Coordination by UNESCO</a:t>
            </a:r>
            <a:br>
              <a:rPr lang="en-US" altLang="en-US" b="1" dirty="0">
                <a:solidFill>
                  <a:srgbClr val="0070C0"/>
                </a:solidFill>
                <a:latin typeface="Candara" panose="020E0502030303020204" pitchFamily="34" charset="0"/>
              </a:rPr>
            </a:br>
            <a:endParaRPr lang="en-US" dirty="0"/>
          </a:p>
        </p:txBody>
      </p:sp>
      <p:sp>
        <p:nvSpPr>
          <p:cNvPr id="3" name="Content Placeholder 2"/>
          <p:cNvSpPr>
            <a:spLocks noGrp="1"/>
          </p:cNvSpPr>
          <p:nvPr>
            <p:ph sz="quarter" idx="1"/>
          </p:nvPr>
        </p:nvSpPr>
        <p:spPr/>
        <p:txBody>
          <a:bodyPr/>
          <a:lstStyle/>
          <a:p>
            <a:pPr lvl="0"/>
            <a:r>
              <a:rPr lang="en-GB" altLang="en-US" b="1" dirty="0" smtClean="0">
                <a:solidFill>
                  <a:srgbClr val="002060"/>
                </a:solidFill>
              </a:rPr>
              <a:t>Setting the ESD Global Agenda</a:t>
            </a:r>
          </a:p>
          <a:p>
            <a:r>
              <a:rPr lang="en-GB" altLang="en-US" b="1" dirty="0" smtClean="0">
                <a:solidFill>
                  <a:srgbClr val="002060"/>
                </a:solidFill>
              </a:rPr>
              <a:t>Building New Momentum: </a:t>
            </a:r>
            <a:r>
              <a:rPr lang="en-GB" altLang="en-US" b="1" i="1" dirty="0" smtClean="0">
                <a:solidFill>
                  <a:srgbClr val="002060"/>
                </a:solidFill>
              </a:rPr>
              <a:t>Launch Commitments</a:t>
            </a:r>
          </a:p>
          <a:p>
            <a:pPr lvl="0"/>
            <a:r>
              <a:rPr lang="en-GB" altLang="en-US" b="1" dirty="0" smtClean="0">
                <a:solidFill>
                  <a:srgbClr val="002060"/>
                </a:solidFill>
              </a:rPr>
              <a:t>Harnessing Partnerships: </a:t>
            </a:r>
            <a:r>
              <a:rPr lang="en-GB" altLang="en-US" b="1" i="1" dirty="0" smtClean="0">
                <a:solidFill>
                  <a:srgbClr val="002060"/>
                </a:solidFill>
              </a:rPr>
              <a:t>Partner Networks</a:t>
            </a:r>
          </a:p>
          <a:p>
            <a:r>
              <a:rPr lang="en-GB" altLang="en-US" b="1" dirty="0" smtClean="0">
                <a:solidFill>
                  <a:srgbClr val="002060"/>
                </a:solidFill>
              </a:rPr>
              <a:t>Fostering a Global Community of Practice</a:t>
            </a:r>
            <a:r>
              <a:rPr lang="en-US" altLang="en-US" b="1" dirty="0" smtClean="0">
                <a:solidFill>
                  <a:srgbClr val="002060"/>
                </a:solidFill>
              </a:rPr>
              <a:t>: G</a:t>
            </a:r>
            <a:r>
              <a:rPr lang="en-GB" altLang="en-US" b="1" i="1" dirty="0" err="1" smtClean="0">
                <a:solidFill>
                  <a:srgbClr val="002060"/>
                </a:solidFill>
              </a:rPr>
              <a:t>lobal</a:t>
            </a:r>
            <a:r>
              <a:rPr lang="en-GB" altLang="en-US" b="1" i="1" dirty="0" smtClean="0">
                <a:solidFill>
                  <a:srgbClr val="002060"/>
                </a:solidFill>
              </a:rPr>
              <a:t> Forum</a:t>
            </a:r>
            <a:r>
              <a:rPr lang="en-GB" altLang="en-US" b="1" dirty="0" smtClean="0">
                <a:solidFill>
                  <a:srgbClr val="002060"/>
                </a:solidFill>
              </a:rPr>
              <a:t> and </a:t>
            </a:r>
            <a:r>
              <a:rPr lang="en-GB" altLang="en-US" b="1" i="1" dirty="0" smtClean="0">
                <a:solidFill>
                  <a:srgbClr val="002060"/>
                </a:solidFill>
              </a:rPr>
              <a:t>Online Clearinghouse</a:t>
            </a:r>
            <a:endParaRPr lang="en-GB" b="1" dirty="0" smtClean="0"/>
          </a:p>
          <a:p>
            <a:r>
              <a:rPr lang="en-GB" altLang="en-US" b="1" i="1" dirty="0" smtClean="0">
                <a:solidFill>
                  <a:srgbClr val="002060"/>
                </a:solidFill>
              </a:rPr>
              <a:t> </a:t>
            </a:r>
            <a:r>
              <a:rPr lang="en-GB" altLang="en-US" b="1" dirty="0" smtClean="0">
                <a:solidFill>
                  <a:srgbClr val="002060"/>
                </a:solidFill>
              </a:rPr>
              <a:t>Showcasing Good Practice</a:t>
            </a:r>
            <a:r>
              <a:rPr lang="en-US" altLang="en-US" b="1" dirty="0" smtClean="0">
                <a:solidFill>
                  <a:srgbClr val="002060"/>
                </a:solidFill>
              </a:rPr>
              <a:t>: </a:t>
            </a:r>
            <a:r>
              <a:rPr lang="en-US" altLang="en-US" b="1" i="1" dirty="0" smtClean="0">
                <a:solidFill>
                  <a:srgbClr val="002060"/>
                </a:solidFill>
              </a:rPr>
              <a:t>UN</a:t>
            </a:r>
            <a:r>
              <a:rPr lang="en-GB" altLang="en-US" b="1" i="1" dirty="0" smtClean="0">
                <a:solidFill>
                  <a:srgbClr val="002060"/>
                </a:solidFill>
              </a:rPr>
              <a:t>ESCO-Japan Prize for ESD</a:t>
            </a:r>
            <a:endParaRPr lang="en-GB" dirty="0" smtClean="0"/>
          </a:p>
          <a:p>
            <a:pPr lvl="0"/>
            <a:endParaRPr lang="en-GB" dirty="0" smtClean="0"/>
          </a:p>
          <a:p>
            <a:endParaRPr lang="en-GB" dirty="0" smtClean="0"/>
          </a:p>
          <a:p>
            <a:pPr lvl="0"/>
            <a:endParaRPr lang="en-GB"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0070C0"/>
                </a:solidFill>
              </a:rPr>
              <a:t>Priority Action Areas</a:t>
            </a:r>
            <a:endParaRPr lang="en-US" dirty="0"/>
          </a:p>
        </p:txBody>
      </p:sp>
      <p:sp>
        <p:nvSpPr>
          <p:cNvPr id="3" name="Content Placeholder 2"/>
          <p:cNvSpPr>
            <a:spLocks noGrp="1"/>
          </p:cNvSpPr>
          <p:nvPr>
            <p:ph sz="quarter" idx="1"/>
          </p:nvPr>
        </p:nvSpPr>
        <p:spPr/>
        <p:txBody>
          <a:bodyPr/>
          <a:lstStyle/>
          <a:p>
            <a:pPr lvl="0"/>
            <a:r>
              <a:rPr lang="en-GB" altLang="en-US" b="1" i="0" dirty="0" smtClean="0">
                <a:solidFill>
                  <a:schemeClr val="accent1">
                    <a:lumMod val="50000"/>
                  </a:schemeClr>
                </a:solidFill>
                <a:latin typeface="Calibri" panose="020F0502020204030204" pitchFamily="34" charset="0"/>
              </a:rPr>
              <a:t>Advancing</a:t>
            </a:r>
            <a:r>
              <a:rPr lang="en-GB" altLang="en-US" b="1" i="0" dirty="0" smtClean="0">
                <a:latin typeface="Calibri" panose="020F0502020204030204" pitchFamily="34" charset="0"/>
              </a:rPr>
              <a:t> </a:t>
            </a:r>
            <a:r>
              <a:rPr lang="en-GB" altLang="en-US" b="1" i="0" dirty="0" smtClean="0">
                <a:solidFill>
                  <a:srgbClr val="002060"/>
                </a:solidFill>
                <a:latin typeface="Calibri" panose="020F0502020204030204" pitchFamily="34" charset="0"/>
              </a:rPr>
              <a:t>policy</a:t>
            </a:r>
          </a:p>
          <a:p>
            <a:r>
              <a:rPr lang="en-GB" altLang="en-US" b="1" i="0" dirty="0" smtClean="0">
                <a:solidFill>
                  <a:schemeClr val="accent1">
                    <a:lumMod val="50000"/>
                  </a:schemeClr>
                </a:solidFill>
                <a:latin typeface="Calibri" panose="020F0502020204030204" pitchFamily="34" charset="0"/>
              </a:rPr>
              <a:t>Transforming</a:t>
            </a:r>
            <a:r>
              <a:rPr lang="en-GB" altLang="en-US" b="1" i="0" dirty="0" smtClean="0">
                <a:latin typeface="Calibri" panose="020F0502020204030204" pitchFamily="34" charset="0"/>
              </a:rPr>
              <a:t> </a:t>
            </a:r>
            <a:r>
              <a:rPr lang="en-GB" altLang="en-US" b="1" i="0" dirty="0" smtClean="0">
                <a:solidFill>
                  <a:srgbClr val="002060"/>
                </a:solidFill>
                <a:latin typeface="Calibri" panose="020F0502020204030204" pitchFamily="34" charset="0"/>
              </a:rPr>
              <a:t>learning and training environments</a:t>
            </a:r>
          </a:p>
          <a:p>
            <a:pPr lvl="0"/>
            <a:r>
              <a:rPr lang="en-GB" altLang="en-US" b="1" i="0" dirty="0" smtClean="0">
                <a:solidFill>
                  <a:schemeClr val="accent1">
                    <a:lumMod val="50000"/>
                  </a:schemeClr>
                </a:solidFill>
                <a:latin typeface="Calibri" panose="020F0502020204030204" pitchFamily="34" charset="0"/>
              </a:rPr>
              <a:t>Building capacity of </a:t>
            </a:r>
            <a:r>
              <a:rPr lang="en-GB" altLang="en-US" b="1" i="0" dirty="0" smtClean="0">
                <a:solidFill>
                  <a:srgbClr val="002060"/>
                </a:solidFill>
                <a:latin typeface="Calibri" panose="020F0502020204030204" pitchFamily="34" charset="0"/>
              </a:rPr>
              <a:t>educators and trainers</a:t>
            </a:r>
          </a:p>
          <a:p>
            <a:r>
              <a:rPr lang="en-GB" altLang="en-US" b="1" i="0" dirty="0" smtClean="0">
                <a:solidFill>
                  <a:schemeClr val="accent1">
                    <a:lumMod val="50000"/>
                  </a:schemeClr>
                </a:solidFill>
                <a:latin typeface="Calibri" panose="020F0502020204030204" pitchFamily="34" charset="0"/>
              </a:rPr>
              <a:t>Empowering and mobilizing </a:t>
            </a:r>
            <a:r>
              <a:rPr lang="en-GB" altLang="en-US" b="1" i="0" dirty="0" smtClean="0">
                <a:solidFill>
                  <a:srgbClr val="002060"/>
                </a:solidFill>
                <a:latin typeface="Calibri" panose="020F0502020204030204" pitchFamily="34" charset="0"/>
              </a:rPr>
              <a:t>youth</a:t>
            </a:r>
          </a:p>
          <a:p>
            <a:pPr lvl="0"/>
            <a:r>
              <a:rPr lang="en-GB" altLang="en-US" b="1" i="0" dirty="0" smtClean="0">
                <a:solidFill>
                  <a:schemeClr val="accent1">
                    <a:lumMod val="50000"/>
                  </a:schemeClr>
                </a:solidFill>
                <a:latin typeface="Calibri" panose="020F0502020204030204" pitchFamily="34" charset="0"/>
              </a:rPr>
              <a:t>Accelerating sustainable solutions at </a:t>
            </a:r>
            <a:r>
              <a:rPr lang="en-GB" altLang="en-US" b="1" i="0" dirty="0" smtClean="0">
                <a:solidFill>
                  <a:srgbClr val="002060"/>
                </a:solidFill>
                <a:latin typeface="Calibri" panose="020F0502020204030204" pitchFamily="34" charset="0"/>
              </a:rPr>
              <a:t>local level</a:t>
            </a:r>
          </a:p>
          <a:p>
            <a:endParaRPr lang="en-GB" altLang="en-US" b="1" i="0" dirty="0" smtClean="0">
              <a:solidFill>
                <a:srgbClr val="002060"/>
              </a:solidFill>
              <a:latin typeface="Calibri" panose="020F0502020204030204" pitchFamily="34" charset="0"/>
            </a:endParaRPr>
          </a:p>
          <a:p>
            <a:pPr lvl="0"/>
            <a:endParaRPr lang="en-GB" altLang="en-US" b="1" i="0" dirty="0" smtClean="0">
              <a:solidFill>
                <a:srgbClr val="002060"/>
              </a:solidFill>
              <a:latin typeface="Calibri" panose="020F0502020204030204" pitchFamily="34" charset="0"/>
            </a:endParaRPr>
          </a:p>
          <a:p>
            <a:endParaRPr lang="en-GB" b="1" i="0" dirty="0" smtClean="0">
              <a:solidFill>
                <a:srgbClr val="002060"/>
              </a:solidFill>
              <a:latin typeface="Calibri" panose="020F0502020204030204" pitchFamily="34" charset="0"/>
            </a:endParaRPr>
          </a:p>
          <a:p>
            <a:pPr lvl="0"/>
            <a:endParaRPr lang="en-GB" b="1" i="0" dirty="0" smtClean="0">
              <a:solidFill>
                <a:srgbClr val="002060"/>
              </a:solidFill>
              <a:latin typeface="Calibri" panose="020F0502020204030204"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b="1" dirty="0">
                <a:solidFill>
                  <a:schemeClr val="accent1">
                    <a:lumMod val="75000"/>
                  </a:schemeClr>
                </a:solidFill>
              </a:rPr>
              <a:t>5 Ps of  the 2030 Agenda</a:t>
            </a:r>
            <a:endParaRPr lang="en-US" dirty="0"/>
          </a:p>
        </p:txBody>
      </p:sp>
      <p:sp>
        <p:nvSpPr>
          <p:cNvPr id="3" name="Content Placeholder 2"/>
          <p:cNvSpPr>
            <a:spLocks noGrp="1"/>
          </p:cNvSpPr>
          <p:nvPr>
            <p:ph sz="quarter" idx="1"/>
          </p:nvPr>
        </p:nvSpPr>
        <p:spPr/>
        <p:txBody>
          <a:bodyPr>
            <a:normAutofit lnSpcReduction="10000"/>
          </a:bodyPr>
          <a:lstStyle/>
          <a:p>
            <a:r>
              <a:rPr lang="en-US" altLang="en-US" sz="1800" b="1" dirty="0" smtClean="0">
                <a:latin typeface="Arial" panose="020B0604020202020204" pitchFamily="34" charset="0"/>
                <a:cs typeface="Arial" panose="020B0604020202020204" pitchFamily="34" charset="0"/>
              </a:rPr>
              <a:t>Planet</a:t>
            </a:r>
            <a:r>
              <a:rPr lang="en-US" altLang="en-US" sz="1800" dirty="0" smtClean="0">
                <a:latin typeface="Arial" panose="020B0604020202020204" pitchFamily="34" charset="0"/>
                <a:cs typeface="Arial" panose="020B0604020202020204" pitchFamily="34" charset="0"/>
              </a:rPr>
              <a:t>: </a:t>
            </a:r>
            <a:r>
              <a:rPr lang="en-US" altLang="en-US" sz="1800" i="1" dirty="0" smtClean="0">
                <a:latin typeface="Arial" panose="020B0604020202020204" pitchFamily="34" charset="0"/>
                <a:cs typeface="Arial" panose="020B0604020202020204" pitchFamily="34" charset="0"/>
              </a:rPr>
              <a:t>Respect and safeguard our common home</a:t>
            </a:r>
          </a:p>
          <a:p>
            <a:pPr lvl="1"/>
            <a:r>
              <a:rPr lang="en-US" altLang="en-US" sz="1800" dirty="0" smtClean="0">
                <a:latin typeface="Arial" panose="020B0604020202020204" pitchFamily="34" charset="0"/>
                <a:cs typeface="Arial" panose="020B0604020202020204" pitchFamily="34" charset="0"/>
              </a:rPr>
              <a:t>Link with education to lessen environmental degradation and the impact of climate change</a:t>
            </a:r>
          </a:p>
          <a:p>
            <a:r>
              <a:rPr lang="en-US" altLang="en-US" sz="1800" b="1" dirty="0" smtClean="0">
                <a:latin typeface="Arial" panose="020B0604020202020204" pitchFamily="34" charset="0"/>
                <a:cs typeface="Arial" panose="020B0604020202020204" pitchFamily="34" charset="0"/>
              </a:rPr>
              <a:t>People</a:t>
            </a:r>
            <a:r>
              <a:rPr lang="en-US" altLang="en-US" sz="1800" dirty="0" smtClean="0">
                <a:latin typeface="Arial" panose="020B0604020202020204" pitchFamily="34" charset="0"/>
                <a:cs typeface="Arial" panose="020B0604020202020204" pitchFamily="34" charset="0"/>
              </a:rPr>
              <a:t>: </a:t>
            </a:r>
            <a:r>
              <a:rPr lang="en-US" altLang="en-US" sz="1800" i="1" dirty="0" smtClean="0">
                <a:latin typeface="Arial" panose="020B0604020202020204" pitchFamily="34" charset="0"/>
                <a:cs typeface="Arial" panose="020B0604020202020204" pitchFamily="34" charset="0"/>
              </a:rPr>
              <a:t>Leave no one behind and attain sustainable livelihoods and lifestyles</a:t>
            </a:r>
          </a:p>
          <a:p>
            <a:pPr lvl="1"/>
            <a:r>
              <a:rPr lang="en-US" altLang="en-US" sz="1800" dirty="0" smtClean="0">
                <a:latin typeface="Arial" panose="020B0604020202020204" pitchFamily="34" charset="0"/>
                <a:cs typeface="Arial" panose="020B0604020202020204" pitchFamily="34" charset="0"/>
              </a:rPr>
              <a:t>Include education in plans to help people </a:t>
            </a:r>
            <a:r>
              <a:rPr lang="en-US" altLang="en-US" sz="1800" dirty="0" err="1" smtClean="0">
                <a:latin typeface="Arial" panose="020B0604020202020204" pitchFamily="34" charset="0"/>
                <a:cs typeface="Arial" panose="020B0604020202020204" pitchFamily="34" charset="0"/>
              </a:rPr>
              <a:t>fulfil</a:t>
            </a:r>
            <a:r>
              <a:rPr lang="en-US" altLang="en-US" sz="1800" dirty="0" smtClean="0">
                <a:latin typeface="Arial" panose="020B0604020202020204" pitchFamily="34" charset="0"/>
                <a:cs typeface="Arial" panose="020B0604020202020204" pitchFamily="34" charset="0"/>
              </a:rPr>
              <a:t> their potential in dignity and equality and in a healthy environment</a:t>
            </a:r>
          </a:p>
          <a:p>
            <a:r>
              <a:rPr lang="en-US" altLang="en-US" sz="1800" b="1" dirty="0" smtClean="0">
                <a:latin typeface="Arial" panose="020B0604020202020204" pitchFamily="34" charset="0"/>
                <a:cs typeface="Arial" panose="020B0604020202020204" pitchFamily="34" charset="0"/>
              </a:rPr>
              <a:t>Peace</a:t>
            </a:r>
            <a:r>
              <a:rPr lang="en-US" altLang="en-US" sz="1800" dirty="0" smtClean="0">
                <a:latin typeface="Arial" panose="020B0604020202020204" pitchFamily="34" charset="0"/>
                <a:cs typeface="Arial" panose="020B0604020202020204" pitchFamily="34" charset="0"/>
              </a:rPr>
              <a:t>: </a:t>
            </a:r>
            <a:r>
              <a:rPr lang="en-US" altLang="en-US" sz="1800" i="1" dirty="0" smtClean="0">
                <a:latin typeface="Arial" panose="020B0604020202020204" pitchFamily="34" charset="0"/>
                <a:cs typeface="Arial" panose="020B0604020202020204" pitchFamily="34" charset="0"/>
              </a:rPr>
              <a:t>Live in peaceful, diverse, harmonious societies, free from fear and violence</a:t>
            </a:r>
          </a:p>
          <a:p>
            <a:pPr lvl="1"/>
            <a:r>
              <a:rPr lang="en-US" altLang="en-US" sz="1800" dirty="0" smtClean="0">
                <a:latin typeface="Arial" panose="020B0604020202020204" pitchFamily="34" charset="0"/>
                <a:cs typeface="Arial" panose="020B0604020202020204" pitchFamily="34" charset="0"/>
              </a:rPr>
              <a:t>Maximize education’s potential to foster peaceful, just and inclusive societies</a:t>
            </a:r>
          </a:p>
          <a:p>
            <a:r>
              <a:rPr lang="en-US" altLang="en-US" sz="1800" b="1" dirty="0" smtClean="0">
                <a:latin typeface="Arial" panose="020B0604020202020204" pitchFamily="34" charset="0"/>
                <a:cs typeface="Arial" panose="020B0604020202020204" pitchFamily="34" charset="0"/>
              </a:rPr>
              <a:t>Prosperity</a:t>
            </a:r>
            <a:r>
              <a:rPr lang="en-US" altLang="en-US" sz="1800" dirty="0" smtClean="0">
                <a:latin typeface="Arial" panose="020B0604020202020204" pitchFamily="34" charset="0"/>
                <a:cs typeface="Arial" panose="020B0604020202020204" pitchFamily="34" charset="0"/>
              </a:rPr>
              <a:t>: </a:t>
            </a:r>
            <a:r>
              <a:rPr lang="en-US" altLang="en-US" sz="1800" i="1" dirty="0" smtClean="0">
                <a:latin typeface="Arial" panose="020B0604020202020204" pitchFamily="34" charset="0"/>
                <a:cs typeface="Arial" panose="020B0604020202020204" pitchFamily="34" charset="0"/>
              </a:rPr>
              <a:t>Transform societies to have sustained, inclusive and sustainable economic growth, and sustainable lifestyles</a:t>
            </a:r>
          </a:p>
          <a:p>
            <a:pPr lvl="1"/>
            <a:r>
              <a:rPr lang="en-US" altLang="en-US" sz="1800" dirty="0" smtClean="0">
                <a:latin typeface="Arial" panose="020B0604020202020204" pitchFamily="34" charset="0"/>
                <a:cs typeface="Arial" panose="020B0604020202020204" pitchFamily="34" charset="0"/>
              </a:rPr>
              <a:t>Utilize education to reduce poverty and stimulate green and inclusive economies</a:t>
            </a:r>
          </a:p>
          <a:p>
            <a:r>
              <a:rPr lang="en-US" altLang="en-US" sz="1800" b="1" dirty="0" smtClean="0">
                <a:latin typeface="Arial" panose="020B0604020202020204" pitchFamily="34" charset="0"/>
                <a:cs typeface="Arial" panose="020B0604020202020204" pitchFamily="34" charset="0"/>
              </a:rPr>
              <a:t>Partnership</a:t>
            </a:r>
            <a:r>
              <a:rPr lang="en-US" altLang="en-US" sz="1800" dirty="0" smtClean="0">
                <a:latin typeface="Arial" panose="020B0604020202020204" pitchFamily="34" charset="0"/>
                <a:cs typeface="Arial" panose="020B0604020202020204" pitchFamily="34" charset="0"/>
              </a:rPr>
              <a:t>: </a:t>
            </a:r>
            <a:r>
              <a:rPr lang="en-US" altLang="en-US" sz="1800" i="1" dirty="0" smtClean="0">
                <a:latin typeface="Arial" panose="020B0604020202020204" pitchFamily="34" charset="0"/>
                <a:cs typeface="Arial" panose="020B0604020202020204" pitchFamily="34" charset="0"/>
              </a:rPr>
              <a:t>Strengthen global solidarity to achieve the SDGs</a:t>
            </a:r>
          </a:p>
          <a:p>
            <a:pPr lvl="1"/>
            <a:r>
              <a:rPr lang="en-US" altLang="en-US" sz="1800" dirty="0" smtClean="0">
                <a:latin typeface="Arial" panose="020B0604020202020204" pitchFamily="34" charset="0"/>
                <a:cs typeface="Arial" panose="020B0604020202020204" pitchFamily="34" charset="0"/>
              </a:rPr>
              <a:t>Ensure adequate financing, policy coherence and </a:t>
            </a:r>
            <a:r>
              <a:rPr lang="en-US" altLang="en-US" sz="1800" dirty="0" err="1" smtClean="0">
                <a:latin typeface="Arial" panose="020B0604020202020204" pitchFamily="34" charset="0"/>
                <a:cs typeface="Arial" panose="020B0604020202020204" pitchFamily="34" charset="0"/>
              </a:rPr>
              <a:t>multisector</a:t>
            </a:r>
            <a:r>
              <a:rPr lang="en-US" altLang="en-US" sz="1800" dirty="0" smtClean="0">
                <a:latin typeface="Arial" panose="020B0604020202020204" pitchFamily="34" charset="0"/>
                <a:cs typeface="Arial" panose="020B0604020202020204" pitchFamily="34" charset="0"/>
              </a:rPr>
              <a:t> capacity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altLang="en-US" sz="2800" b="1" dirty="0" smtClean="0">
                <a:solidFill>
                  <a:schemeClr val="accent1">
                    <a:lumMod val="75000"/>
                  </a:schemeClr>
                </a:solidFill>
              </a:rPr>
              <a:t>Education for </a:t>
            </a:r>
            <a:r>
              <a:rPr lang="fr-FR" altLang="en-US" sz="2800" b="1" dirty="0" err="1" smtClean="0">
                <a:solidFill>
                  <a:schemeClr val="accent1">
                    <a:lumMod val="75000"/>
                  </a:schemeClr>
                </a:solidFill>
              </a:rPr>
              <a:t>Sustainable</a:t>
            </a:r>
            <a:r>
              <a:rPr lang="fr-FR" altLang="en-US" sz="2800" b="1" dirty="0" smtClean="0">
                <a:solidFill>
                  <a:schemeClr val="accent1">
                    <a:lumMod val="75000"/>
                  </a:schemeClr>
                </a:solidFill>
              </a:rPr>
              <a:t> </a:t>
            </a:r>
            <a:r>
              <a:rPr lang="fr-FR" altLang="en-US" sz="2800" b="1" dirty="0" err="1" smtClean="0">
                <a:solidFill>
                  <a:schemeClr val="accent1">
                    <a:lumMod val="75000"/>
                  </a:schemeClr>
                </a:solidFill>
              </a:rPr>
              <a:t>Development</a:t>
            </a:r>
            <a:r>
              <a:rPr lang="fr-FR" altLang="en-US" sz="2800" b="1" dirty="0" smtClean="0">
                <a:solidFill>
                  <a:schemeClr val="accent1">
                    <a:lumMod val="75000"/>
                  </a:schemeClr>
                </a:solidFill>
              </a:rPr>
              <a:t> Goals – Learning </a:t>
            </a:r>
            <a:r>
              <a:rPr lang="fr-FR" altLang="en-US" sz="2800" b="1" dirty="0" smtClean="0">
                <a:solidFill>
                  <a:schemeClr val="accent1">
                    <a:lumMod val="75000"/>
                  </a:schemeClr>
                </a:solidFill>
              </a:rPr>
              <a:t>objectives</a:t>
            </a:r>
            <a:endParaRPr lang="en-US" sz="2800" dirty="0"/>
          </a:p>
        </p:txBody>
      </p:sp>
      <p:sp>
        <p:nvSpPr>
          <p:cNvPr id="3" name="Content Placeholder 2"/>
          <p:cNvSpPr>
            <a:spLocks noGrp="1"/>
          </p:cNvSpPr>
          <p:nvPr>
            <p:ph sz="quarter" idx="1"/>
          </p:nvPr>
        </p:nvSpPr>
        <p:spPr/>
        <p:txBody>
          <a:bodyPr/>
          <a:lstStyle/>
          <a:p>
            <a:pPr>
              <a:buFont typeface="Wingdings" panose="05000000000000000000" pitchFamily="2" charset="2"/>
              <a:buChar char="ü"/>
            </a:pPr>
            <a:r>
              <a:rPr lang="en-US" altLang="en-US" dirty="0" smtClean="0"/>
              <a:t>concise guidance on learning content and approaches to teach key sustainable development challenges </a:t>
            </a:r>
          </a:p>
          <a:p>
            <a:pPr>
              <a:buFont typeface="Wingdings" panose="05000000000000000000" pitchFamily="2" charset="2"/>
              <a:buChar char="ü"/>
            </a:pPr>
            <a:r>
              <a:rPr lang="en-US" altLang="en-US" dirty="0" smtClean="0"/>
              <a:t>structured along the SDGs, providing age-specific learning content for each SDG</a:t>
            </a:r>
          </a:p>
          <a:p>
            <a:pPr>
              <a:buFont typeface="Wingdings" panose="05000000000000000000" pitchFamily="2" charset="2"/>
              <a:buChar char="ü"/>
            </a:pPr>
            <a:r>
              <a:rPr lang="en-US" altLang="en-US" dirty="0" smtClean="0"/>
              <a:t>address key competencies needed to implement the SDGs, as well as transformative pedagogies to teach them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en-US" b="1" dirty="0" smtClean="0">
                <a:solidFill>
                  <a:schemeClr val="accent1">
                    <a:lumMod val="75000"/>
                  </a:schemeClr>
                </a:solidFill>
              </a:rPr>
              <a:t>Monitoring of Target </a:t>
            </a:r>
            <a:r>
              <a:rPr lang="fr-FR" altLang="en-US" b="1" dirty="0" smtClean="0">
                <a:solidFill>
                  <a:schemeClr val="accent1">
                    <a:lumMod val="75000"/>
                  </a:schemeClr>
                </a:solidFill>
              </a:rPr>
              <a:t>4.7</a:t>
            </a:r>
            <a:endParaRPr lang="en-US" dirty="0"/>
          </a:p>
        </p:txBody>
      </p:sp>
      <p:sp>
        <p:nvSpPr>
          <p:cNvPr id="3" name="Content Placeholder 2"/>
          <p:cNvSpPr>
            <a:spLocks noGrp="1"/>
          </p:cNvSpPr>
          <p:nvPr>
            <p:ph sz="quarter" idx="1"/>
          </p:nvPr>
        </p:nvSpPr>
        <p:spPr/>
        <p:txBody>
          <a:bodyPr/>
          <a:lstStyle/>
          <a:p>
            <a:pPr>
              <a:buFont typeface="Wingdings" panose="05000000000000000000" pitchFamily="2" charset="2"/>
              <a:buChar char="ü"/>
            </a:pPr>
            <a:r>
              <a:rPr lang="fr-FR" altLang="en-US" dirty="0" err="1" smtClean="0"/>
              <a:t>contribute</a:t>
            </a:r>
            <a:r>
              <a:rPr lang="fr-FR" altLang="en-US" dirty="0" smtClean="0"/>
              <a:t> to monitoring SDG Target 4.7 and </a:t>
            </a:r>
            <a:r>
              <a:rPr lang="fr-FR" altLang="en-US" dirty="0" err="1" smtClean="0"/>
              <a:t>provide</a:t>
            </a:r>
            <a:r>
              <a:rPr lang="fr-FR" altLang="en-US" dirty="0" smtClean="0"/>
              <a:t> inputs for </a:t>
            </a:r>
            <a:r>
              <a:rPr lang="fr-FR" altLang="en-US" dirty="0" err="1" smtClean="0"/>
              <a:t>overall</a:t>
            </a:r>
            <a:r>
              <a:rPr lang="fr-FR" altLang="en-US" dirty="0" smtClean="0"/>
              <a:t> monitoring of SDG 4</a:t>
            </a:r>
            <a:endParaRPr lang="en-US" altLang="en-US" dirty="0" smtClean="0"/>
          </a:p>
          <a:p>
            <a:pPr>
              <a:buFont typeface="Wingdings" panose="05000000000000000000" pitchFamily="2" charset="2"/>
              <a:buChar char="ü"/>
            </a:pPr>
            <a:r>
              <a:rPr lang="en-US" altLang="en-US" dirty="0" smtClean="0"/>
              <a:t>contribute to online database for reporting initiatives related to Target 4.7  </a:t>
            </a:r>
          </a:p>
          <a:p>
            <a:pPr>
              <a:buFont typeface="Wingdings" panose="05000000000000000000" pitchFamily="2" charset="2"/>
              <a:buChar char="ü"/>
            </a:pPr>
            <a:r>
              <a:rPr lang="en-US" altLang="en-US" dirty="0" smtClean="0"/>
              <a:t>develop thematic reports related to Target 4.7</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TotalTime>
  <Words>675</Words>
  <Application>Microsoft Office PowerPoint</Application>
  <PresentationFormat>On-screen Show (4:3)</PresentationFormat>
  <Paragraphs>96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PowerPoint Presentation</vt:lpstr>
      <vt:lpstr>Content</vt:lpstr>
      <vt:lpstr>What is UNESCO? </vt:lpstr>
      <vt:lpstr>Role of UNESCO</vt:lpstr>
      <vt:lpstr>GAP Global Coordination by UNESCO </vt:lpstr>
      <vt:lpstr>Priority Action Areas</vt:lpstr>
      <vt:lpstr>5 Ps of  the 2030 Agenda</vt:lpstr>
      <vt:lpstr>Education for Sustainable Development Goals – Learning objectives</vt:lpstr>
      <vt:lpstr>Monitoring of Target 4.7</vt:lpstr>
      <vt:lpstr>Symposia on the Future of ESD</vt:lpstr>
      <vt:lpstr>      Harnessing partnerships – Partner Networks</vt:lpstr>
      <vt:lpstr>Timeline</vt:lpstr>
      <vt:lpstr>Conclusion </vt:lpstr>
      <vt:lpstr>Reference</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Sumit</dc:creator>
  <cp:lastModifiedBy>CRP</cp:lastModifiedBy>
  <cp:revision>6</cp:revision>
  <dcterms:created xsi:type="dcterms:W3CDTF">2018-08-18T07:23:41Z</dcterms:created>
  <dcterms:modified xsi:type="dcterms:W3CDTF">2024-03-20T17:20:56Z</dcterms:modified>
</cp:coreProperties>
</file>