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286" r:id="rId4"/>
    <p:sldId id="263" r:id="rId5"/>
    <p:sldId id="264" r:id="rId6"/>
    <p:sldId id="265" r:id="rId7"/>
    <p:sldId id="266" r:id="rId8"/>
    <p:sldId id="267" r:id="rId9"/>
    <p:sldId id="268" r:id="rId10"/>
    <p:sldId id="269" r:id="rId11"/>
    <p:sldId id="270" r:id="rId12"/>
    <p:sldId id="271" r:id="rId13"/>
    <p:sldId id="272" r:id="rId14"/>
    <p:sldId id="273" r:id="rId15"/>
    <p:sldId id="276" r:id="rId16"/>
    <p:sldId id="274" r:id="rId17"/>
    <p:sldId id="275" r:id="rId18"/>
    <p:sldId id="277" r:id="rId19"/>
    <p:sldId id="278"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91098D-C889-49D1-8EBB-4647ECEF32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DB465DC-8A2C-48FB-9508-60BC91BE9EC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97643DF-99D9-436E-8316-0698C3477A12}" type="datetimeFigureOut">
              <a:rPr lang="en-US"/>
              <a:pPr>
                <a:defRPr/>
              </a:pPr>
              <a:t>9/22/2021</a:t>
            </a:fld>
            <a:endParaRPr lang="en-US"/>
          </a:p>
        </p:txBody>
      </p:sp>
      <p:sp>
        <p:nvSpPr>
          <p:cNvPr id="4" name="Slide Image Placeholder 3">
            <a:extLst>
              <a:ext uri="{FF2B5EF4-FFF2-40B4-BE49-F238E27FC236}">
                <a16:creationId xmlns:a16="http://schemas.microsoft.com/office/drawing/2014/main" id="{9D834BF0-2219-4ECF-83F9-FD50D5B4AB2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63A40AC-90AF-4CC1-9D0F-EC6B3AFB4AB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5BC70C9-F6F1-465F-8BC7-E66A5338C07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7CB36578-2305-43C7-AED4-89F26A7863C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9EA93B1-B602-44C9-99F4-4374E4CD9CB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7">
            <a:extLst>
              <a:ext uri="{FF2B5EF4-FFF2-40B4-BE49-F238E27FC236}">
                <a16:creationId xmlns:a16="http://schemas.microsoft.com/office/drawing/2014/main" id="{DE8C8874-3BC7-4D91-9971-DEE83D6AB136}"/>
              </a:ext>
            </a:extLst>
          </p:cNvPr>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Date Placeholder 9">
            <a:extLst>
              <a:ext uri="{FF2B5EF4-FFF2-40B4-BE49-F238E27FC236}">
                <a16:creationId xmlns:a16="http://schemas.microsoft.com/office/drawing/2014/main" id="{0FCDA5CF-6E4A-4F58-AB20-4D0B2E5193C7}"/>
              </a:ext>
            </a:extLst>
          </p:cNvPr>
          <p:cNvSpPr>
            <a:spLocks noGrp="1"/>
          </p:cNvSpPr>
          <p:nvPr>
            <p:ph type="dt" sz="half" idx="10"/>
          </p:nvPr>
        </p:nvSpPr>
        <p:spPr>
          <a:xfrm>
            <a:off x="5562600" y="6508750"/>
            <a:ext cx="3001963" cy="274638"/>
          </a:xfrm>
        </p:spPr>
        <p:txBody>
          <a:bodyPr vert="horz" rtlCol="0"/>
          <a:lstStyle>
            <a:lvl1pPr>
              <a:defRPr/>
            </a:lvl1pPr>
          </a:lstStyle>
          <a:p>
            <a:pPr>
              <a:defRPr/>
            </a:pPr>
            <a:fld id="{D6A70C6C-2336-4A1A-9932-6A0D1A449D9C}" type="datetimeFigureOut">
              <a:rPr lang="en-US"/>
              <a:pPr>
                <a:defRPr/>
              </a:pPr>
              <a:t>9/22/2021</a:t>
            </a:fld>
            <a:endParaRPr lang="en-US"/>
          </a:p>
        </p:txBody>
      </p:sp>
      <p:sp>
        <p:nvSpPr>
          <p:cNvPr id="6" name="Slide Number Placeholder 10">
            <a:extLst>
              <a:ext uri="{FF2B5EF4-FFF2-40B4-BE49-F238E27FC236}">
                <a16:creationId xmlns:a16="http://schemas.microsoft.com/office/drawing/2014/main" id="{6FB01BFC-842D-443F-8BD0-4FA4CDB35918}"/>
              </a:ext>
            </a:extLst>
          </p:cNvPr>
          <p:cNvSpPr>
            <a:spLocks noGrp="1"/>
          </p:cNvSpPr>
          <p:nvPr>
            <p:ph type="sldNum" sz="quarter" idx="11"/>
          </p:nvPr>
        </p:nvSpPr>
        <p:spPr>
          <a:xfrm>
            <a:off x="8639175" y="6508750"/>
            <a:ext cx="463550" cy="274638"/>
          </a:xfrm>
        </p:spPr>
        <p:txBody>
          <a:bodyPr/>
          <a:lstStyle>
            <a:lvl1pPr>
              <a:defRPr/>
            </a:lvl1pPr>
          </a:lstStyle>
          <a:p>
            <a:fld id="{3B992CE2-378F-4C49-B175-D898E94DBFB7}" type="slidenum">
              <a:rPr lang="en-US" altLang="en-US"/>
              <a:pPr/>
              <a:t>‹#›</a:t>
            </a:fld>
            <a:endParaRPr lang="en-US" altLang="en-US"/>
          </a:p>
        </p:txBody>
      </p:sp>
      <p:sp>
        <p:nvSpPr>
          <p:cNvPr id="7" name="Footer Placeholder 11">
            <a:extLst>
              <a:ext uri="{FF2B5EF4-FFF2-40B4-BE49-F238E27FC236}">
                <a16:creationId xmlns:a16="http://schemas.microsoft.com/office/drawing/2014/main" id="{E0CD2D74-AF35-44C8-9C04-DA27BAA26E49}"/>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289350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a:extLst>
              <a:ext uri="{FF2B5EF4-FFF2-40B4-BE49-F238E27FC236}">
                <a16:creationId xmlns:a16="http://schemas.microsoft.com/office/drawing/2014/main" id="{5476AB49-5CF6-4D11-A550-376B7CFFE811}"/>
              </a:ext>
            </a:extLst>
          </p:cNvPr>
          <p:cNvSpPr>
            <a:spLocks noGrp="1"/>
          </p:cNvSpPr>
          <p:nvPr>
            <p:ph type="ftr" sz="quarter" idx="10"/>
          </p:nvPr>
        </p:nvSpPr>
        <p:spPr/>
        <p:txBody>
          <a:bodyPr/>
          <a:lstStyle>
            <a:lvl1pPr>
              <a:defRPr/>
            </a:lvl1pPr>
          </a:lstStyle>
          <a:p>
            <a:pPr>
              <a:defRPr/>
            </a:pPr>
            <a:endParaRPr lang="en-US"/>
          </a:p>
        </p:txBody>
      </p:sp>
      <p:sp>
        <p:nvSpPr>
          <p:cNvPr id="5" name="Date Placeholder 13">
            <a:extLst>
              <a:ext uri="{FF2B5EF4-FFF2-40B4-BE49-F238E27FC236}">
                <a16:creationId xmlns:a16="http://schemas.microsoft.com/office/drawing/2014/main" id="{0A59FE72-B440-4F1E-8254-DC78E113DD12}"/>
              </a:ext>
            </a:extLst>
          </p:cNvPr>
          <p:cNvSpPr>
            <a:spLocks noGrp="1"/>
          </p:cNvSpPr>
          <p:nvPr>
            <p:ph type="dt" sz="half" idx="11"/>
          </p:nvPr>
        </p:nvSpPr>
        <p:spPr/>
        <p:txBody>
          <a:bodyPr/>
          <a:lstStyle>
            <a:lvl1pPr>
              <a:defRPr/>
            </a:lvl1pPr>
          </a:lstStyle>
          <a:p>
            <a:pPr>
              <a:defRPr/>
            </a:pPr>
            <a:fld id="{5E4C5223-CD87-452B-A160-C49356CFED35}" type="datetimeFigureOut">
              <a:rPr lang="en-US"/>
              <a:pPr>
                <a:defRPr/>
              </a:pPr>
              <a:t>9/22/2021</a:t>
            </a:fld>
            <a:endParaRPr lang="en-US"/>
          </a:p>
        </p:txBody>
      </p:sp>
      <p:sp>
        <p:nvSpPr>
          <p:cNvPr id="6" name="Slide Number Placeholder 22">
            <a:extLst>
              <a:ext uri="{FF2B5EF4-FFF2-40B4-BE49-F238E27FC236}">
                <a16:creationId xmlns:a16="http://schemas.microsoft.com/office/drawing/2014/main" id="{A35D3801-4029-49EF-987A-F763D98726DA}"/>
              </a:ext>
            </a:extLst>
          </p:cNvPr>
          <p:cNvSpPr>
            <a:spLocks noGrp="1"/>
          </p:cNvSpPr>
          <p:nvPr>
            <p:ph type="sldNum" sz="quarter" idx="12"/>
          </p:nvPr>
        </p:nvSpPr>
        <p:spPr/>
        <p:txBody>
          <a:bodyPr/>
          <a:lstStyle>
            <a:lvl1pPr>
              <a:defRPr/>
            </a:lvl1pPr>
          </a:lstStyle>
          <a:p>
            <a:fld id="{16E84A16-6A6E-4D3E-A3F5-463017132939}" type="slidenum">
              <a:rPr lang="en-US" altLang="en-US"/>
              <a:pPr/>
              <a:t>‹#›</a:t>
            </a:fld>
            <a:endParaRPr lang="en-US" altLang="en-US"/>
          </a:p>
        </p:txBody>
      </p:sp>
    </p:spTree>
    <p:extLst>
      <p:ext uri="{BB962C8B-B14F-4D97-AF65-F5344CB8AC3E}">
        <p14:creationId xmlns:p14="http://schemas.microsoft.com/office/powerpoint/2010/main" val="33495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a:extLst>
              <a:ext uri="{FF2B5EF4-FFF2-40B4-BE49-F238E27FC236}">
                <a16:creationId xmlns:a16="http://schemas.microsoft.com/office/drawing/2014/main" id="{FC4ED732-EE5E-43C6-9C1D-79E7574B55FA}"/>
              </a:ext>
            </a:extLst>
          </p:cNvPr>
          <p:cNvSpPr>
            <a:spLocks noGrp="1"/>
          </p:cNvSpPr>
          <p:nvPr>
            <p:ph type="ftr" sz="quarter" idx="10"/>
          </p:nvPr>
        </p:nvSpPr>
        <p:spPr/>
        <p:txBody>
          <a:bodyPr/>
          <a:lstStyle>
            <a:lvl1pPr>
              <a:defRPr/>
            </a:lvl1pPr>
          </a:lstStyle>
          <a:p>
            <a:pPr>
              <a:defRPr/>
            </a:pPr>
            <a:endParaRPr lang="en-US"/>
          </a:p>
        </p:txBody>
      </p:sp>
      <p:sp>
        <p:nvSpPr>
          <p:cNvPr id="5" name="Date Placeholder 13">
            <a:extLst>
              <a:ext uri="{FF2B5EF4-FFF2-40B4-BE49-F238E27FC236}">
                <a16:creationId xmlns:a16="http://schemas.microsoft.com/office/drawing/2014/main" id="{38E99DC8-AEAE-4245-A36C-CF94F8603244}"/>
              </a:ext>
            </a:extLst>
          </p:cNvPr>
          <p:cNvSpPr>
            <a:spLocks noGrp="1"/>
          </p:cNvSpPr>
          <p:nvPr>
            <p:ph type="dt" sz="half" idx="11"/>
          </p:nvPr>
        </p:nvSpPr>
        <p:spPr/>
        <p:txBody>
          <a:bodyPr/>
          <a:lstStyle>
            <a:lvl1pPr>
              <a:defRPr/>
            </a:lvl1pPr>
          </a:lstStyle>
          <a:p>
            <a:pPr>
              <a:defRPr/>
            </a:pPr>
            <a:fld id="{75CB90EA-0A7C-4CDE-B4D9-07120FCE3208}" type="datetimeFigureOut">
              <a:rPr lang="en-US"/>
              <a:pPr>
                <a:defRPr/>
              </a:pPr>
              <a:t>9/22/2021</a:t>
            </a:fld>
            <a:endParaRPr lang="en-US"/>
          </a:p>
        </p:txBody>
      </p:sp>
      <p:sp>
        <p:nvSpPr>
          <p:cNvPr id="6" name="Slide Number Placeholder 22">
            <a:extLst>
              <a:ext uri="{FF2B5EF4-FFF2-40B4-BE49-F238E27FC236}">
                <a16:creationId xmlns:a16="http://schemas.microsoft.com/office/drawing/2014/main" id="{A79C5F1A-2A4B-4E7A-8F6D-0A2D19FB1989}"/>
              </a:ext>
            </a:extLst>
          </p:cNvPr>
          <p:cNvSpPr>
            <a:spLocks noGrp="1"/>
          </p:cNvSpPr>
          <p:nvPr>
            <p:ph type="sldNum" sz="quarter" idx="12"/>
          </p:nvPr>
        </p:nvSpPr>
        <p:spPr/>
        <p:txBody>
          <a:bodyPr/>
          <a:lstStyle>
            <a:lvl1pPr>
              <a:defRPr/>
            </a:lvl1pPr>
          </a:lstStyle>
          <a:p>
            <a:fld id="{FEA489FC-06C6-4DC7-9880-0DB3C3597424}" type="slidenum">
              <a:rPr lang="en-US" altLang="en-US"/>
              <a:pPr/>
              <a:t>‹#›</a:t>
            </a:fld>
            <a:endParaRPr lang="en-US" altLang="en-US"/>
          </a:p>
        </p:txBody>
      </p:sp>
    </p:spTree>
    <p:extLst>
      <p:ext uri="{BB962C8B-B14F-4D97-AF65-F5344CB8AC3E}">
        <p14:creationId xmlns:p14="http://schemas.microsoft.com/office/powerpoint/2010/main" val="216656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79CF5C-5FD4-49D0-BB57-F39F161A7BC1}"/>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A012DA1-A69C-4320-ACD8-1B1712563114}"/>
              </a:ext>
            </a:extLst>
          </p:cNvPr>
          <p:cNvSpPr>
            <a:spLocks noGrp="1"/>
          </p:cNvSpPr>
          <p:nvPr>
            <p:ph type="dt" sz="half" idx="10"/>
          </p:nvPr>
        </p:nvSpPr>
        <p:spPr/>
        <p:txBody>
          <a:bodyPr/>
          <a:lstStyle>
            <a:lvl1pPr>
              <a:defRPr/>
            </a:lvl1pPr>
          </a:lstStyle>
          <a:p>
            <a:pPr>
              <a:defRPr/>
            </a:pPr>
            <a:fld id="{637B0427-7F95-48DF-93D0-E87245BD3CFF}" type="datetimeFigureOut">
              <a:rPr lang="en-US"/>
              <a:pPr>
                <a:defRPr/>
              </a:pPr>
              <a:t>9/22/2021</a:t>
            </a:fld>
            <a:endParaRPr lang="en-US"/>
          </a:p>
        </p:txBody>
      </p:sp>
      <p:sp>
        <p:nvSpPr>
          <p:cNvPr id="6" name="Footer Placeholder 4">
            <a:extLst>
              <a:ext uri="{FF2B5EF4-FFF2-40B4-BE49-F238E27FC236}">
                <a16:creationId xmlns:a16="http://schemas.microsoft.com/office/drawing/2014/main" id="{0CE4190F-D811-4DC8-B84A-A3687BDC71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C017C26-F0AE-4BB4-AB17-F2EA2EDBCC42}"/>
              </a:ext>
            </a:extLst>
          </p:cNvPr>
          <p:cNvSpPr>
            <a:spLocks noGrp="1"/>
          </p:cNvSpPr>
          <p:nvPr>
            <p:ph type="sldNum" sz="quarter" idx="12"/>
          </p:nvPr>
        </p:nvSpPr>
        <p:spPr/>
        <p:txBody>
          <a:bodyPr/>
          <a:lstStyle>
            <a:lvl1pPr>
              <a:defRPr/>
            </a:lvl1pPr>
          </a:lstStyle>
          <a:p>
            <a:fld id="{37BA9A4D-61ED-4318-B6F0-93A3F604408F}" type="slidenum">
              <a:rPr lang="en-US" altLang="en-US"/>
              <a:pPr/>
              <a:t>‹#›</a:t>
            </a:fld>
            <a:endParaRPr lang="en-US" altLang="en-US"/>
          </a:p>
        </p:txBody>
      </p:sp>
    </p:spTree>
    <p:extLst>
      <p:ext uri="{BB962C8B-B14F-4D97-AF65-F5344CB8AC3E}">
        <p14:creationId xmlns:p14="http://schemas.microsoft.com/office/powerpoint/2010/main" val="134633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3A86C9-3485-4E63-8917-2C4777321ECF}"/>
              </a:ext>
            </a:extLst>
          </p:cNvPr>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5" name="Date Placeholder 7">
            <a:extLst>
              <a:ext uri="{FF2B5EF4-FFF2-40B4-BE49-F238E27FC236}">
                <a16:creationId xmlns:a16="http://schemas.microsoft.com/office/drawing/2014/main" id="{76FF5BC7-EE75-45F0-8D92-C1FDD50BB9FB}"/>
              </a:ext>
            </a:extLst>
          </p:cNvPr>
          <p:cNvSpPr>
            <a:spLocks noGrp="1"/>
          </p:cNvSpPr>
          <p:nvPr>
            <p:ph type="dt" sz="half" idx="10"/>
          </p:nvPr>
        </p:nvSpPr>
        <p:spPr>
          <a:xfrm>
            <a:off x="5562600" y="6513513"/>
            <a:ext cx="3001963" cy="274637"/>
          </a:xfrm>
        </p:spPr>
        <p:txBody>
          <a:bodyPr vert="horz" rtlCol="0"/>
          <a:lstStyle>
            <a:lvl1pPr>
              <a:defRPr/>
            </a:lvl1pPr>
          </a:lstStyle>
          <a:p>
            <a:pPr>
              <a:defRPr/>
            </a:pPr>
            <a:fld id="{C3FD4FA3-0576-48F2-B6B1-34342BA66C71}" type="datetimeFigureOut">
              <a:rPr lang="en-US"/>
              <a:pPr>
                <a:defRPr/>
              </a:pPr>
              <a:t>9/22/2021</a:t>
            </a:fld>
            <a:endParaRPr lang="en-US"/>
          </a:p>
        </p:txBody>
      </p:sp>
      <p:sp>
        <p:nvSpPr>
          <p:cNvPr id="6" name="Slide Number Placeholder 8">
            <a:extLst>
              <a:ext uri="{FF2B5EF4-FFF2-40B4-BE49-F238E27FC236}">
                <a16:creationId xmlns:a16="http://schemas.microsoft.com/office/drawing/2014/main" id="{9DFB729F-B2F9-4DB1-ACA4-37640E38F1AF}"/>
              </a:ext>
            </a:extLst>
          </p:cNvPr>
          <p:cNvSpPr>
            <a:spLocks noGrp="1"/>
          </p:cNvSpPr>
          <p:nvPr>
            <p:ph type="sldNum" sz="quarter" idx="11"/>
          </p:nvPr>
        </p:nvSpPr>
        <p:spPr>
          <a:xfrm>
            <a:off x="8639175" y="6513513"/>
            <a:ext cx="463550" cy="274637"/>
          </a:xfrm>
        </p:spPr>
        <p:txBody>
          <a:bodyPr/>
          <a:lstStyle>
            <a:lvl1pPr>
              <a:defRPr/>
            </a:lvl1pPr>
          </a:lstStyle>
          <a:p>
            <a:fld id="{4FB66806-2C4B-4BBA-9B17-3B232F4F69E3}" type="slidenum">
              <a:rPr lang="en-US" altLang="en-US"/>
              <a:pPr/>
              <a:t>‹#›</a:t>
            </a:fld>
            <a:endParaRPr lang="en-US" altLang="en-US"/>
          </a:p>
        </p:txBody>
      </p:sp>
      <p:sp>
        <p:nvSpPr>
          <p:cNvPr id="7" name="Footer Placeholder 9">
            <a:extLst>
              <a:ext uri="{FF2B5EF4-FFF2-40B4-BE49-F238E27FC236}">
                <a16:creationId xmlns:a16="http://schemas.microsoft.com/office/drawing/2014/main" id="{35288373-2B52-4BA7-AAEF-92702ADB50BE}"/>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8046744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50DACE9-C566-4063-843E-0AEFFB24C384}"/>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10CB9DAD-3045-48CE-BEC9-0CE9E9C52170}"/>
              </a:ext>
            </a:extLst>
          </p:cNvPr>
          <p:cNvSpPr>
            <a:spLocks noGrp="1"/>
          </p:cNvSpPr>
          <p:nvPr>
            <p:ph type="dt" sz="half" idx="10"/>
          </p:nvPr>
        </p:nvSpPr>
        <p:spPr/>
        <p:txBody>
          <a:bodyPr/>
          <a:lstStyle>
            <a:lvl1pPr>
              <a:defRPr/>
            </a:lvl1pPr>
          </a:lstStyle>
          <a:p>
            <a:pPr>
              <a:defRPr/>
            </a:pPr>
            <a:fld id="{54214E0A-A60C-42EA-878C-2FA5DD8D39BF}" type="datetimeFigureOut">
              <a:rPr lang="en-US"/>
              <a:pPr>
                <a:defRPr/>
              </a:pPr>
              <a:t>9/22/2021</a:t>
            </a:fld>
            <a:endParaRPr lang="en-US"/>
          </a:p>
        </p:txBody>
      </p:sp>
      <p:sp>
        <p:nvSpPr>
          <p:cNvPr id="7" name="Footer Placeholder 5">
            <a:extLst>
              <a:ext uri="{FF2B5EF4-FFF2-40B4-BE49-F238E27FC236}">
                <a16:creationId xmlns:a16="http://schemas.microsoft.com/office/drawing/2014/main" id="{E6D89828-0167-4C13-9137-C673EB534BA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F67C11F-E29D-4428-9916-5908023D93D3}"/>
              </a:ext>
            </a:extLst>
          </p:cNvPr>
          <p:cNvSpPr>
            <a:spLocks noGrp="1"/>
          </p:cNvSpPr>
          <p:nvPr>
            <p:ph type="sldNum" sz="quarter" idx="12"/>
          </p:nvPr>
        </p:nvSpPr>
        <p:spPr>
          <a:xfrm>
            <a:off x="8640763" y="6515100"/>
            <a:ext cx="465137" cy="273050"/>
          </a:xfrm>
        </p:spPr>
        <p:txBody>
          <a:bodyPr/>
          <a:lstStyle>
            <a:lvl1pPr>
              <a:defRPr/>
            </a:lvl1pPr>
          </a:lstStyle>
          <a:p>
            <a:fld id="{6F215183-B564-4B5B-B940-5CD61D33BBC2}" type="slidenum">
              <a:rPr lang="en-US" altLang="en-US"/>
              <a:pPr/>
              <a:t>‹#›</a:t>
            </a:fld>
            <a:endParaRPr lang="en-US" altLang="en-US"/>
          </a:p>
        </p:txBody>
      </p:sp>
    </p:spTree>
    <p:extLst>
      <p:ext uri="{BB962C8B-B14F-4D97-AF65-F5344CB8AC3E}">
        <p14:creationId xmlns:p14="http://schemas.microsoft.com/office/powerpoint/2010/main" val="10457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7D7E68-86BF-44A2-B299-06C9A9009AA0}"/>
              </a:ext>
            </a:extLst>
          </p:cNvPr>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249667B6-6452-4835-B469-719FF368C37F}"/>
              </a:ext>
            </a:extLst>
          </p:cNvPr>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a:extLst>
              <a:ext uri="{FF2B5EF4-FFF2-40B4-BE49-F238E27FC236}">
                <a16:creationId xmlns:a16="http://schemas.microsoft.com/office/drawing/2014/main" id="{0F48BD55-FD6C-46C8-93F1-EEE153995349}"/>
              </a:ext>
            </a:extLst>
          </p:cNvPr>
          <p:cNvSpPr>
            <a:spLocks noGrp="1"/>
          </p:cNvSpPr>
          <p:nvPr>
            <p:ph type="dt" sz="half" idx="10"/>
          </p:nvPr>
        </p:nvSpPr>
        <p:spPr/>
        <p:txBody>
          <a:bodyPr/>
          <a:lstStyle>
            <a:lvl1pPr>
              <a:defRPr/>
            </a:lvl1pPr>
          </a:lstStyle>
          <a:p>
            <a:pPr>
              <a:defRPr/>
            </a:pPr>
            <a:fld id="{360351A7-6C1A-4764-B751-B0B6866866EF}" type="datetimeFigureOut">
              <a:rPr lang="en-US"/>
              <a:pPr>
                <a:defRPr/>
              </a:pPr>
              <a:t>9/22/2021</a:t>
            </a:fld>
            <a:endParaRPr lang="en-US"/>
          </a:p>
        </p:txBody>
      </p:sp>
      <p:sp>
        <p:nvSpPr>
          <p:cNvPr id="10" name="Footer Placeholder 7">
            <a:extLst>
              <a:ext uri="{FF2B5EF4-FFF2-40B4-BE49-F238E27FC236}">
                <a16:creationId xmlns:a16="http://schemas.microsoft.com/office/drawing/2014/main" id="{EE0E4EE0-F6EA-4427-B352-3C0624F1F456}"/>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8">
            <a:extLst>
              <a:ext uri="{FF2B5EF4-FFF2-40B4-BE49-F238E27FC236}">
                <a16:creationId xmlns:a16="http://schemas.microsoft.com/office/drawing/2014/main" id="{98DC634D-8B0F-4E5A-BAE4-2FABE8D417DD}"/>
              </a:ext>
            </a:extLst>
          </p:cNvPr>
          <p:cNvSpPr>
            <a:spLocks noGrp="1"/>
          </p:cNvSpPr>
          <p:nvPr>
            <p:ph type="sldNum" sz="quarter" idx="12"/>
          </p:nvPr>
        </p:nvSpPr>
        <p:spPr>
          <a:xfrm>
            <a:off x="8640763" y="6515100"/>
            <a:ext cx="465137" cy="273050"/>
          </a:xfrm>
        </p:spPr>
        <p:txBody>
          <a:bodyPr/>
          <a:lstStyle>
            <a:lvl1pPr>
              <a:defRPr/>
            </a:lvl1pPr>
          </a:lstStyle>
          <a:p>
            <a:fld id="{47AC0373-B06F-438B-966B-F6E599CCEE3A}" type="slidenum">
              <a:rPr lang="en-US" altLang="en-US"/>
              <a:pPr/>
              <a:t>‹#›</a:t>
            </a:fld>
            <a:endParaRPr lang="en-US" altLang="en-US"/>
          </a:p>
        </p:txBody>
      </p:sp>
    </p:spTree>
    <p:extLst>
      <p:ext uri="{BB962C8B-B14F-4D97-AF65-F5344CB8AC3E}">
        <p14:creationId xmlns:p14="http://schemas.microsoft.com/office/powerpoint/2010/main" val="85924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6EF3E1-F176-447C-AE06-2A9EA6997B46}"/>
              </a:ext>
            </a:extLst>
          </p:cNvPr>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4" name="Date Placeholder 2">
            <a:extLst>
              <a:ext uri="{FF2B5EF4-FFF2-40B4-BE49-F238E27FC236}">
                <a16:creationId xmlns:a16="http://schemas.microsoft.com/office/drawing/2014/main" id="{85F26928-C118-4AA7-8792-7DEFE23BFD78}"/>
              </a:ext>
            </a:extLst>
          </p:cNvPr>
          <p:cNvSpPr>
            <a:spLocks noGrp="1"/>
          </p:cNvSpPr>
          <p:nvPr>
            <p:ph type="dt" sz="half" idx="10"/>
          </p:nvPr>
        </p:nvSpPr>
        <p:spPr/>
        <p:txBody>
          <a:bodyPr/>
          <a:lstStyle>
            <a:lvl1pPr>
              <a:defRPr/>
            </a:lvl1pPr>
          </a:lstStyle>
          <a:p>
            <a:pPr>
              <a:defRPr/>
            </a:pPr>
            <a:fld id="{C4B2527A-17B9-406E-B436-54A906722F54}" type="datetimeFigureOut">
              <a:rPr lang="en-US"/>
              <a:pPr>
                <a:defRPr/>
              </a:pPr>
              <a:t>9/22/2021</a:t>
            </a:fld>
            <a:endParaRPr lang="en-US"/>
          </a:p>
        </p:txBody>
      </p:sp>
      <p:sp>
        <p:nvSpPr>
          <p:cNvPr id="5" name="Footer Placeholder 3">
            <a:extLst>
              <a:ext uri="{FF2B5EF4-FFF2-40B4-BE49-F238E27FC236}">
                <a16:creationId xmlns:a16="http://schemas.microsoft.com/office/drawing/2014/main" id="{694BA648-07DF-48D0-83F4-0891E1F960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06D8839-7F89-41A6-B024-110F036AA414}"/>
              </a:ext>
            </a:extLst>
          </p:cNvPr>
          <p:cNvSpPr>
            <a:spLocks noGrp="1"/>
          </p:cNvSpPr>
          <p:nvPr>
            <p:ph type="sldNum" sz="quarter" idx="12"/>
          </p:nvPr>
        </p:nvSpPr>
        <p:spPr/>
        <p:txBody>
          <a:bodyPr/>
          <a:lstStyle>
            <a:lvl1pPr>
              <a:defRPr/>
            </a:lvl1pPr>
          </a:lstStyle>
          <a:p>
            <a:fld id="{3F17C614-7429-4E14-B57B-0D517ECEC174}" type="slidenum">
              <a:rPr lang="en-US" altLang="en-US"/>
              <a:pPr/>
              <a:t>‹#›</a:t>
            </a:fld>
            <a:endParaRPr lang="en-US" altLang="en-US"/>
          </a:p>
        </p:txBody>
      </p:sp>
    </p:spTree>
    <p:extLst>
      <p:ext uri="{BB962C8B-B14F-4D97-AF65-F5344CB8AC3E}">
        <p14:creationId xmlns:p14="http://schemas.microsoft.com/office/powerpoint/2010/main" val="260204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193F1FAD-DFB2-4F2F-9CC5-E96E4B4C7A1A}"/>
              </a:ext>
            </a:extLst>
          </p:cNvPr>
          <p:cNvSpPr>
            <a:spLocks noGrp="1"/>
          </p:cNvSpPr>
          <p:nvPr>
            <p:ph type="ftr" sz="quarter" idx="10"/>
          </p:nvPr>
        </p:nvSpPr>
        <p:spPr/>
        <p:txBody>
          <a:bodyPr/>
          <a:lstStyle>
            <a:lvl1pPr>
              <a:defRPr/>
            </a:lvl1pPr>
          </a:lstStyle>
          <a:p>
            <a:pPr>
              <a:defRPr/>
            </a:pPr>
            <a:endParaRPr lang="en-US"/>
          </a:p>
        </p:txBody>
      </p:sp>
      <p:sp>
        <p:nvSpPr>
          <p:cNvPr id="3" name="Date Placeholder 13">
            <a:extLst>
              <a:ext uri="{FF2B5EF4-FFF2-40B4-BE49-F238E27FC236}">
                <a16:creationId xmlns:a16="http://schemas.microsoft.com/office/drawing/2014/main" id="{C2077F36-DA71-41C0-B0E6-C312BE26F72C}"/>
              </a:ext>
            </a:extLst>
          </p:cNvPr>
          <p:cNvSpPr>
            <a:spLocks noGrp="1"/>
          </p:cNvSpPr>
          <p:nvPr>
            <p:ph type="dt" sz="half" idx="11"/>
          </p:nvPr>
        </p:nvSpPr>
        <p:spPr/>
        <p:txBody>
          <a:bodyPr/>
          <a:lstStyle>
            <a:lvl1pPr>
              <a:defRPr/>
            </a:lvl1pPr>
          </a:lstStyle>
          <a:p>
            <a:pPr>
              <a:defRPr/>
            </a:pPr>
            <a:fld id="{900BB34B-514C-463E-AA43-072038A2266A}" type="datetimeFigureOut">
              <a:rPr lang="en-US"/>
              <a:pPr>
                <a:defRPr/>
              </a:pPr>
              <a:t>9/22/2021</a:t>
            </a:fld>
            <a:endParaRPr lang="en-US"/>
          </a:p>
        </p:txBody>
      </p:sp>
      <p:sp>
        <p:nvSpPr>
          <p:cNvPr id="4" name="Slide Number Placeholder 22">
            <a:extLst>
              <a:ext uri="{FF2B5EF4-FFF2-40B4-BE49-F238E27FC236}">
                <a16:creationId xmlns:a16="http://schemas.microsoft.com/office/drawing/2014/main" id="{BA43FABD-3425-4435-A273-F1787B3B6C1E}"/>
              </a:ext>
            </a:extLst>
          </p:cNvPr>
          <p:cNvSpPr>
            <a:spLocks noGrp="1"/>
          </p:cNvSpPr>
          <p:nvPr>
            <p:ph type="sldNum" sz="quarter" idx="12"/>
          </p:nvPr>
        </p:nvSpPr>
        <p:spPr/>
        <p:txBody>
          <a:bodyPr/>
          <a:lstStyle>
            <a:lvl1pPr>
              <a:defRPr/>
            </a:lvl1pPr>
          </a:lstStyle>
          <a:p>
            <a:fld id="{4C66CFD2-C7C3-4CF8-942E-3F4925D65B2F}" type="slidenum">
              <a:rPr lang="en-US" altLang="en-US"/>
              <a:pPr/>
              <a:t>‹#›</a:t>
            </a:fld>
            <a:endParaRPr lang="en-US" altLang="en-US"/>
          </a:p>
        </p:txBody>
      </p:sp>
    </p:spTree>
    <p:extLst>
      <p:ext uri="{BB962C8B-B14F-4D97-AF65-F5344CB8AC3E}">
        <p14:creationId xmlns:p14="http://schemas.microsoft.com/office/powerpoint/2010/main" val="29770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5CB693-D02C-4387-94F1-171542139686}"/>
              </a:ext>
            </a:extLst>
          </p:cNvPr>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8">
            <a:extLst>
              <a:ext uri="{FF2B5EF4-FFF2-40B4-BE49-F238E27FC236}">
                <a16:creationId xmlns:a16="http://schemas.microsoft.com/office/drawing/2014/main" id="{9B29627E-CD3C-4D7B-B1B6-BCC3D7463682}"/>
              </a:ext>
            </a:extLst>
          </p:cNvPr>
          <p:cNvSpPr>
            <a:spLocks noGrp="1"/>
          </p:cNvSpPr>
          <p:nvPr>
            <p:ph type="dt" sz="half" idx="10"/>
          </p:nvPr>
        </p:nvSpPr>
        <p:spPr>
          <a:xfrm>
            <a:off x="5562600" y="6513513"/>
            <a:ext cx="3001963" cy="274637"/>
          </a:xfrm>
        </p:spPr>
        <p:txBody>
          <a:bodyPr vert="horz" rtlCol="0"/>
          <a:lstStyle>
            <a:lvl1pPr>
              <a:defRPr/>
            </a:lvl1pPr>
          </a:lstStyle>
          <a:p>
            <a:pPr>
              <a:defRPr/>
            </a:pPr>
            <a:fld id="{1CF334EC-304D-41D8-A7A5-164EDE88501A}" type="datetimeFigureOut">
              <a:rPr lang="en-US"/>
              <a:pPr>
                <a:defRPr/>
              </a:pPr>
              <a:t>9/22/2021</a:t>
            </a:fld>
            <a:endParaRPr lang="en-US"/>
          </a:p>
        </p:txBody>
      </p:sp>
      <p:sp>
        <p:nvSpPr>
          <p:cNvPr id="7" name="Slide Number Placeholder 9">
            <a:extLst>
              <a:ext uri="{FF2B5EF4-FFF2-40B4-BE49-F238E27FC236}">
                <a16:creationId xmlns:a16="http://schemas.microsoft.com/office/drawing/2014/main" id="{1E90AC8C-F7AC-4E91-968F-A225FE00A591}"/>
              </a:ext>
            </a:extLst>
          </p:cNvPr>
          <p:cNvSpPr>
            <a:spLocks noGrp="1"/>
          </p:cNvSpPr>
          <p:nvPr>
            <p:ph type="sldNum" sz="quarter" idx="11"/>
          </p:nvPr>
        </p:nvSpPr>
        <p:spPr>
          <a:xfrm>
            <a:off x="8639175" y="6513513"/>
            <a:ext cx="463550" cy="274637"/>
          </a:xfrm>
        </p:spPr>
        <p:txBody>
          <a:bodyPr/>
          <a:lstStyle>
            <a:lvl1pPr>
              <a:defRPr/>
            </a:lvl1pPr>
          </a:lstStyle>
          <a:p>
            <a:fld id="{D33B41A2-12D0-4D2A-AC4F-B63AC918A171}" type="slidenum">
              <a:rPr lang="en-US" altLang="en-US"/>
              <a:pPr/>
              <a:t>‹#›</a:t>
            </a:fld>
            <a:endParaRPr lang="en-US" altLang="en-US"/>
          </a:p>
        </p:txBody>
      </p:sp>
      <p:sp>
        <p:nvSpPr>
          <p:cNvPr id="8" name="Footer Placeholder 10">
            <a:extLst>
              <a:ext uri="{FF2B5EF4-FFF2-40B4-BE49-F238E27FC236}">
                <a16:creationId xmlns:a16="http://schemas.microsoft.com/office/drawing/2014/main" id="{A252351A-36F4-4A66-937C-6050C23B6A57}"/>
              </a:ext>
            </a:extLst>
          </p:cNvPr>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extLst>
      <p:ext uri="{BB962C8B-B14F-4D97-AF65-F5344CB8AC3E}">
        <p14:creationId xmlns:p14="http://schemas.microsoft.com/office/powerpoint/2010/main" val="328308618"/>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a:t>Click icon to add picture</a:t>
            </a:r>
            <a:endParaRPr lang="en-US" noProof="0" dirty="0"/>
          </a:p>
        </p:txBody>
      </p:sp>
      <p:sp>
        <p:nvSpPr>
          <p:cNvPr id="5" name="Date Placeholder 7">
            <a:extLst>
              <a:ext uri="{FF2B5EF4-FFF2-40B4-BE49-F238E27FC236}">
                <a16:creationId xmlns:a16="http://schemas.microsoft.com/office/drawing/2014/main" id="{D23201D4-CCF0-41DF-8BA5-AE7C01EC8F80}"/>
              </a:ext>
            </a:extLst>
          </p:cNvPr>
          <p:cNvSpPr>
            <a:spLocks noGrp="1"/>
          </p:cNvSpPr>
          <p:nvPr>
            <p:ph type="dt" sz="half" idx="10"/>
          </p:nvPr>
        </p:nvSpPr>
        <p:spPr>
          <a:xfrm>
            <a:off x="5562600" y="6508750"/>
            <a:ext cx="3001963" cy="274638"/>
          </a:xfrm>
        </p:spPr>
        <p:txBody>
          <a:bodyPr vert="horz" rtlCol="0"/>
          <a:lstStyle>
            <a:lvl1pPr>
              <a:defRPr/>
            </a:lvl1pPr>
          </a:lstStyle>
          <a:p>
            <a:pPr>
              <a:defRPr/>
            </a:pPr>
            <a:fld id="{753A25CE-393A-4EA0-AA8F-DC99D671F192}" type="datetimeFigureOut">
              <a:rPr lang="en-US"/>
              <a:pPr>
                <a:defRPr/>
              </a:pPr>
              <a:t>9/22/2021</a:t>
            </a:fld>
            <a:endParaRPr lang="en-US"/>
          </a:p>
        </p:txBody>
      </p:sp>
      <p:sp>
        <p:nvSpPr>
          <p:cNvPr id="6" name="Slide Number Placeholder 8">
            <a:extLst>
              <a:ext uri="{FF2B5EF4-FFF2-40B4-BE49-F238E27FC236}">
                <a16:creationId xmlns:a16="http://schemas.microsoft.com/office/drawing/2014/main" id="{2E255CF3-FCA9-4A3A-86F6-6A2578B21C1D}"/>
              </a:ext>
            </a:extLst>
          </p:cNvPr>
          <p:cNvSpPr>
            <a:spLocks noGrp="1"/>
          </p:cNvSpPr>
          <p:nvPr>
            <p:ph type="sldNum" sz="quarter" idx="11"/>
          </p:nvPr>
        </p:nvSpPr>
        <p:spPr>
          <a:xfrm>
            <a:off x="8639175" y="6508750"/>
            <a:ext cx="463550" cy="274638"/>
          </a:xfrm>
        </p:spPr>
        <p:txBody>
          <a:bodyPr/>
          <a:lstStyle>
            <a:lvl1pPr>
              <a:defRPr/>
            </a:lvl1pPr>
          </a:lstStyle>
          <a:p>
            <a:fld id="{AB957839-1A0A-451A-AF55-68AABDE1D1DC}" type="slidenum">
              <a:rPr lang="en-US" altLang="en-US"/>
              <a:pPr/>
              <a:t>‹#›</a:t>
            </a:fld>
            <a:endParaRPr lang="en-US" altLang="en-US"/>
          </a:p>
        </p:txBody>
      </p:sp>
      <p:sp>
        <p:nvSpPr>
          <p:cNvPr id="7" name="Footer Placeholder 9">
            <a:extLst>
              <a:ext uri="{FF2B5EF4-FFF2-40B4-BE49-F238E27FC236}">
                <a16:creationId xmlns:a16="http://schemas.microsoft.com/office/drawing/2014/main" id="{8B14678C-9C82-4BE3-9B21-A1A2D95DA8A3}"/>
              </a:ext>
            </a:extLst>
          </p:cNvPr>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extLst>
      <p:ext uri="{BB962C8B-B14F-4D97-AF65-F5344CB8AC3E}">
        <p14:creationId xmlns:p14="http://schemas.microsoft.com/office/powerpoint/2010/main" val="119807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ound Diagonal Corner Rectangle 6">
            <a:extLst>
              <a:ext uri="{FF2B5EF4-FFF2-40B4-BE49-F238E27FC236}">
                <a16:creationId xmlns:a16="http://schemas.microsoft.com/office/drawing/2014/main" id="{C0CC61B1-C845-4D80-B0C8-AFB5464E8F52}"/>
              </a:ext>
            </a:extLst>
          </p:cNvPr>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ooter Placeholder 2">
            <a:extLst>
              <a:ext uri="{FF2B5EF4-FFF2-40B4-BE49-F238E27FC236}">
                <a16:creationId xmlns:a16="http://schemas.microsoft.com/office/drawing/2014/main" id="{FA9BE1E7-DE94-4E6C-BB0D-264AB0E300C7}"/>
              </a:ext>
            </a:extLst>
          </p:cNvPr>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a:extLst>
              <a:ext uri="{FF2B5EF4-FFF2-40B4-BE49-F238E27FC236}">
                <a16:creationId xmlns:a16="http://schemas.microsoft.com/office/drawing/2014/main" id="{E757428D-75F6-411A-89F2-445BE7098BFC}"/>
              </a:ext>
            </a:extLst>
          </p:cNvPr>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167AFBBD-FA27-48AF-834E-8637CC86141F}" type="datetimeFigureOut">
              <a:rPr lang="en-US"/>
              <a:pPr>
                <a:defRPr/>
              </a:pPr>
              <a:t>9/22/2021</a:t>
            </a:fld>
            <a:endParaRPr lang="en-US"/>
          </a:p>
        </p:txBody>
      </p:sp>
      <p:sp>
        <p:nvSpPr>
          <p:cNvPr id="23" name="Slide Number Placeholder 22">
            <a:extLst>
              <a:ext uri="{FF2B5EF4-FFF2-40B4-BE49-F238E27FC236}">
                <a16:creationId xmlns:a16="http://schemas.microsoft.com/office/drawing/2014/main" id="{CFCBB41D-7D31-419F-85BB-0C0E334913D5}"/>
              </a:ext>
            </a:extLst>
          </p:cNvPr>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latin typeface="Rockwell" panose="02060603020205020403" pitchFamily="18" charset="0"/>
              </a:defRPr>
            </a:lvl1pPr>
          </a:lstStyle>
          <a:p>
            <a:fld id="{82783A5C-DB35-4B34-8514-FF8D4A72FFC9}" type="slidenum">
              <a:rPr lang="en-US" altLang="en-US"/>
              <a:pPr/>
              <a:t>‹#›</a:t>
            </a:fld>
            <a:endParaRPr lang="en-US" altLang="en-US"/>
          </a:p>
        </p:txBody>
      </p:sp>
      <p:sp>
        <p:nvSpPr>
          <p:cNvPr id="22" name="Title Placeholder 21">
            <a:extLst>
              <a:ext uri="{FF2B5EF4-FFF2-40B4-BE49-F238E27FC236}">
                <a16:creationId xmlns:a16="http://schemas.microsoft.com/office/drawing/2014/main" id="{0F40B48A-7251-4F33-A128-5F4D5E7F83E8}"/>
              </a:ext>
            </a:extLst>
          </p:cNvPr>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3" name="Text Placeholder 12">
            <a:extLst>
              <a:ext uri="{FF2B5EF4-FFF2-40B4-BE49-F238E27FC236}">
                <a16:creationId xmlns:a16="http://schemas.microsoft.com/office/drawing/2014/main" id="{65D11B53-AB22-4C18-B07C-5B6CA91FD681}"/>
              </a:ext>
            </a:extLst>
          </p:cNvPr>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16" r:id="rId7"/>
    <p:sldLayoutId id="2147483725" r:id="rId8"/>
    <p:sldLayoutId id="2147483726" r:id="rId9"/>
    <p:sldLayoutId id="2147483717" r:id="rId10"/>
    <p:sldLayoutId id="2147483718"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anose="02060603020205020403" pitchFamily="18" charset="0"/>
        </a:defRPr>
      </a:lvl2pPr>
      <a:lvl3pPr marL="53975" indent="-53975" algn="r" rtl="0" fontAlgn="base">
        <a:spcBef>
          <a:spcPct val="0"/>
        </a:spcBef>
        <a:spcAft>
          <a:spcPct val="0"/>
        </a:spcAft>
        <a:defRPr sz="4600">
          <a:solidFill>
            <a:srgbClr val="E7EACB"/>
          </a:solidFill>
          <a:latin typeface="Rockwell" panose="02060603020205020403" pitchFamily="18" charset="0"/>
        </a:defRPr>
      </a:lvl3pPr>
      <a:lvl4pPr marL="53975" indent="-53975" algn="r" rtl="0" fontAlgn="base">
        <a:spcBef>
          <a:spcPct val="0"/>
        </a:spcBef>
        <a:spcAft>
          <a:spcPct val="0"/>
        </a:spcAft>
        <a:defRPr sz="4600">
          <a:solidFill>
            <a:srgbClr val="E7EACB"/>
          </a:solidFill>
          <a:latin typeface="Rockwell" panose="02060603020205020403" pitchFamily="18" charset="0"/>
        </a:defRPr>
      </a:lvl4pPr>
      <a:lvl5pPr marL="53975" indent="-53975" algn="r" rtl="0" fontAlgn="base">
        <a:spcBef>
          <a:spcPct val="0"/>
        </a:spcBef>
        <a:spcAft>
          <a:spcPct val="0"/>
        </a:spcAft>
        <a:defRPr sz="4600">
          <a:solidFill>
            <a:srgbClr val="E7EACB"/>
          </a:solidFill>
          <a:latin typeface="Rockwell" panose="02060603020205020403" pitchFamily="18" charset="0"/>
        </a:defRPr>
      </a:lvl5pPr>
      <a:lvl6pPr marL="511175" indent="-53975" algn="r" rtl="0" fontAlgn="base">
        <a:spcBef>
          <a:spcPct val="0"/>
        </a:spcBef>
        <a:spcAft>
          <a:spcPct val="0"/>
        </a:spcAft>
        <a:defRPr sz="4600">
          <a:solidFill>
            <a:srgbClr val="E7EACB"/>
          </a:solidFill>
          <a:latin typeface="Rockwell" panose="02060603020205020403" pitchFamily="18" charset="0"/>
        </a:defRPr>
      </a:lvl6pPr>
      <a:lvl7pPr marL="968375" indent="-53975" algn="r" rtl="0" fontAlgn="base">
        <a:spcBef>
          <a:spcPct val="0"/>
        </a:spcBef>
        <a:spcAft>
          <a:spcPct val="0"/>
        </a:spcAft>
        <a:defRPr sz="4600">
          <a:solidFill>
            <a:srgbClr val="E7EACB"/>
          </a:solidFill>
          <a:latin typeface="Rockwell" panose="02060603020205020403" pitchFamily="18" charset="0"/>
        </a:defRPr>
      </a:lvl7pPr>
      <a:lvl8pPr marL="1425575" indent="-53975" algn="r" rtl="0" fontAlgn="base">
        <a:spcBef>
          <a:spcPct val="0"/>
        </a:spcBef>
        <a:spcAft>
          <a:spcPct val="0"/>
        </a:spcAft>
        <a:defRPr sz="4600">
          <a:solidFill>
            <a:srgbClr val="E7EACB"/>
          </a:solidFill>
          <a:latin typeface="Rockwell" panose="02060603020205020403" pitchFamily="18" charset="0"/>
        </a:defRPr>
      </a:lvl8pPr>
      <a:lvl9pPr marL="1882775" indent="-53975" algn="r" rtl="0" fontAlgn="base">
        <a:spcBef>
          <a:spcPct val="0"/>
        </a:spcBef>
        <a:spcAft>
          <a:spcPct val="0"/>
        </a:spcAft>
        <a:defRPr sz="4600">
          <a:solidFill>
            <a:srgbClr val="E7EACB"/>
          </a:solidFill>
          <a:latin typeface="Rockwell" panose="02060603020205020403" pitchFamily="18" charset="0"/>
        </a:defRPr>
      </a:lvl9pPr>
      <a:extLst/>
    </p:titleStyle>
    <p:bodyStyle>
      <a:lvl1pPr marL="292100" indent="-292100" algn="l" rtl="0" fontAlgn="base">
        <a:spcBef>
          <a:spcPct val="0"/>
        </a:spcBef>
        <a:spcAft>
          <a:spcPct val="0"/>
        </a:spcAft>
        <a:buClr>
          <a:schemeClr val="accent1"/>
        </a:buClr>
        <a:buSzPct val="70000"/>
        <a:buFont typeface="Wingdings 2" panose="05020102010507070707"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anose="05020102010507070707"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anose="05020102010507070707"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anose="05020102010507070707"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9" descr="logo1">
            <a:extLst>
              <a:ext uri="{FF2B5EF4-FFF2-40B4-BE49-F238E27FC236}">
                <a16:creationId xmlns:a16="http://schemas.microsoft.com/office/drawing/2014/main" id="{15083669-CA70-403B-AF6C-7ACE415FE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descr="strip1">
            <a:extLst>
              <a:ext uri="{FF2B5EF4-FFF2-40B4-BE49-F238E27FC236}">
                <a16:creationId xmlns:a16="http://schemas.microsoft.com/office/drawing/2014/main" id="{47DDD008-7834-4CCF-B651-FE18A302BC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990600"/>
            <a:ext cx="7162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1">
            <a:extLst>
              <a:ext uri="{FF2B5EF4-FFF2-40B4-BE49-F238E27FC236}">
                <a16:creationId xmlns:a16="http://schemas.microsoft.com/office/drawing/2014/main" id="{C721B8E9-5547-4FA7-83C6-4771C1C9DC70}"/>
              </a:ext>
            </a:extLst>
          </p:cNvPr>
          <p:cNvSpPr>
            <a:spLocks noChangeArrowheads="1"/>
          </p:cNvSpPr>
          <p:nvPr/>
        </p:nvSpPr>
        <p:spPr bwMode="auto">
          <a:xfrm>
            <a:off x="1638300" y="1219200"/>
            <a:ext cx="609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fontAlgn="base">
              <a:spcBef>
                <a:spcPct val="0"/>
              </a:spcBef>
              <a:spcAft>
                <a:spcPct val="0"/>
              </a:spcAft>
              <a:defRPr>
                <a:solidFill>
                  <a:schemeClr val="tx1"/>
                </a:solidFill>
                <a:latin typeface="Rockwell" panose="02060603020205020403" pitchFamily="18" charset="0"/>
              </a:defRPr>
            </a:lvl6pPr>
            <a:lvl7pPr marL="2971800" indent="-228600" fontAlgn="base">
              <a:spcBef>
                <a:spcPct val="0"/>
              </a:spcBef>
              <a:spcAft>
                <a:spcPct val="0"/>
              </a:spcAft>
              <a:defRPr>
                <a:solidFill>
                  <a:schemeClr val="tx1"/>
                </a:solidFill>
                <a:latin typeface="Rockwell" panose="02060603020205020403" pitchFamily="18" charset="0"/>
              </a:defRPr>
            </a:lvl7pPr>
            <a:lvl8pPr marL="3429000" indent="-228600" fontAlgn="base">
              <a:spcBef>
                <a:spcPct val="0"/>
              </a:spcBef>
              <a:spcAft>
                <a:spcPct val="0"/>
              </a:spcAft>
              <a:defRPr>
                <a:solidFill>
                  <a:schemeClr val="tx1"/>
                </a:solidFill>
                <a:latin typeface="Rockwell" panose="02060603020205020403" pitchFamily="18" charset="0"/>
              </a:defRPr>
            </a:lvl8pPr>
            <a:lvl9pPr marL="3886200" indent="-228600" fontAlgn="base">
              <a:spcBef>
                <a:spcPct val="0"/>
              </a:spcBef>
              <a:spcAft>
                <a:spcPct val="0"/>
              </a:spcAft>
              <a:defRPr>
                <a:solidFill>
                  <a:schemeClr val="tx1"/>
                </a:solidFill>
                <a:latin typeface="Rockwell" panose="02060603020205020403" pitchFamily="18" charset="0"/>
              </a:defRPr>
            </a:lvl9pPr>
          </a:lstStyle>
          <a:p>
            <a:pPr algn="ctr"/>
            <a:r>
              <a:rPr lang="en-US" altLang="en-US" sz="4800" dirty="0">
                <a:latin typeface="Tw Cen MT" panose="020B0602020104020603" pitchFamily="34" charset="0"/>
              </a:rPr>
              <a:t>www.studymafia.org</a:t>
            </a:r>
          </a:p>
        </p:txBody>
      </p:sp>
      <p:sp>
        <p:nvSpPr>
          <p:cNvPr id="13" name="Text Box 9">
            <a:extLst>
              <a:ext uri="{FF2B5EF4-FFF2-40B4-BE49-F238E27FC236}">
                <a16:creationId xmlns:a16="http://schemas.microsoft.com/office/drawing/2014/main" id="{188FC2FF-4892-42EC-9FD0-C722CF48507E}"/>
              </a:ext>
            </a:extLst>
          </p:cNvPr>
          <p:cNvSpPr txBox="1">
            <a:spLocks noChangeArrowheads="1"/>
          </p:cNvSpPr>
          <p:nvPr/>
        </p:nvSpPr>
        <p:spPr bwMode="auto">
          <a:xfrm>
            <a:off x="381000" y="5410200"/>
            <a:ext cx="8610600" cy="584775"/>
          </a:xfrm>
          <a:prstGeom prst="rect">
            <a:avLst/>
          </a:prstGeom>
          <a:noFill/>
          <a:ln w="9525">
            <a:noFill/>
            <a:miter lim="800000"/>
            <a:headEnd/>
            <a:tailEnd/>
          </a:ln>
        </p:spPr>
        <p:txBody>
          <a:bodyPr>
            <a:spAutoFit/>
          </a:bodyPr>
          <a:lstStyle/>
          <a:p>
            <a:pPr>
              <a:spcBef>
                <a:spcPct val="50000"/>
              </a:spcBef>
            </a:pPr>
            <a:r>
              <a:rPr lang="en-US" sz="1600" b="1" dirty="0"/>
              <a:t>Submitted To:				                                Submitted By:</a:t>
            </a:r>
          </a:p>
          <a:p>
            <a:r>
              <a:rPr lang="en-US" sz="1600" b="1" dirty="0"/>
              <a:t>www.studymafia.org                                                                              </a:t>
            </a:r>
            <a:r>
              <a:rPr lang="en-US" sz="1600" b="1" dirty="0" err="1"/>
              <a:t>www.studymafia.org</a:t>
            </a:r>
            <a:r>
              <a:rPr lang="en-US" sz="1600" dirty="0"/>
              <a:t> </a:t>
            </a:r>
            <a:endParaRPr lang="en-US" sz="1600" b="1" dirty="0"/>
          </a:p>
        </p:txBody>
      </p:sp>
      <p:sp>
        <p:nvSpPr>
          <p:cNvPr id="14" name="Rectangle 8">
            <a:extLst>
              <a:ext uri="{FF2B5EF4-FFF2-40B4-BE49-F238E27FC236}">
                <a16:creationId xmlns:a16="http://schemas.microsoft.com/office/drawing/2014/main" id="{6B2F248B-1E35-4217-9998-2984BD5D882A}"/>
              </a:ext>
            </a:extLst>
          </p:cNvPr>
          <p:cNvSpPr>
            <a:spLocks noChangeArrowheads="1"/>
          </p:cNvSpPr>
          <p:nvPr/>
        </p:nvSpPr>
        <p:spPr bwMode="auto">
          <a:xfrm>
            <a:off x="-228600" y="2923530"/>
            <a:ext cx="5410200" cy="1938992"/>
          </a:xfrm>
          <a:prstGeom prst="rect">
            <a:avLst/>
          </a:prstGeom>
          <a:noFill/>
          <a:ln w="9525">
            <a:noFill/>
            <a:miter lim="800000"/>
            <a:headEnd/>
            <a:tailEnd/>
          </a:ln>
        </p:spPr>
        <p:txBody>
          <a:bodyPr wrap="square">
            <a:spAutoFit/>
          </a:bodyPr>
          <a:lstStyle/>
          <a:p>
            <a:pPr algn="ctr">
              <a:defRPr/>
            </a:pPr>
            <a:r>
              <a:rPr lang="en-US" sz="4000" b="1" dirty="0"/>
              <a:t> Seminar </a:t>
            </a:r>
          </a:p>
          <a:p>
            <a:pPr algn="ctr">
              <a:defRPr/>
            </a:pPr>
            <a:r>
              <a:rPr lang="en-US" sz="4000" b="1" dirty="0"/>
              <a:t>On</a:t>
            </a:r>
          </a:p>
          <a:p>
            <a:pPr algn="ctr">
              <a:defRPr/>
            </a:pPr>
            <a:r>
              <a:rPr lang="en-US" sz="4000" b="1" dirty="0"/>
              <a:t>Noise Pollution</a:t>
            </a:r>
          </a:p>
        </p:txBody>
      </p:sp>
      <p:pic>
        <p:nvPicPr>
          <p:cNvPr id="6" name="Picture 5">
            <a:extLst>
              <a:ext uri="{FF2B5EF4-FFF2-40B4-BE49-F238E27FC236}">
                <a16:creationId xmlns:a16="http://schemas.microsoft.com/office/drawing/2014/main" id="{9F713DC2-1940-4628-B5E4-B3A523CEF8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743200"/>
            <a:ext cx="2590495" cy="259049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5D61-02CA-4813-92B0-1F83DE225DB9}"/>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Sources of Industry Noise</a:t>
            </a:r>
          </a:p>
        </p:txBody>
      </p:sp>
      <p:sp>
        <p:nvSpPr>
          <p:cNvPr id="3" name="Content Placeholder 2">
            <a:extLst>
              <a:ext uri="{FF2B5EF4-FFF2-40B4-BE49-F238E27FC236}">
                <a16:creationId xmlns:a16="http://schemas.microsoft.com/office/drawing/2014/main" id="{2055FD93-E946-47E4-ADDC-5D77056C97EF}"/>
              </a:ext>
            </a:extLst>
          </p:cNvPr>
          <p:cNvSpPr>
            <a:spLocks noGrp="1"/>
          </p:cNvSpPr>
          <p:nvPr>
            <p:ph idx="1"/>
          </p:nvPr>
        </p:nvSpPr>
        <p:spPr/>
        <p:txBody>
          <a:bodyPr>
            <a:normAutofit fontScale="85000" lnSpcReduction="10000"/>
          </a:bodyPr>
          <a:lstStyle/>
          <a:p>
            <a:pPr fontAlgn="auto">
              <a:spcBef>
                <a:spcPts val="0"/>
              </a:spcBef>
              <a:spcAft>
                <a:spcPts val="0"/>
              </a:spcAft>
              <a:buFont typeface="Wingdings 2"/>
              <a:buNone/>
              <a:defRPr/>
            </a:pPr>
            <a:endParaRPr lang="en-US" dirty="0"/>
          </a:p>
          <a:p>
            <a:pPr fontAlgn="auto">
              <a:spcBef>
                <a:spcPts val="0"/>
              </a:spcBef>
              <a:spcAft>
                <a:spcPts val="0"/>
              </a:spcAft>
              <a:buFont typeface="Wingdings 2"/>
              <a:buChar char=""/>
              <a:defRPr/>
            </a:pPr>
            <a:r>
              <a:rPr lang="en-US" sz="4100" dirty="0"/>
              <a:t>Fans</a:t>
            </a:r>
          </a:p>
          <a:p>
            <a:pPr fontAlgn="auto">
              <a:spcBef>
                <a:spcPts val="0"/>
              </a:spcBef>
              <a:spcAft>
                <a:spcPts val="0"/>
              </a:spcAft>
              <a:buFont typeface="Wingdings 2"/>
              <a:buChar char=""/>
              <a:defRPr/>
            </a:pPr>
            <a:r>
              <a:rPr lang="en-US" sz="4100" dirty="0"/>
              <a:t>Motors</a:t>
            </a:r>
          </a:p>
          <a:p>
            <a:pPr fontAlgn="auto">
              <a:spcBef>
                <a:spcPts val="0"/>
              </a:spcBef>
              <a:spcAft>
                <a:spcPts val="0"/>
              </a:spcAft>
              <a:buFont typeface="Wingdings 2"/>
              <a:buChar char=""/>
              <a:defRPr/>
            </a:pPr>
            <a:r>
              <a:rPr lang="en-US" sz="4100" dirty="0"/>
              <a:t>Compressors mounted outside </a:t>
            </a:r>
          </a:p>
          <a:p>
            <a:pPr fontAlgn="auto">
              <a:spcBef>
                <a:spcPts val="0"/>
              </a:spcBef>
              <a:spcAft>
                <a:spcPts val="0"/>
              </a:spcAft>
              <a:buFont typeface="Wingdings 2"/>
              <a:buNone/>
              <a:defRPr/>
            </a:pPr>
            <a:endParaRPr lang="en-US" dirty="0"/>
          </a:p>
          <a:p>
            <a:pPr fontAlgn="auto">
              <a:spcBef>
                <a:spcPts val="0"/>
              </a:spcBef>
              <a:spcAft>
                <a:spcPts val="0"/>
              </a:spcAft>
              <a:buFont typeface="Wingdings 2"/>
              <a:buNone/>
              <a:defRPr/>
            </a:pPr>
            <a:endParaRPr lang="en-US" dirty="0"/>
          </a:p>
          <a:p>
            <a:pPr fontAlgn="auto">
              <a:spcBef>
                <a:spcPts val="0"/>
              </a:spcBef>
              <a:spcAft>
                <a:spcPts val="0"/>
              </a:spcAft>
              <a:buFont typeface="Wingdings 2"/>
              <a:buNone/>
              <a:defRPr/>
            </a:pPr>
            <a:r>
              <a:rPr lang="en-US" dirty="0"/>
              <a:t>This interior noise sources have significant impacts on industrial workers, among whom noise induced hearing loss is unfortunately common</a:t>
            </a:r>
          </a:p>
          <a:p>
            <a:pPr fontAlgn="auto">
              <a:spcBef>
                <a:spcPts val="0"/>
              </a:spcBef>
              <a:spcAft>
                <a:spcPts val="0"/>
              </a:spcAft>
              <a:buFont typeface="Wingdings 2"/>
              <a:buChar char=""/>
              <a:defRPr/>
            </a:pPr>
            <a:endParaRPr lang="en-US" dirty="0"/>
          </a:p>
          <a:p>
            <a:pPr fontAlgn="auto">
              <a:spcBef>
                <a:spcPts val="0"/>
              </a:spcBef>
              <a:spcAft>
                <a:spcPts val="0"/>
              </a:spcAft>
              <a:buFont typeface="Wingdings 2"/>
              <a:buNone/>
              <a:defRPr/>
            </a:pPr>
            <a:r>
              <a:rPr lang="en-US" dirty="0"/>
              <a:t> </a:t>
            </a:r>
          </a:p>
          <a:p>
            <a:pPr fontAlgn="auto">
              <a:spcBef>
                <a:spcPts val="0"/>
              </a:spcBef>
              <a:spcAft>
                <a:spcPts val="0"/>
              </a:spcAft>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8660-A546-460C-B5BF-4CA862F81A8B}"/>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Transportation</a:t>
            </a:r>
          </a:p>
        </p:txBody>
      </p:sp>
      <p:sp>
        <p:nvSpPr>
          <p:cNvPr id="19459" name="Content Placeholder 2">
            <a:extLst>
              <a:ext uri="{FF2B5EF4-FFF2-40B4-BE49-F238E27FC236}">
                <a16:creationId xmlns:a16="http://schemas.microsoft.com/office/drawing/2014/main" id="{7E466FB1-399B-45E8-8F97-0A1D717FDDDD}"/>
              </a:ext>
            </a:extLst>
          </p:cNvPr>
          <p:cNvSpPr>
            <a:spLocks noGrp="1"/>
          </p:cNvSpPr>
          <p:nvPr>
            <p:ph idx="1"/>
          </p:nvPr>
        </p:nvSpPr>
        <p:spPr>
          <a:xfrm>
            <a:off x="457200" y="2057400"/>
            <a:ext cx="8229600" cy="4525963"/>
          </a:xfrm>
        </p:spPr>
        <p:txBody>
          <a:bodyPr/>
          <a:lstStyle/>
          <a:p>
            <a:r>
              <a:rPr lang="en-US" altLang="en-US"/>
              <a:t>Road Traffic Noise</a:t>
            </a:r>
          </a:p>
          <a:p>
            <a:endParaRPr lang="en-US" altLang="en-US"/>
          </a:p>
          <a:p>
            <a:r>
              <a:rPr lang="en-US" altLang="en-US"/>
              <a:t>Aircraft Noise</a:t>
            </a:r>
          </a:p>
          <a:p>
            <a:endParaRPr lang="en-US" altLang="en-US"/>
          </a:p>
          <a:p>
            <a:r>
              <a:rPr lang="en-US" altLang="en-US"/>
              <a:t>Noise from Rail Roads</a:t>
            </a:r>
          </a:p>
        </p:txBody>
      </p:sp>
      <p:pic>
        <p:nvPicPr>
          <p:cNvPr id="4" name="Picture 3">
            <a:extLst>
              <a:ext uri="{FF2B5EF4-FFF2-40B4-BE49-F238E27FC236}">
                <a16:creationId xmlns:a16="http://schemas.microsoft.com/office/drawing/2014/main" id="{C65B7F6E-A0AB-44B3-9821-633565B0BB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96536"/>
            <a:ext cx="5993832" cy="3352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AA6D7-E3DB-4BCB-9F69-8BF286DCBECE}"/>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Causes of Noise Pollution</a:t>
            </a:r>
          </a:p>
        </p:txBody>
      </p:sp>
      <p:sp>
        <p:nvSpPr>
          <p:cNvPr id="3" name="Content Placeholder 2">
            <a:extLst>
              <a:ext uri="{FF2B5EF4-FFF2-40B4-BE49-F238E27FC236}">
                <a16:creationId xmlns:a16="http://schemas.microsoft.com/office/drawing/2014/main" id="{660AD037-2585-4468-9FE9-F7C091441463}"/>
              </a:ext>
            </a:extLst>
          </p:cNvPr>
          <p:cNvSpPr>
            <a:spLocks noGrp="1"/>
          </p:cNvSpPr>
          <p:nvPr>
            <p:ph idx="1"/>
          </p:nvPr>
        </p:nvSpPr>
        <p:spPr/>
        <p:txBody>
          <a:bodyPr>
            <a:normAutofit fontScale="85000" lnSpcReduction="20000"/>
          </a:bodyPr>
          <a:lstStyle/>
          <a:p>
            <a:pPr fontAlgn="auto">
              <a:spcBef>
                <a:spcPts val="0"/>
              </a:spcBef>
              <a:spcAft>
                <a:spcPts val="0"/>
              </a:spcAft>
              <a:buFont typeface="Wingdings 2"/>
              <a:buChar char=""/>
              <a:defRPr/>
            </a:pPr>
            <a:r>
              <a:rPr lang="en-US" dirty="0"/>
              <a:t>Poor Urban Planning</a:t>
            </a:r>
          </a:p>
          <a:p>
            <a:pPr fontAlgn="auto">
              <a:spcBef>
                <a:spcPts val="0"/>
              </a:spcBef>
              <a:spcAft>
                <a:spcPts val="0"/>
              </a:spcAft>
              <a:buFont typeface="Wingdings 2"/>
              <a:buChar char=""/>
              <a:defRPr/>
            </a:pPr>
            <a:r>
              <a:rPr lang="en-US" dirty="0"/>
              <a:t>Sounds from Motor Vehicles</a:t>
            </a:r>
          </a:p>
          <a:p>
            <a:pPr fontAlgn="auto">
              <a:spcBef>
                <a:spcPts val="0"/>
              </a:spcBef>
              <a:spcAft>
                <a:spcPts val="0"/>
              </a:spcAft>
              <a:buFont typeface="Wingdings 2"/>
              <a:buChar char=""/>
              <a:defRPr/>
            </a:pPr>
            <a:r>
              <a:rPr lang="en-US" dirty="0"/>
              <a:t>Sounds from Musical Instruments</a:t>
            </a:r>
          </a:p>
          <a:p>
            <a:pPr fontAlgn="auto">
              <a:spcBef>
                <a:spcPts val="0"/>
              </a:spcBef>
              <a:spcAft>
                <a:spcPts val="0"/>
              </a:spcAft>
              <a:buFont typeface="Wingdings 2"/>
              <a:buChar char=""/>
              <a:defRPr/>
            </a:pPr>
            <a:r>
              <a:rPr lang="en-US" dirty="0"/>
              <a:t>Car Alarms</a:t>
            </a:r>
          </a:p>
          <a:p>
            <a:pPr fontAlgn="auto">
              <a:spcBef>
                <a:spcPts val="0"/>
              </a:spcBef>
              <a:spcAft>
                <a:spcPts val="0"/>
              </a:spcAft>
              <a:buFont typeface="Wingdings 2"/>
              <a:buChar char=""/>
              <a:defRPr/>
            </a:pPr>
            <a:r>
              <a:rPr lang="en-US" dirty="0"/>
              <a:t>Office Equipment</a:t>
            </a:r>
          </a:p>
          <a:p>
            <a:pPr fontAlgn="auto">
              <a:spcBef>
                <a:spcPts val="0"/>
              </a:spcBef>
              <a:spcAft>
                <a:spcPts val="0"/>
              </a:spcAft>
              <a:buFont typeface="Wingdings 2"/>
              <a:buChar char=""/>
              <a:defRPr/>
            </a:pPr>
            <a:r>
              <a:rPr lang="en-US" dirty="0"/>
              <a:t>Factory Machinery</a:t>
            </a:r>
          </a:p>
          <a:p>
            <a:pPr fontAlgn="auto">
              <a:spcBef>
                <a:spcPts val="0"/>
              </a:spcBef>
              <a:spcAft>
                <a:spcPts val="0"/>
              </a:spcAft>
              <a:buFont typeface="Wingdings 2"/>
              <a:buChar char=""/>
              <a:defRPr/>
            </a:pPr>
            <a:r>
              <a:rPr lang="en-US" dirty="0"/>
              <a:t>Construction Work</a:t>
            </a:r>
          </a:p>
          <a:p>
            <a:pPr fontAlgn="auto">
              <a:spcBef>
                <a:spcPts val="0"/>
              </a:spcBef>
              <a:spcAft>
                <a:spcPts val="0"/>
              </a:spcAft>
              <a:buFont typeface="Wingdings 2"/>
              <a:buChar char=""/>
              <a:defRPr/>
            </a:pPr>
            <a:r>
              <a:rPr lang="en-US" dirty="0"/>
              <a:t>Barking Animals</a:t>
            </a:r>
          </a:p>
          <a:p>
            <a:pPr fontAlgn="auto">
              <a:spcBef>
                <a:spcPts val="0"/>
              </a:spcBef>
              <a:spcAft>
                <a:spcPts val="0"/>
              </a:spcAft>
              <a:buFont typeface="Wingdings 2"/>
              <a:buChar char=""/>
              <a:defRPr/>
            </a:pPr>
            <a:r>
              <a:rPr lang="en-US" dirty="0"/>
              <a:t>Appliances</a:t>
            </a:r>
          </a:p>
          <a:p>
            <a:pPr fontAlgn="auto">
              <a:spcBef>
                <a:spcPts val="0"/>
              </a:spcBef>
              <a:spcAft>
                <a:spcPts val="0"/>
              </a:spcAft>
              <a:buFont typeface="Wingdings 2"/>
              <a:buChar char=""/>
              <a:defRPr/>
            </a:pPr>
            <a:r>
              <a:rPr lang="en-US" dirty="0"/>
              <a:t>Audio Instruments</a:t>
            </a:r>
          </a:p>
          <a:p>
            <a:pPr fontAlgn="auto">
              <a:spcBef>
                <a:spcPts val="0"/>
              </a:spcBef>
              <a:spcAft>
                <a:spcPts val="0"/>
              </a:spcAft>
              <a:buFont typeface="Wingdings 2"/>
              <a:buChar char=""/>
              <a:defRPr/>
            </a:pPr>
            <a:r>
              <a:rPr lang="en-US" dirty="0"/>
              <a:t>Loud Speakers</a:t>
            </a:r>
          </a:p>
          <a:p>
            <a:pPr fontAlgn="auto">
              <a:spcBef>
                <a:spcPts val="0"/>
              </a:spcBef>
              <a:spcAft>
                <a:spcPts val="0"/>
              </a:spcAft>
              <a:buFont typeface="Wingdings 2"/>
              <a:buChar char=""/>
              <a:defRPr/>
            </a:pPr>
            <a:r>
              <a:rPr lang="en-US" dirty="0"/>
              <a:t>Noise Created by People</a:t>
            </a:r>
          </a:p>
          <a:p>
            <a:pPr fontAlgn="auto">
              <a:spcBef>
                <a:spcPts val="0"/>
              </a:spcBef>
              <a:spcAft>
                <a:spcPts val="0"/>
              </a:spcAft>
              <a:buFont typeface="Wingdings 2"/>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FFB7-4CB5-40E9-9839-3100CB0FD0AA}"/>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Effects of Noise Pollution</a:t>
            </a:r>
          </a:p>
        </p:txBody>
      </p:sp>
      <p:sp>
        <p:nvSpPr>
          <p:cNvPr id="21507" name="Content Placeholder 2">
            <a:extLst>
              <a:ext uri="{FF2B5EF4-FFF2-40B4-BE49-F238E27FC236}">
                <a16:creationId xmlns:a16="http://schemas.microsoft.com/office/drawing/2014/main" id="{BEDAA133-5C85-433B-9109-64FABFC9A694}"/>
              </a:ext>
            </a:extLst>
          </p:cNvPr>
          <p:cNvSpPr>
            <a:spLocks noGrp="1"/>
          </p:cNvSpPr>
          <p:nvPr>
            <p:ph idx="1"/>
          </p:nvPr>
        </p:nvSpPr>
        <p:spPr/>
        <p:txBody>
          <a:bodyPr/>
          <a:lstStyle/>
          <a:p>
            <a:r>
              <a:rPr lang="en-US" altLang="en-US"/>
              <a:t>Effects on Human</a:t>
            </a:r>
          </a:p>
          <a:p>
            <a:endParaRPr lang="en-US" altLang="en-US"/>
          </a:p>
          <a:p>
            <a:r>
              <a:rPr lang="en-US" altLang="en-US"/>
              <a:t>Effects on Animals</a:t>
            </a:r>
          </a:p>
          <a:p>
            <a:endParaRPr lang="en-US" altLang="en-US"/>
          </a:p>
          <a:p>
            <a:r>
              <a:rPr lang="en-US" altLang="en-US"/>
              <a:t>Effects on Environment</a:t>
            </a:r>
          </a:p>
          <a:p>
            <a:pPr>
              <a:buFont typeface="Wingdings 2" panose="05020102010507070707" pitchFamily="18" charset="2"/>
              <a:buNone/>
            </a:pPr>
            <a:r>
              <a:rPr lang="en-US" altLang="en-US"/>
              <a:t>               (Vegetation, Property)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FB62-9AED-4434-810C-AE9BB897F43C}"/>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Effects on Human</a:t>
            </a:r>
          </a:p>
        </p:txBody>
      </p:sp>
      <p:sp>
        <p:nvSpPr>
          <p:cNvPr id="22531" name="Content Placeholder 2">
            <a:extLst>
              <a:ext uri="{FF2B5EF4-FFF2-40B4-BE49-F238E27FC236}">
                <a16:creationId xmlns:a16="http://schemas.microsoft.com/office/drawing/2014/main" id="{91453A64-63BC-4271-8A7A-FFA2312ACE67}"/>
              </a:ext>
            </a:extLst>
          </p:cNvPr>
          <p:cNvSpPr>
            <a:spLocks noGrp="1"/>
          </p:cNvSpPr>
          <p:nvPr>
            <p:ph idx="1"/>
          </p:nvPr>
        </p:nvSpPr>
        <p:spPr/>
        <p:txBody>
          <a:bodyPr/>
          <a:lstStyle/>
          <a:p>
            <a:r>
              <a:rPr lang="en-US" altLang="en-US"/>
              <a:t>Hearing Impairment</a:t>
            </a:r>
          </a:p>
          <a:p>
            <a:r>
              <a:rPr lang="en-US" altLang="en-US"/>
              <a:t>Interference with Spoken Communication</a:t>
            </a:r>
          </a:p>
          <a:p>
            <a:r>
              <a:rPr lang="en-US" altLang="en-US"/>
              <a:t>Decrease in Efficiency</a:t>
            </a:r>
          </a:p>
          <a:p>
            <a:r>
              <a:rPr lang="en-US" altLang="en-US"/>
              <a:t>Lack of Concentration</a:t>
            </a:r>
          </a:p>
          <a:p>
            <a:r>
              <a:rPr lang="en-US" altLang="en-US"/>
              <a:t>Fatigue</a:t>
            </a:r>
          </a:p>
          <a:p>
            <a:r>
              <a:rPr lang="en-US" altLang="en-US"/>
              <a:t>Sleep Disturbances</a:t>
            </a:r>
          </a:p>
          <a:p>
            <a:r>
              <a:rPr lang="en-US" altLang="en-US"/>
              <a:t>Cardiovascular Disturbances</a:t>
            </a:r>
          </a:p>
          <a:p>
            <a:endParaRPr lang="en-US" altLang="en-US"/>
          </a:p>
          <a:p>
            <a:endParaRPr lang="en-US" altLang="en-US"/>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B00C-CE43-4925-8C89-9F8E78743D05}"/>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Continued……</a:t>
            </a:r>
          </a:p>
        </p:txBody>
      </p:sp>
      <p:sp>
        <p:nvSpPr>
          <p:cNvPr id="23555" name="Content Placeholder 2">
            <a:extLst>
              <a:ext uri="{FF2B5EF4-FFF2-40B4-BE49-F238E27FC236}">
                <a16:creationId xmlns:a16="http://schemas.microsoft.com/office/drawing/2014/main" id="{02153DB0-6CAD-45C3-98C4-8FBD3EADACBF}"/>
              </a:ext>
            </a:extLst>
          </p:cNvPr>
          <p:cNvSpPr>
            <a:spLocks noGrp="1"/>
          </p:cNvSpPr>
          <p:nvPr>
            <p:ph idx="1"/>
          </p:nvPr>
        </p:nvSpPr>
        <p:spPr/>
        <p:txBody>
          <a:bodyPr/>
          <a:lstStyle/>
          <a:p>
            <a:r>
              <a:rPr lang="en-US" altLang="en-US"/>
              <a:t>Disturbance in Mental Health</a:t>
            </a:r>
          </a:p>
          <a:p>
            <a:r>
              <a:rPr lang="en-US" altLang="en-US"/>
              <a:t>Impaired Task Performance</a:t>
            </a:r>
          </a:p>
          <a:p>
            <a:r>
              <a:rPr lang="en-US" altLang="en-US"/>
              <a:t>Negative Social Behavior and Annoyance reactions</a:t>
            </a:r>
          </a:p>
          <a:p>
            <a:r>
              <a:rPr lang="en-US" altLang="en-US"/>
              <a:t>Abortion</a:t>
            </a:r>
          </a:p>
          <a:p>
            <a:r>
              <a:rPr lang="en-US" altLang="en-US"/>
              <a:t>Abnormal Fetus</a:t>
            </a:r>
          </a:p>
          <a:p>
            <a:r>
              <a:rPr lang="en-US" altLang="en-US"/>
              <a:t>Temporary or Permanent Deafness</a:t>
            </a:r>
          </a:p>
          <a:p>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99A5-BD78-452C-A343-E17C39706048}"/>
              </a:ext>
            </a:extLst>
          </p:cNvPr>
          <p:cNvSpPr>
            <a:spLocks noGrp="1"/>
          </p:cNvSpPr>
          <p:nvPr>
            <p:ph type="title"/>
          </p:nvPr>
        </p:nvSpPr>
        <p:spPr>
          <a:xfrm>
            <a:off x="-609600" y="152400"/>
            <a:ext cx="96012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rPr>
              <a:t>Diseases Caused by Noise Pollution</a:t>
            </a:r>
          </a:p>
        </p:txBody>
      </p:sp>
      <p:sp>
        <p:nvSpPr>
          <p:cNvPr id="24579" name="Content Placeholder 2">
            <a:extLst>
              <a:ext uri="{FF2B5EF4-FFF2-40B4-BE49-F238E27FC236}">
                <a16:creationId xmlns:a16="http://schemas.microsoft.com/office/drawing/2014/main" id="{510454F2-AAFC-41B4-AA39-CDC7C560A1C6}"/>
              </a:ext>
            </a:extLst>
          </p:cNvPr>
          <p:cNvSpPr>
            <a:spLocks noGrp="1"/>
          </p:cNvSpPr>
          <p:nvPr>
            <p:ph idx="1"/>
          </p:nvPr>
        </p:nvSpPr>
        <p:spPr>
          <a:xfrm>
            <a:off x="228600" y="1752600"/>
            <a:ext cx="3962400" cy="4525963"/>
          </a:xfrm>
        </p:spPr>
        <p:txBody>
          <a:bodyPr/>
          <a:lstStyle/>
          <a:p>
            <a:r>
              <a:rPr lang="en-US" altLang="en-US" sz="2400"/>
              <a:t>High Blood Pressure</a:t>
            </a:r>
          </a:p>
          <a:p>
            <a:r>
              <a:rPr lang="en-US" altLang="en-US" sz="2400"/>
              <a:t>Heart Attack</a:t>
            </a:r>
          </a:p>
          <a:p>
            <a:r>
              <a:rPr lang="en-US" altLang="en-US" sz="2400"/>
              <a:t>Cancer</a:t>
            </a:r>
          </a:p>
          <a:p>
            <a:r>
              <a:rPr lang="en-US" altLang="en-US" sz="2400"/>
              <a:t>Asthma</a:t>
            </a:r>
          </a:p>
          <a:p>
            <a:r>
              <a:rPr lang="en-US" altLang="en-US" sz="2400"/>
              <a:t>Coughing, wheezing</a:t>
            </a:r>
          </a:p>
          <a:p>
            <a:r>
              <a:rPr lang="en-US" altLang="en-US" sz="2400"/>
              <a:t>Deafness</a:t>
            </a:r>
          </a:p>
          <a:p>
            <a:r>
              <a:rPr lang="en-US" altLang="en-US" sz="2400"/>
              <a:t>Annoyance</a:t>
            </a:r>
          </a:p>
          <a:p>
            <a:r>
              <a:rPr lang="en-US" altLang="en-US" sz="2400"/>
              <a:t>Stress</a:t>
            </a:r>
          </a:p>
          <a:p>
            <a:r>
              <a:rPr lang="en-US" altLang="en-US" sz="2400"/>
              <a:t>Anxiety</a:t>
            </a:r>
          </a:p>
          <a:p>
            <a:r>
              <a:rPr lang="en-US" altLang="en-US" sz="2400"/>
              <a:t>Bronchitis</a:t>
            </a:r>
          </a:p>
          <a:p>
            <a:r>
              <a:rPr lang="en-US" altLang="en-US" sz="2400"/>
              <a:t>Insomnia</a:t>
            </a:r>
          </a:p>
          <a:p>
            <a:r>
              <a:rPr lang="en-US" altLang="en-US" sz="2400"/>
              <a:t>Arterious Clerosis</a:t>
            </a:r>
          </a:p>
          <a:p>
            <a:endParaRPr lang="en-US"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B45F-AFFC-426F-8111-DDFDEC7A9E8D}"/>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Effect on Animals</a:t>
            </a:r>
          </a:p>
        </p:txBody>
      </p:sp>
      <p:sp>
        <p:nvSpPr>
          <p:cNvPr id="25603" name="Content Placeholder 2">
            <a:extLst>
              <a:ext uri="{FF2B5EF4-FFF2-40B4-BE49-F238E27FC236}">
                <a16:creationId xmlns:a16="http://schemas.microsoft.com/office/drawing/2014/main" id="{364B5425-7A0C-4E50-B485-1D2A8B6E67C4}"/>
              </a:ext>
            </a:extLst>
          </p:cNvPr>
          <p:cNvSpPr>
            <a:spLocks noGrp="1"/>
          </p:cNvSpPr>
          <p:nvPr>
            <p:ph idx="1"/>
          </p:nvPr>
        </p:nvSpPr>
        <p:spPr/>
        <p:txBody>
          <a:bodyPr/>
          <a:lstStyle/>
          <a:p>
            <a:r>
              <a:rPr lang="en-US" altLang="en-US"/>
              <a:t>Damages Nervous system</a:t>
            </a:r>
          </a:p>
          <a:p>
            <a:r>
              <a:rPr lang="en-US" altLang="en-US"/>
              <a:t>Altering Prey/predator detection</a:t>
            </a:r>
          </a:p>
          <a:p>
            <a:r>
              <a:rPr lang="en-US" altLang="en-US"/>
              <a:t>Creates problems in Navigation</a:t>
            </a:r>
          </a:p>
          <a:p>
            <a:r>
              <a:rPr lang="en-US" altLang="en-US"/>
              <a:t>They become Dangerous and Attacking</a:t>
            </a:r>
          </a:p>
          <a:p>
            <a:r>
              <a:rPr lang="en-US" altLang="en-US"/>
              <a:t>Raise Metabolism</a:t>
            </a:r>
          </a:p>
          <a:p>
            <a:r>
              <a:rPr lang="en-US" altLang="en-US"/>
              <a:t>Reduction of useable Habitat</a:t>
            </a:r>
          </a:p>
          <a:p>
            <a:r>
              <a:rPr lang="en-US" altLang="en-US"/>
              <a:t>Death of Certain Species</a:t>
            </a:r>
          </a:p>
          <a:p>
            <a:r>
              <a:rPr lang="en-US" altLang="en-US"/>
              <a:t>Genetic and Evolutionary Problems</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940A-C00B-4D53-933F-E7613527AEF5}"/>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Continued…..</a:t>
            </a:r>
          </a:p>
        </p:txBody>
      </p:sp>
      <p:sp>
        <p:nvSpPr>
          <p:cNvPr id="26627" name="Content Placeholder 2">
            <a:extLst>
              <a:ext uri="{FF2B5EF4-FFF2-40B4-BE49-F238E27FC236}">
                <a16:creationId xmlns:a16="http://schemas.microsoft.com/office/drawing/2014/main" id="{078F23C0-6C88-48FF-AA5B-643EFC3ED882}"/>
              </a:ext>
            </a:extLst>
          </p:cNvPr>
          <p:cNvSpPr>
            <a:spLocks noGrp="1"/>
          </p:cNvSpPr>
          <p:nvPr>
            <p:ph idx="1"/>
          </p:nvPr>
        </p:nvSpPr>
        <p:spPr/>
        <p:txBody>
          <a:bodyPr/>
          <a:lstStyle/>
          <a:p>
            <a:r>
              <a:rPr lang="en-US" altLang="en-US"/>
              <a:t>Hormone imbalance</a:t>
            </a:r>
          </a:p>
          <a:p>
            <a:r>
              <a:rPr lang="en-US" altLang="en-US"/>
              <a:t>Chronic Stress</a:t>
            </a:r>
          </a:p>
          <a:p>
            <a:r>
              <a:rPr lang="en-US" altLang="en-US"/>
              <a:t>Panic and Escape Behavior</a:t>
            </a:r>
          </a:p>
          <a:p>
            <a:r>
              <a:rPr lang="en-US" altLang="en-US"/>
              <a:t>Abandonment of Offspring</a:t>
            </a:r>
          </a:p>
          <a:p>
            <a:r>
              <a:rPr lang="en-US" altLang="en-US"/>
              <a:t>Injury</a:t>
            </a:r>
          </a:p>
          <a:p>
            <a:r>
              <a:rPr lang="en-US" altLang="en-US"/>
              <a:t>Loudness of Interspecies Communication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AC895-F71E-499C-BCC0-80B13F7880E9}"/>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Effects on Environment</a:t>
            </a:r>
          </a:p>
        </p:txBody>
      </p:sp>
      <p:sp>
        <p:nvSpPr>
          <p:cNvPr id="27651" name="Content Placeholder 2">
            <a:extLst>
              <a:ext uri="{FF2B5EF4-FFF2-40B4-BE49-F238E27FC236}">
                <a16:creationId xmlns:a16="http://schemas.microsoft.com/office/drawing/2014/main" id="{F45719E7-907D-46CC-B998-B9CD1E43A2DB}"/>
              </a:ext>
            </a:extLst>
          </p:cNvPr>
          <p:cNvSpPr>
            <a:spLocks noGrp="1"/>
          </p:cNvSpPr>
          <p:nvPr>
            <p:ph idx="1"/>
          </p:nvPr>
        </p:nvSpPr>
        <p:spPr/>
        <p:txBody>
          <a:bodyPr/>
          <a:lstStyle/>
          <a:p>
            <a:r>
              <a:rPr lang="en-US" altLang="en-US"/>
              <a:t>Breakage of Earth Barrier</a:t>
            </a:r>
          </a:p>
          <a:p>
            <a:endParaRPr lang="en-US" altLang="en-US"/>
          </a:p>
          <a:p>
            <a:r>
              <a:rPr lang="en-US" altLang="en-US"/>
              <a:t>Poor Quality of Crops</a:t>
            </a:r>
          </a:p>
          <a:p>
            <a:endParaRPr lang="en-US" altLang="en-US"/>
          </a:p>
          <a:p>
            <a:r>
              <a:rPr lang="en-US" altLang="en-US"/>
              <a:t>Damages Buildings, bridges and Monuments</a:t>
            </a:r>
          </a:p>
          <a:p>
            <a:endParaRPr lang="en-US" altLang="en-US"/>
          </a:p>
          <a:p>
            <a:r>
              <a:rPr lang="en-US" altLang="en-US"/>
              <a:t>Weakens the Edifice of Building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5E5D-BF72-4E54-A8F5-3FADEFE6AAE2}"/>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Topics to be learned:</a:t>
            </a:r>
          </a:p>
        </p:txBody>
      </p:sp>
      <p:sp>
        <p:nvSpPr>
          <p:cNvPr id="11267" name="Content Placeholder 2">
            <a:extLst>
              <a:ext uri="{FF2B5EF4-FFF2-40B4-BE49-F238E27FC236}">
                <a16:creationId xmlns:a16="http://schemas.microsoft.com/office/drawing/2014/main" id="{D143D9AA-B509-43FB-AD34-30607A5E56B9}"/>
              </a:ext>
            </a:extLst>
          </p:cNvPr>
          <p:cNvSpPr>
            <a:spLocks noGrp="1"/>
          </p:cNvSpPr>
          <p:nvPr>
            <p:ph idx="1"/>
          </p:nvPr>
        </p:nvSpPr>
        <p:spPr/>
        <p:txBody>
          <a:bodyPr/>
          <a:lstStyle/>
          <a:p>
            <a:r>
              <a:rPr lang="en-US" altLang="en-US" sz="2800" dirty="0"/>
              <a:t>Introduction</a:t>
            </a:r>
          </a:p>
          <a:p>
            <a:r>
              <a:rPr lang="en-US" altLang="en-US" sz="2800" dirty="0"/>
              <a:t>What is Noise Pollution</a:t>
            </a:r>
          </a:p>
          <a:p>
            <a:r>
              <a:rPr lang="en-US" altLang="en-US" sz="2800" dirty="0"/>
              <a:t>Sources of Noise Pollution</a:t>
            </a:r>
          </a:p>
          <a:p>
            <a:r>
              <a:rPr lang="en-US" altLang="en-US" sz="2800" dirty="0"/>
              <a:t>Causes of Noise Pollution</a:t>
            </a:r>
          </a:p>
          <a:p>
            <a:r>
              <a:rPr lang="en-US" altLang="en-US" sz="2800" dirty="0"/>
              <a:t>Effects of Noise Pollution</a:t>
            </a:r>
          </a:p>
          <a:p>
            <a:r>
              <a:rPr lang="en-US" altLang="en-US" sz="2800" dirty="0"/>
              <a:t>Control of Noise Pollution</a:t>
            </a:r>
          </a:p>
          <a:p>
            <a:r>
              <a:rPr lang="en-US" altLang="en-US" sz="2800" dirty="0"/>
              <a:t>Conclusion</a:t>
            </a:r>
          </a:p>
          <a:p>
            <a:endParaRPr lang="en-US"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BE4F-452D-40E3-A54D-E7AFF6314FDD}"/>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Control of Noise Pollution</a:t>
            </a:r>
          </a:p>
        </p:txBody>
      </p:sp>
      <p:sp>
        <p:nvSpPr>
          <p:cNvPr id="28675" name="Content Placeholder 2">
            <a:extLst>
              <a:ext uri="{FF2B5EF4-FFF2-40B4-BE49-F238E27FC236}">
                <a16:creationId xmlns:a16="http://schemas.microsoft.com/office/drawing/2014/main" id="{5C04A288-4AAF-43CE-8CA0-3ADB6759B9E0}"/>
              </a:ext>
            </a:extLst>
          </p:cNvPr>
          <p:cNvSpPr>
            <a:spLocks noGrp="1"/>
          </p:cNvSpPr>
          <p:nvPr>
            <p:ph idx="1"/>
          </p:nvPr>
        </p:nvSpPr>
        <p:spPr>
          <a:xfrm>
            <a:off x="457200" y="1951038"/>
            <a:ext cx="8229600" cy="4525962"/>
          </a:xfrm>
        </p:spPr>
        <p:txBody>
          <a:bodyPr/>
          <a:lstStyle/>
          <a:p>
            <a:r>
              <a:rPr lang="en-US" altLang="en-US"/>
              <a:t>Control at Source</a:t>
            </a:r>
          </a:p>
          <a:p>
            <a:endParaRPr lang="en-US" altLang="en-US"/>
          </a:p>
          <a:p>
            <a:r>
              <a:rPr lang="en-US" altLang="en-US"/>
              <a:t>Control in the Transmission Path</a:t>
            </a:r>
          </a:p>
          <a:p>
            <a:endParaRPr lang="en-US" altLang="en-US"/>
          </a:p>
          <a:p>
            <a:r>
              <a:rPr lang="en-US" altLang="en-US"/>
              <a:t>Using Protective Equipment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336C-150F-4DF0-81C6-4D36555F0646}"/>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Control at Source</a:t>
            </a:r>
          </a:p>
        </p:txBody>
      </p:sp>
      <p:sp>
        <p:nvSpPr>
          <p:cNvPr id="29699" name="Content Placeholder 2">
            <a:extLst>
              <a:ext uri="{FF2B5EF4-FFF2-40B4-BE49-F238E27FC236}">
                <a16:creationId xmlns:a16="http://schemas.microsoft.com/office/drawing/2014/main" id="{C8D848C1-CAC5-494A-BEA7-6CC7E860602A}"/>
              </a:ext>
            </a:extLst>
          </p:cNvPr>
          <p:cNvSpPr>
            <a:spLocks noGrp="1"/>
          </p:cNvSpPr>
          <p:nvPr>
            <p:ph idx="1"/>
          </p:nvPr>
        </p:nvSpPr>
        <p:spPr/>
        <p:txBody>
          <a:bodyPr/>
          <a:lstStyle/>
          <a:p>
            <a:r>
              <a:rPr lang="en-US" altLang="en-US"/>
              <a:t>Reducing the Noise Levels from Domestic Sectors</a:t>
            </a:r>
          </a:p>
          <a:p>
            <a:r>
              <a:rPr lang="en-US" altLang="en-US"/>
              <a:t>Maintenance of Automobiles</a:t>
            </a:r>
          </a:p>
          <a:p>
            <a:r>
              <a:rPr lang="en-US" altLang="en-US"/>
              <a:t>Use of Economic instruments</a:t>
            </a:r>
          </a:p>
          <a:p>
            <a:r>
              <a:rPr lang="en-US" altLang="en-US"/>
              <a:t>Control over Vibrations</a:t>
            </a:r>
          </a:p>
          <a:p>
            <a:r>
              <a:rPr lang="en-US" altLang="en-US"/>
              <a:t>Low Voice Speaking</a:t>
            </a:r>
          </a:p>
          <a:p>
            <a:r>
              <a:rPr lang="en-US" altLang="en-US"/>
              <a:t>Prohibition on Usage of loudspeakers</a:t>
            </a:r>
          </a:p>
          <a:p>
            <a:r>
              <a:rPr lang="en-US" altLang="en-US"/>
              <a:t>Selection of Machinery</a:t>
            </a:r>
          </a:p>
          <a:p>
            <a:r>
              <a:rPr lang="en-US" altLang="en-US"/>
              <a:t>Maintenance of Machines</a:t>
            </a:r>
          </a:p>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F3D5-A69E-4B74-8C11-48C5FB01AA6E}"/>
              </a:ext>
            </a:extLst>
          </p:cNvPr>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rPr>
              <a:t>Control in the Transmission Path</a:t>
            </a:r>
          </a:p>
        </p:txBody>
      </p:sp>
      <p:sp>
        <p:nvSpPr>
          <p:cNvPr id="30723" name="Content Placeholder 2">
            <a:extLst>
              <a:ext uri="{FF2B5EF4-FFF2-40B4-BE49-F238E27FC236}">
                <a16:creationId xmlns:a16="http://schemas.microsoft.com/office/drawing/2014/main" id="{B96FD8DF-CE33-4A8A-8ADE-3A08A678013C}"/>
              </a:ext>
            </a:extLst>
          </p:cNvPr>
          <p:cNvSpPr>
            <a:spLocks noGrp="1"/>
          </p:cNvSpPr>
          <p:nvPr>
            <p:ph idx="1"/>
          </p:nvPr>
        </p:nvSpPr>
        <p:spPr>
          <a:xfrm>
            <a:off x="457200" y="2027238"/>
            <a:ext cx="8229600" cy="4525962"/>
          </a:xfrm>
        </p:spPr>
        <p:txBody>
          <a:bodyPr/>
          <a:lstStyle/>
          <a:p>
            <a:r>
              <a:rPr lang="en-US" altLang="en-US"/>
              <a:t>Installation of Barriers</a:t>
            </a:r>
          </a:p>
          <a:p>
            <a:endParaRPr lang="en-US" altLang="en-US"/>
          </a:p>
          <a:p>
            <a:r>
              <a:rPr lang="en-US" altLang="en-US"/>
              <a:t>Installation of Panels and Enclosures</a:t>
            </a:r>
          </a:p>
          <a:p>
            <a:endParaRPr lang="en-US" altLang="en-US"/>
          </a:p>
          <a:p>
            <a:r>
              <a:rPr lang="en-US" altLang="en-US"/>
              <a:t>Green Belt development</a:t>
            </a:r>
          </a:p>
          <a:p>
            <a:pPr>
              <a:buFont typeface="Wingdings 2" panose="05020102010507070707" pitchFamily="18" charset="2"/>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65822-2CDF-4B94-BA45-B5976935E325}"/>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Using Protection Equipment</a:t>
            </a:r>
          </a:p>
        </p:txBody>
      </p:sp>
      <p:sp>
        <p:nvSpPr>
          <p:cNvPr id="31747" name="Content Placeholder 2">
            <a:extLst>
              <a:ext uri="{FF2B5EF4-FFF2-40B4-BE49-F238E27FC236}">
                <a16:creationId xmlns:a16="http://schemas.microsoft.com/office/drawing/2014/main" id="{739C04C0-DA88-48DF-A1D3-81E19BBFF467}"/>
              </a:ext>
            </a:extLst>
          </p:cNvPr>
          <p:cNvSpPr>
            <a:spLocks noGrp="1"/>
          </p:cNvSpPr>
          <p:nvPr>
            <p:ph idx="1"/>
          </p:nvPr>
        </p:nvSpPr>
        <p:spPr/>
        <p:txBody>
          <a:bodyPr/>
          <a:lstStyle/>
          <a:p>
            <a:r>
              <a:rPr lang="en-US" altLang="en-US"/>
              <a:t>Job Rotation</a:t>
            </a:r>
          </a:p>
          <a:p>
            <a:endParaRPr lang="en-US" altLang="en-US"/>
          </a:p>
          <a:p>
            <a:r>
              <a:rPr lang="en-US" altLang="en-US"/>
              <a:t>Exposure Reduction</a:t>
            </a:r>
          </a:p>
          <a:p>
            <a:endParaRPr lang="en-US" altLang="en-US"/>
          </a:p>
          <a:p>
            <a:r>
              <a:rPr lang="en-US" altLang="en-US"/>
              <a:t>Hearing Protection</a:t>
            </a:r>
          </a:p>
          <a:p>
            <a:endParaRPr lang="en-US" altLang="en-US"/>
          </a:p>
          <a:p>
            <a:r>
              <a:rPr lang="en-US" altLang="en-US"/>
              <a:t>Protection at the Receiver End</a:t>
            </a:r>
          </a:p>
          <a:p>
            <a:pPr>
              <a:buFont typeface="Wingdings 2" panose="05020102010507070707" pitchFamily="18" charset="2"/>
              <a:buNone/>
            </a:pPr>
            <a:endParaRPr lang="en-US" altLang="en-US"/>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DC97-CD1F-4E1C-B605-3333B7387D0F}"/>
              </a:ext>
            </a:extLst>
          </p:cNvPr>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rPr>
              <a:t>More Noise Control Techniques</a:t>
            </a:r>
          </a:p>
        </p:txBody>
      </p:sp>
      <p:sp>
        <p:nvSpPr>
          <p:cNvPr id="32771" name="Content Placeholder 2">
            <a:extLst>
              <a:ext uri="{FF2B5EF4-FFF2-40B4-BE49-F238E27FC236}">
                <a16:creationId xmlns:a16="http://schemas.microsoft.com/office/drawing/2014/main" id="{D4E3FEF3-A003-4FBE-BB6D-F8F15BCB2796}"/>
              </a:ext>
            </a:extLst>
          </p:cNvPr>
          <p:cNvSpPr>
            <a:spLocks noGrp="1"/>
          </p:cNvSpPr>
          <p:nvPr>
            <p:ph idx="1"/>
          </p:nvPr>
        </p:nvSpPr>
        <p:spPr/>
        <p:txBody>
          <a:bodyPr/>
          <a:lstStyle/>
          <a:p>
            <a:r>
              <a:rPr lang="en-US" altLang="en-US"/>
              <a:t>Sound insulation</a:t>
            </a:r>
          </a:p>
          <a:p>
            <a:r>
              <a:rPr lang="en-US" altLang="en-US"/>
              <a:t>Sound Absorption</a:t>
            </a:r>
          </a:p>
          <a:p>
            <a:r>
              <a:rPr lang="en-US" altLang="en-US"/>
              <a:t>Vibration Damping</a:t>
            </a:r>
          </a:p>
          <a:p>
            <a:r>
              <a:rPr lang="en-US" altLang="en-US"/>
              <a:t>Vibration Isolation</a:t>
            </a:r>
          </a:p>
          <a:p>
            <a:r>
              <a:rPr lang="en-US" altLang="en-US"/>
              <a:t>Urban Planning</a:t>
            </a:r>
          </a:p>
          <a:p>
            <a:r>
              <a:rPr lang="en-US" altLang="en-US"/>
              <a:t>Public Education and Awareness</a:t>
            </a:r>
          </a:p>
          <a:p>
            <a:pPr>
              <a:buFont typeface="Wingdings 2" panose="05020102010507070707" pitchFamily="18" charset="2"/>
              <a:buNone/>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34B46-EAFE-48C3-A1EC-992E701FD8CB}"/>
              </a:ext>
            </a:extLst>
          </p:cNvPr>
          <p:cNvSpPr>
            <a:spLocks noGrp="1"/>
          </p:cNvSpPr>
          <p:nvPr>
            <p:ph type="title"/>
          </p:nvPr>
        </p:nvSpPr>
        <p:spPr>
          <a:xfrm>
            <a:off x="533400" y="304800"/>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Conclusion…</a:t>
            </a:r>
          </a:p>
        </p:txBody>
      </p:sp>
      <p:sp>
        <p:nvSpPr>
          <p:cNvPr id="3" name="Content Placeholder 2">
            <a:extLst>
              <a:ext uri="{FF2B5EF4-FFF2-40B4-BE49-F238E27FC236}">
                <a16:creationId xmlns:a16="http://schemas.microsoft.com/office/drawing/2014/main" id="{48E13284-1BA0-4CA9-A26F-1B8EA7E85594}"/>
              </a:ext>
            </a:extLst>
          </p:cNvPr>
          <p:cNvSpPr>
            <a:spLocks noGrp="1"/>
          </p:cNvSpPr>
          <p:nvPr>
            <p:ph idx="1"/>
          </p:nvPr>
        </p:nvSpPr>
        <p:spPr>
          <a:xfrm>
            <a:off x="304800" y="1752600"/>
            <a:ext cx="8229600" cy="4525963"/>
          </a:xfrm>
        </p:spPr>
        <p:txBody>
          <a:bodyPr>
            <a:normAutofit fontScale="70000" lnSpcReduction="20000"/>
          </a:bodyPr>
          <a:lstStyle/>
          <a:p>
            <a:pPr fontAlgn="auto">
              <a:spcBef>
                <a:spcPts val="0"/>
              </a:spcBef>
              <a:spcAft>
                <a:spcPts val="0"/>
              </a:spcAft>
              <a:buFont typeface="Wingdings 2"/>
              <a:buChar char=""/>
              <a:defRPr/>
            </a:pPr>
            <a:r>
              <a:rPr lang="en-US" sz="4000" dirty="0"/>
              <a:t>Many conflicts over noise pollution are handled by negotiation between the emitter and the receiver. </a:t>
            </a:r>
          </a:p>
          <a:p>
            <a:pPr fontAlgn="auto">
              <a:spcBef>
                <a:spcPts val="0"/>
              </a:spcBef>
              <a:spcAft>
                <a:spcPts val="0"/>
              </a:spcAft>
              <a:buFont typeface="Wingdings 2"/>
              <a:buChar char=""/>
              <a:defRPr/>
            </a:pPr>
            <a:r>
              <a:rPr lang="en-US" sz="4000" dirty="0"/>
              <a:t>Noise pollution often persists because only five to ten percent of people affected by noise will lodge a formal complaint .</a:t>
            </a:r>
          </a:p>
          <a:p>
            <a:pPr fontAlgn="auto">
              <a:spcBef>
                <a:spcPts val="0"/>
              </a:spcBef>
              <a:spcAft>
                <a:spcPts val="0"/>
              </a:spcAft>
              <a:buFont typeface="Wingdings 2"/>
              <a:buChar char=""/>
              <a:defRPr/>
            </a:pPr>
            <a:r>
              <a:rPr lang="en-US" sz="4000" dirty="0"/>
              <a:t>Many people are not aware of their legal right to quiet and do not know how to register a complaint.</a:t>
            </a:r>
          </a:p>
          <a:p>
            <a:pPr fontAlgn="auto">
              <a:spcBef>
                <a:spcPts val="0"/>
              </a:spcBef>
              <a:spcAft>
                <a:spcPts val="0"/>
              </a:spcAft>
              <a:buFont typeface="Wingdings 2"/>
              <a:buChar char=""/>
              <a:defRPr/>
            </a:pPr>
            <a:r>
              <a:rPr lang="en-US" sz="4000" dirty="0"/>
              <a:t>To protect healthy life, there is an urgent need to come up with an enforceable law on Noise Pollution in each state.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D8F042-24AC-44E5-83E4-73A5BCCAB36F}"/>
              </a:ext>
            </a:extLst>
          </p:cNvPr>
          <p:cNvSpPr/>
          <p:nvPr/>
        </p:nvSpPr>
        <p:spPr>
          <a:xfrm>
            <a:off x="2514600" y="2514600"/>
            <a:ext cx="4431315" cy="1446550"/>
          </a:xfrm>
          <a:prstGeom prst="rect">
            <a:avLst/>
          </a:prstGeom>
        </p:spPr>
        <p:style>
          <a:lnRef idx="2">
            <a:schemeClr val="dk1"/>
          </a:lnRef>
          <a:fillRef idx="1">
            <a:schemeClr val="lt1"/>
          </a:fillRef>
          <a:effectRef idx="0">
            <a:schemeClr val="dk1"/>
          </a:effectRef>
          <a:fontRef idx="minor">
            <a:schemeClr val="dk1"/>
          </a:fontRef>
        </p:style>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8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Thanks</a:t>
            </a:r>
            <a:endParaRPr lang="en-US" sz="8800" b="1" spc="150" dirty="0">
              <a:ln w="11430"/>
              <a:solidFill>
                <a:srgbClr val="F8F8F8"/>
              </a:solidFill>
              <a:effectLst>
                <a:outerShdw blurRad="25400" algn="tl" rotWithShape="0">
                  <a:srgbClr val="000000">
                    <a:alpha val="4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F158-032A-4325-BD2C-7CC212B7E7A3}"/>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E066643D-59D6-4781-8294-326E5E1481F8}"/>
              </a:ext>
            </a:extLst>
          </p:cNvPr>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Atmospheric pollution is not the only type of contamination that is harming living beings on the planet. According to the World Health Organization (WHO), it is one of the most dangerous environmental threats to health.</a:t>
            </a:r>
          </a:p>
          <a:p>
            <a:r>
              <a:rPr lang="en-US" sz="2800" dirty="0">
                <a:latin typeface="Times New Roman" panose="02020603050405020304" pitchFamily="18" charset="0"/>
                <a:cs typeface="Times New Roman" panose="02020603050405020304" pitchFamily="18" charset="0"/>
              </a:rPr>
              <a:t>And according to the European Environment Agency (EEA), noise is responsible for 16,600 premature deaths and more than 72,000 </a:t>
            </a:r>
            <a:r>
              <a:rPr lang="en-US" sz="2800" dirty="0" err="1">
                <a:latin typeface="Times New Roman" panose="02020603050405020304" pitchFamily="18" charset="0"/>
                <a:cs typeface="Times New Roman" panose="02020603050405020304" pitchFamily="18" charset="0"/>
              </a:rPr>
              <a:t>hospitalisations</a:t>
            </a:r>
            <a:r>
              <a:rPr lang="en-US" sz="2800" dirty="0">
                <a:latin typeface="Times New Roman" panose="02020603050405020304" pitchFamily="18" charset="0"/>
                <a:cs typeface="Times New Roman" panose="02020603050405020304" pitchFamily="18" charset="0"/>
              </a:rPr>
              <a:t> every year in Europe alone.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65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B89F-2A45-462F-9AA3-10880E2632A7}"/>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sz="4800" dirty="0">
                <a:solidFill>
                  <a:schemeClr val="tx2">
                    <a:tint val="100000"/>
                    <a:shade val="90000"/>
                    <a:satMod val="250000"/>
                    <a:alpha val="100000"/>
                  </a:schemeClr>
                </a:solidFill>
                <a:latin typeface="Calibri" pitchFamily="34" charset="0"/>
              </a:rPr>
              <a:t>WHAT IS NOISE POLLUTION?</a:t>
            </a:r>
            <a:endParaRPr lang="en-US" dirty="0">
              <a:solidFill>
                <a:schemeClr val="tx2">
                  <a:tint val="100000"/>
                  <a:shade val="90000"/>
                  <a:satMod val="250000"/>
                  <a:alpha val="100000"/>
                </a:schemeClr>
              </a:solidFill>
            </a:endParaRPr>
          </a:p>
        </p:txBody>
      </p:sp>
      <p:sp>
        <p:nvSpPr>
          <p:cNvPr id="3" name="Content Placeholder 2">
            <a:extLst>
              <a:ext uri="{FF2B5EF4-FFF2-40B4-BE49-F238E27FC236}">
                <a16:creationId xmlns:a16="http://schemas.microsoft.com/office/drawing/2014/main" id="{D160921C-B442-4812-A610-BE4A69A61D51}"/>
              </a:ext>
            </a:extLst>
          </p:cNvPr>
          <p:cNvSpPr>
            <a:spLocks noGrp="1"/>
          </p:cNvSpPr>
          <p:nvPr>
            <p:ph idx="1"/>
          </p:nvPr>
        </p:nvSpPr>
        <p:spPr/>
        <p:txBody>
          <a:bodyPr>
            <a:normAutofit fontScale="85000" lnSpcReduction="20000"/>
          </a:bodyPr>
          <a:lstStyle/>
          <a:p>
            <a:pPr marL="274320" indent="-274320" fontAlgn="auto">
              <a:spcBef>
                <a:spcPts val="0"/>
              </a:spcBef>
              <a:spcAft>
                <a:spcPts val="0"/>
              </a:spcAft>
              <a:buFont typeface="Wingdings"/>
              <a:buChar char=""/>
              <a:defRPr/>
            </a:pPr>
            <a:r>
              <a:rPr lang="en-US" dirty="0">
                <a:latin typeface="Calibri" pitchFamily="34" charset="0"/>
              </a:rPr>
              <a:t>Sound that is unwanted or disrupts one’s quality of life is called as noise. When there is lot of noise in the environment, it is termed as noise pollution.</a:t>
            </a:r>
          </a:p>
          <a:p>
            <a:pPr marL="274320" indent="-274320" fontAlgn="auto">
              <a:spcBef>
                <a:spcPts val="0"/>
              </a:spcBef>
              <a:spcAft>
                <a:spcPts val="0"/>
              </a:spcAft>
              <a:buFont typeface="Wingdings"/>
              <a:buChar char=""/>
              <a:defRPr/>
            </a:pPr>
            <a:endParaRPr lang="en-US" dirty="0">
              <a:latin typeface="Calibri" pitchFamily="34" charset="0"/>
            </a:endParaRPr>
          </a:p>
          <a:p>
            <a:pPr marL="274320" indent="-274320" fontAlgn="auto">
              <a:spcBef>
                <a:spcPts val="0"/>
              </a:spcBef>
              <a:spcAft>
                <a:spcPts val="0"/>
              </a:spcAft>
              <a:buFont typeface="Wingdings"/>
              <a:buChar char=""/>
              <a:defRPr/>
            </a:pPr>
            <a:r>
              <a:rPr lang="en-US" dirty="0">
                <a:latin typeface="Calibri" pitchFamily="34" charset="0"/>
              </a:rPr>
              <a:t>Sound becomes undesirable when it disturbs the normal activities such as working, sleeping, and during conversations.</a:t>
            </a:r>
          </a:p>
          <a:p>
            <a:pPr marL="274320" indent="-274320" fontAlgn="auto">
              <a:spcBef>
                <a:spcPts val="0"/>
              </a:spcBef>
              <a:spcAft>
                <a:spcPts val="0"/>
              </a:spcAft>
              <a:buFont typeface="Wingdings"/>
              <a:buChar char=""/>
              <a:defRPr/>
            </a:pPr>
            <a:endParaRPr lang="en-US" dirty="0">
              <a:latin typeface="Calibri" pitchFamily="34" charset="0"/>
            </a:endParaRPr>
          </a:p>
          <a:p>
            <a:pPr marL="274320" indent="-274320" fontAlgn="auto">
              <a:spcBef>
                <a:spcPts val="0"/>
              </a:spcBef>
              <a:spcAft>
                <a:spcPts val="0"/>
              </a:spcAft>
              <a:buFont typeface="Wingdings"/>
              <a:buChar char=""/>
              <a:defRPr/>
            </a:pPr>
            <a:r>
              <a:rPr lang="en-US" dirty="0">
                <a:latin typeface="Calibri" pitchFamily="34" charset="0"/>
              </a:rPr>
              <a:t>It is an underrated environmental problem because of the fact that we can’t see, smell, or taste it.</a:t>
            </a:r>
          </a:p>
          <a:p>
            <a:pPr marL="274320" indent="-274320" fontAlgn="auto">
              <a:spcBef>
                <a:spcPts val="0"/>
              </a:spcBef>
              <a:spcAft>
                <a:spcPts val="0"/>
              </a:spcAft>
              <a:buFont typeface="Wingdings"/>
              <a:buChar char=""/>
              <a:defRPr/>
            </a:pPr>
            <a:endParaRPr lang="en-US" dirty="0">
              <a:latin typeface="Calibri" pitchFamily="34" charset="0"/>
            </a:endParaRPr>
          </a:p>
          <a:p>
            <a:pPr marL="274320" indent="-274320" fontAlgn="auto">
              <a:spcBef>
                <a:spcPts val="0"/>
              </a:spcBef>
              <a:spcAft>
                <a:spcPts val="0"/>
              </a:spcAft>
              <a:buFont typeface="Wingdings"/>
              <a:buChar char=""/>
              <a:defRPr/>
            </a:pPr>
            <a:r>
              <a:rPr lang="en-US" dirty="0">
                <a:latin typeface="Calibri" pitchFamily="34" charset="0"/>
              </a:rPr>
              <a:t>World Health Organization stated that “Noise must be recognized as a major threat to human well-being”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644B6-2BDB-48F1-A226-164CD61CBE17}"/>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Sources of Noise Pollution</a:t>
            </a:r>
          </a:p>
        </p:txBody>
      </p:sp>
      <p:sp>
        <p:nvSpPr>
          <p:cNvPr id="13315" name="Content Placeholder 2">
            <a:extLst>
              <a:ext uri="{FF2B5EF4-FFF2-40B4-BE49-F238E27FC236}">
                <a16:creationId xmlns:a16="http://schemas.microsoft.com/office/drawing/2014/main" id="{0B703B32-1A17-4E53-BE1C-DFF29DACEC66}"/>
              </a:ext>
            </a:extLst>
          </p:cNvPr>
          <p:cNvSpPr>
            <a:spLocks noGrp="1"/>
          </p:cNvSpPr>
          <p:nvPr>
            <p:ph idx="1"/>
          </p:nvPr>
        </p:nvSpPr>
        <p:spPr/>
        <p:txBody>
          <a:bodyPr/>
          <a:lstStyle/>
          <a:p>
            <a:r>
              <a:rPr lang="en-US" altLang="en-US"/>
              <a:t>Household Sources</a:t>
            </a:r>
          </a:p>
          <a:p>
            <a:pPr>
              <a:buFont typeface="Wingdings 2" panose="05020102010507070707" pitchFamily="18" charset="2"/>
              <a:buNone/>
            </a:pPr>
            <a:endParaRPr lang="en-US" altLang="en-US"/>
          </a:p>
          <a:p>
            <a:r>
              <a:rPr lang="en-US" altLang="en-US"/>
              <a:t>Social Events</a:t>
            </a:r>
          </a:p>
          <a:p>
            <a:pPr>
              <a:buFont typeface="Wingdings 2" panose="05020102010507070707" pitchFamily="18" charset="2"/>
              <a:buNone/>
            </a:pPr>
            <a:endParaRPr lang="en-US" altLang="en-US"/>
          </a:p>
          <a:p>
            <a:r>
              <a:rPr lang="en-US" altLang="en-US"/>
              <a:t>Commercial and Industrial Activities</a:t>
            </a:r>
          </a:p>
          <a:p>
            <a:pPr>
              <a:buFont typeface="Wingdings 2" panose="05020102010507070707" pitchFamily="18" charset="2"/>
              <a:buNone/>
            </a:pPr>
            <a:endParaRPr lang="en-US" altLang="en-US"/>
          </a:p>
          <a:p>
            <a:r>
              <a:rPr lang="en-US" altLang="en-US"/>
              <a:t>Transportation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8D05A-ED84-413C-AEA9-F58D79BD0CF7}"/>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Household Sources</a:t>
            </a:r>
          </a:p>
        </p:txBody>
      </p:sp>
      <p:sp>
        <p:nvSpPr>
          <p:cNvPr id="3" name="Content Placeholder 2">
            <a:extLst>
              <a:ext uri="{FF2B5EF4-FFF2-40B4-BE49-F238E27FC236}">
                <a16:creationId xmlns:a16="http://schemas.microsoft.com/office/drawing/2014/main" id="{02A04956-906A-4762-B0B0-0218619B0953}"/>
              </a:ext>
            </a:extLst>
          </p:cNvPr>
          <p:cNvSpPr>
            <a:spLocks noGrp="1"/>
          </p:cNvSpPr>
          <p:nvPr>
            <p:ph idx="1"/>
          </p:nvPr>
        </p:nvSpPr>
        <p:spPr/>
        <p:txBody>
          <a:bodyPr>
            <a:normAutofit fontScale="92500" lnSpcReduction="20000"/>
          </a:bodyPr>
          <a:lstStyle/>
          <a:p>
            <a:pPr fontAlgn="auto">
              <a:spcBef>
                <a:spcPts val="0"/>
              </a:spcBef>
              <a:spcAft>
                <a:spcPts val="0"/>
              </a:spcAft>
              <a:buFont typeface="Wingdings 2"/>
              <a:buChar char=""/>
              <a:defRPr/>
            </a:pPr>
            <a:r>
              <a:rPr lang="en-US" dirty="0"/>
              <a:t>Food Mixer</a:t>
            </a:r>
          </a:p>
          <a:p>
            <a:pPr fontAlgn="auto">
              <a:spcBef>
                <a:spcPts val="0"/>
              </a:spcBef>
              <a:spcAft>
                <a:spcPts val="0"/>
              </a:spcAft>
              <a:buFont typeface="Wingdings 2"/>
              <a:buChar char=""/>
              <a:defRPr/>
            </a:pPr>
            <a:r>
              <a:rPr lang="en-US" dirty="0"/>
              <a:t>Grinder</a:t>
            </a:r>
          </a:p>
          <a:p>
            <a:pPr fontAlgn="auto">
              <a:spcBef>
                <a:spcPts val="0"/>
              </a:spcBef>
              <a:spcAft>
                <a:spcPts val="0"/>
              </a:spcAft>
              <a:buFont typeface="Wingdings 2"/>
              <a:buChar char=""/>
              <a:defRPr/>
            </a:pPr>
            <a:r>
              <a:rPr lang="en-US" dirty="0"/>
              <a:t>Vacuum Cleaner</a:t>
            </a:r>
          </a:p>
          <a:p>
            <a:pPr fontAlgn="auto">
              <a:spcBef>
                <a:spcPts val="0"/>
              </a:spcBef>
              <a:spcAft>
                <a:spcPts val="0"/>
              </a:spcAft>
              <a:buFont typeface="Wingdings 2"/>
              <a:buChar char=""/>
              <a:defRPr/>
            </a:pPr>
            <a:r>
              <a:rPr lang="en-US" dirty="0"/>
              <a:t>Washing machine and Dryer</a:t>
            </a:r>
          </a:p>
          <a:p>
            <a:pPr fontAlgn="auto">
              <a:spcBef>
                <a:spcPts val="0"/>
              </a:spcBef>
              <a:spcAft>
                <a:spcPts val="0"/>
              </a:spcAft>
              <a:buFont typeface="Wingdings 2"/>
              <a:buChar char=""/>
              <a:defRPr/>
            </a:pPr>
            <a:r>
              <a:rPr lang="en-US" dirty="0"/>
              <a:t>Air Conditioner</a:t>
            </a:r>
          </a:p>
          <a:p>
            <a:pPr fontAlgn="auto">
              <a:spcBef>
                <a:spcPts val="0"/>
              </a:spcBef>
              <a:spcAft>
                <a:spcPts val="0"/>
              </a:spcAft>
              <a:buFont typeface="Wingdings 2"/>
              <a:buChar char=""/>
              <a:defRPr/>
            </a:pPr>
            <a:r>
              <a:rPr lang="en-US" dirty="0"/>
              <a:t>Straighter and curlers</a:t>
            </a:r>
          </a:p>
          <a:p>
            <a:pPr fontAlgn="auto">
              <a:spcBef>
                <a:spcPts val="0"/>
              </a:spcBef>
              <a:spcAft>
                <a:spcPts val="0"/>
              </a:spcAft>
              <a:buFont typeface="Wingdings 2"/>
              <a:buChar char=""/>
              <a:defRPr/>
            </a:pPr>
            <a:r>
              <a:rPr lang="en-US" dirty="0"/>
              <a:t>Cooler</a:t>
            </a:r>
          </a:p>
          <a:p>
            <a:pPr fontAlgn="auto">
              <a:spcBef>
                <a:spcPts val="0"/>
              </a:spcBef>
              <a:spcAft>
                <a:spcPts val="0"/>
              </a:spcAft>
              <a:buFont typeface="Wingdings 2"/>
              <a:buChar char=""/>
              <a:defRPr/>
            </a:pPr>
            <a:r>
              <a:rPr lang="en-US" dirty="0"/>
              <a:t>TV</a:t>
            </a:r>
          </a:p>
          <a:p>
            <a:pPr fontAlgn="auto">
              <a:spcBef>
                <a:spcPts val="0"/>
              </a:spcBef>
              <a:spcAft>
                <a:spcPts val="0"/>
              </a:spcAft>
              <a:buFont typeface="Wingdings 2"/>
              <a:buChar char=""/>
              <a:defRPr/>
            </a:pPr>
            <a:r>
              <a:rPr lang="en-US" dirty="0"/>
              <a:t>iPods and Earphones</a:t>
            </a:r>
          </a:p>
          <a:p>
            <a:pPr fontAlgn="auto">
              <a:spcBef>
                <a:spcPts val="0"/>
              </a:spcBef>
              <a:spcAft>
                <a:spcPts val="0"/>
              </a:spcAft>
              <a:buFont typeface="Wingdings 2"/>
              <a:buChar char=""/>
              <a:defRPr/>
            </a:pPr>
            <a:r>
              <a:rPr lang="en-US" dirty="0"/>
              <a:t>Loud speaker</a:t>
            </a:r>
          </a:p>
          <a:p>
            <a:pPr fontAlgn="auto">
              <a:spcBef>
                <a:spcPts val="0"/>
              </a:spcBef>
              <a:spcAft>
                <a:spcPts val="0"/>
              </a:spcAft>
              <a:buFont typeface="Wingdings 2"/>
              <a:buChar char=""/>
              <a:defRPr/>
            </a:pPr>
            <a:r>
              <a:rPr lang="en-US" dirty="0"/>
              <a:t>Neighbor's Barking Dog</a:t>
            </a:r>
          </a:p>
          <a:p>
            <a:pPr fontAlgn="auto">
              <a:spcBef>
                <a:spcPts val="0"/>
              </a:spcBef>
              <a:spcAft>
                <a:spcPts val="0"/>
              </a:spcAft>
              <a:buFont typeface="Wingdings 2"/>
              <a:buChar char=""/>
              <a:defRPr/>
            </a:pPr>
            <a:endParaRPr lang="en-US" dirty="0"/>
          </a:p>
          <a:p>
            <a:pPr fontAlgn="auto">
              <a:spcBef>
                <a:spcPts val="0"/>
              </a:spcBef>
              <a:spcAft>
                <a:spcPts val="0"/>
              </a:spcAft>
              <a:buFont typeface="Wingdings 2"/>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4A682-EA4D-4D3D-B6AB-8FEEEB2CD5FC}"/>
              </a:ext>
            </a:extLst>
          </p:cNvPr>
          <p:cNvSpPr>
            <a:spLocks noGrp="1"/>
          </p:cNvSpPr>
          <p:nvPr>
            <p:ph type="title"/>
          </p:nvPr>
        </p:nvSpPr>
        <p:spPr>
          <a:xfrm>
            <a:off x="457200" y="253536"/>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Social Events</a:t>
            </a:r>
          </a:p>
        </p:txBody>
      </p:sp>
      <p:sp>
        <p:nvSpPr>
          <p:cNvPr id="15363" name="Content Placeholder 2">
            <a:extLst>
              <a:ext uri="{FF2B5EF4-FFF2-40B4-BE49-F238E27FC236}">
                <a16:creationId xmlns:a16="http://schemas.microsoft.com/office/drawing/2014/main" id="{72CC3F0E-051C-4DF8-9F35-53C47A4AF108}"/>
              </a:ext>
            </a:extLst>
          </p:cNvPr>
          <p:cNvSpPr>
            <a:spLocks noGrp="1"/>
          </p:cNvSpPr>
          <p:nvPr>
            <p:ph idx="1"/>
          </p:nvPr>
        </p:nvSpPr>
        <p:spPr/>
        <p:txBody>
          <a:bodyPr/>
          <a:lstStyle/>
          <a:p>
            <a:r>
              <a:rPr lang="en-US" altLang="en-US"/>
              <a:t>Places of Worship</a:t>
            </a:r>
          </a:p>
          <a:p>
            <a:r>
              <a:rPr lang="en-US" altLang="en-US"/>
              <a:t>Discos and Gigs</a:t>
            </a:r>
          </a:p>
          <a:p>
            <a:r>
              <a:rPr lang="en-US" altLang="en-US"/>
              <a:t>Parties</a:t>
            </a:r>
          </a:p>
          <a:p>
            <a:r>
              <a:rPr lang="en-US" altLang="en-US"/>
              <a:t>Markets where people sell goods with loudspeaker.</a:t>
            </a:r>
          </a:p>
          <a:p>
            <a:endParaRPr lang="en-US" altLang="en-US"/>
          </a:p>
          <a:p>
            <a:pPr>
              <a:buFont typeface="Wingdings 2" panose="05020102010507070707" pitchFamily="18" charset="2"/>
              <a:buNone/>
            </a:pPr>
            <a:r>
              <a:rPr lang="en-US" altLang="en-US"/>
              <a:t>When these events are not often, they can be termed as nuisance rather than noise pollution.</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38694-F8BA-4EC5-A08D-7F6514C9C9FA}"/>
              </a:ext>
            </a:extLst>
          </p:cNvPr>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rPr>
              <a:t>Commercial and Industrial Activities</a:t>
            </a:r>
          </a:p>
        </p:txBody>
      </p:sp>
      <p:sp>
        <p:nvSpPr>
          <p:cNvPr id="16387" name="Content Placeholder 2">
            <a:extLst>
              <a:ext uri="{FF2B5EF4-FFF2-40B4-BE49-F238E27FC236}">
                <a16:creationId xmlns:a16="http://schemas.microsoft.com/office/drawing/2014/main" id="{679D721D-9ECB-4204-BA3C-F29C124773DC}"/>
              </a:ext>
            </a:extLst>
          </p:cNvPr>
          <p:cNvSpPr>
            <a:spLocks noGrp="1"/>
          </p:cNvSpPr>
          <p:nvPr>
            <p:ph idx="1"/>
          </p:nvPr>
        </p:nvSpPr>
        <p:spPr>
          <a:xfrm>
            <a:off x="457200" y="2133600"/>
            <a:ext cx="8229600" cy="4525963"/>
          </a:xfrm>
        </p:spPr>
        <p:txBody>
          <a:bodyPr/>
          <a:lstStyle/>
          <a:p>
            <a:r>
              <a:rPr lang="en-US" altLang="en-US"/>
              <a:t>Printing Presses</a:t>
            </a:r>
          </a:p>
          <a:p>
            <a:endParaRPr lang="en-US" altLang="en-US"/>
          </a:p>
          <a:p>
            <a:r>
              <a:rPr lang="en-US" altLang="en-US"/>
              <a:t>Manufacturing Industries</a:t>
            </a:r>
          </a:p>
          <a:p>
            <a:endParaRPr lang="en-US" altLang="en-US"/>
          </a:p>
          <a:p>
            <a:r>
              <a:rPr lang="en-US" altLang="en-US"/>
              <a:t>Construction Sites</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6EA9-3E6F-4895-8D6A-CE7E0447B037}"/>
              </a:ext>
            </a:extLst>
          </p:cNvPr>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a:solidFill>
                  <a:schemeClr val="tx2">
                    <a:tint val="100000"/>
                    <a:shade val="90000"/>
                    <a:satMod val="250000"/>
                    <a:alpha val="100000"/>
                  </a:schemeClr>
                </a:solidFill>
              </a:rPr>
              <a:t>Sources of Construction Noise</a:t>
            </a:r>
          </a:p>
        </p:txBody>
      </p:sp>
      <p:sp>
        <p:nvSpPr>
          <p:cNvPr id="17411" name="Content Placeholder 2">
            <a:extLst>
              <a:ext uri="{FF2B5EF4-FFF2-40B4-BE49-F238E27FC236}">
                <a16:creationId xmlns:a16="http://schemas.microsoft.com/office/drawing/2014/main" id="{2083070F-3314-419D-8C6B-069564A5DE11}"/>
              </a:ext>
            </a:extLst>
          </p:cNvPr>
          <p:cNvSpPr>
            <a:spLocks noGrp="1"/>
          </p:cNvSpPr>
          <p:nvPr>
            <p:ph idx="1"/>
          </p:nvPr>
        </p:nvSpPr>
        <p:spPr/>
        <p:txBody>
          <a:bodyPr/>
          <a:lstStyle/>
          <a:p>
            <a:r>
              <a:rPr lang="en-US" altLang="en-US"/>
              <a:t>Pneumatic Hammers</a:t>
            </a:r>
          </a:p>
          <a:p>
            <a:r>
              <a:rPr lang="en-US" altLang="en-US"/>
              <a:t>Air Compressors</a:t>
            </a:r>
          </a:p>
          <a:p>
            <a:r>
              <a:rPr lang="en-US" altLang="en-US"/>
              <a:t>Bulldozers</a:t>
            </a:r>
          </a:p>
          <a:p>
            <a:r>
              <a:rPr lang="en-US" altLang="en-US"/>
              <a:t>Loaders</a:t>
            </a:r>
          </a:p>
          <a:p>
            <a:r>
              <a:rPr lang="en-US" altLang="en-US"/>
              <a:t>Dump Trucks</a:t>
            </a:r>
          </a:p>
          <a:p>
            <a:r>
              <a:rPr lang="en-US" altLang="en-US"/>
              <a:t>Pavement breakers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269</TotalTime>
  <Words>715</Words>
  <Application>Microsoft Office PowerPoint</Application>
  <PresentationFormat>On-screen Show (4:3)</PresentationFormat>
  <Paragraphs>196</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Rockwell</vt:lpstr>
      <vt:lpstr>Arial</vt:lpstr>
      <vt:lpstr>Wingdings 2</vt:lpstr>
      <vt:lpstr>Calibri</vt:lpstr>
      <vt:lpstr>Tw Cen MT</vt:lpstr>
      <vt:lpstr>Wingdings</vt:lpstr>
      <vt:lpstr>Foundry</vt:lpstr>
      <vt:lpstr>PowerPoint Presentation</vt:lpstr>
      <vt:lpstr>Topics to be learned:</vt:lpstr>
      <vt:lpstr>Introduction</vt:lpstr>
      <vt:lpstr>WHAT IS NOISE POLLUTION?</vt:lpstr>
      <vt:lpstr>Sources of Noise Pollution</vt:lpstr>
      <vt:lpstr>Household Sources</vt:lpstr>
      <vt:lpstr>Social Events</vt:lpstr>
      <vt:lpstr>Commercial and Industrial Activities</vt:lpstr>
      <vt:lpstr>Sources of Construction Noise</vt:lpstr>
      <vt:lpstr>Sources of Industry Noise</vt:lpstr>
      <vt:lpstr>Transportation</vt:lpstr>
      <vt:lpstr>Causes of Noise Pollution</vt:lpstr>
      <vt:lpstr>Effects of Noise Pollution</vt:lpstr>
      <vt:lpstr>Effects on Human</vt:lpstr>
      <vt:lpstr>Continued……</vt:lpstr>
      <vt:lpstr>Diseases Caused by Noise Pollution</vt:lpstr>
      <vt:lpstr>Effect on Animals</vt:lpstr>
      <vt:lpstr>Continued…..</vt:lpstr>
      <vt:lpstr>Effects on Environment</vt:lpstr>
      <vt:lpstr>Control of Noise Pollution</vt:lpstr>
      <vt:lpstr>Control at Source</vt:lpstr>
      <vt:lpstr>Control in the Transmission Path</vt:lpstr>
      <vt:lpstr>Using Protection Equipment</vt:lpstr>
      <vt:lpstr>More Noise Control Techniques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Noise Pollution</dc:title>
  <dc:creator>Akmal</dc:creator>
  <cp:lastModifiedBy>Sumit Thakur</cp:lastModifiedBy>
  <cp:revision>9</cp:revision>
  <dcterms:created xsi:type="dcterms:W3CDTF">2014-04-06T21:36:41Z</dcterms:created>
  <dcterms:modified xsi:type="dcterms:W3CDTF">2021-09-22T06:32:59Z</dcterms:modified>
</cp:coreProperties>
</file>