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9"/>
  </p:notesMasterIdLst>
  <p:handoutMasterIdLst>
    <p:handoutMasterId r:id="rId30"/>
  </p:handoutMasterIdLst>
  <p:sldIdLst>
    <p:sldId id="289" r:id="rId2"/>
    <p:sldId id="285" r:id="rId3"/>
    <p:sldId id="259" r:id="rId4"/>
    <p:sldId id="287" r:id="rId5"/>
    <p:sldId id="260" r:id="rId6"/>
    <p:sldId id="261" r:id="rId7"/>
    <p:sldId id="262" r:id="rId8"/>
    <p:sldId id="263" r:id="rId9"/>
    <p:sldId id="264" r:id="rId10"/>
    <p:sldId id="265" r:id="rId11"/>
    <p:sldId id="266" r:id="rId12"/>
    <p:sldId id="268" r:id="rId13"/>
    <p:sldId id="270" r:id="rId14"/>
    <p:sldId id="271" r:id="rId15"/>
    <p:sldId id="272" r:id="rId16"/>
    <p:sldId id="273" r:id="rId17"/>
    <p:sldId id="274" r:id="rId18"/>
    <p:sldId id="275" r:id="rId19"/>
    <p:sldId id="276" r:id="rId20"/>
    <p:sldId id="277" r:id="rId21"/>
    <p:sldId id="278" r:id="rId22"/>
    <p:sldId id="279" r:id="rId23"/>
    <p:sldId id="280" r:id="rId24"/>
    <p:sldId id="282" r:id="rId25"/>
    <p:sldId id="283" r:id="rId26"/>
    <p:sldId id="288" r:id="rId27"/>
    <p:sldId id="284" r:id="rId2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321900"/>
    <a:srgbClr val="003300"/>
    <a:srgbClr val="5F5F5F"/>
    <a:srgbClr val="1C1C1C"/>
    <a:srgbClr val="333333"/>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75" autoAdjust="0"/>
    <p:restoredTop sz="94652" autoAdjust="0"/>
  </p:normalViewPr>
  <p:slideViewPr>
    <p:cSldViewPr>
      <p:cViewPr varScale="1">
        <p:scale>
          <a:sx n="63" d="100"/>
          <a:sy n="63" d="100"/>
        </p:scale>
        <p:origin x="115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E52E1FC-A0C5-40EB-AFC7-0A172818227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16DE4BEC-D97E-4A55-B836-FF2B1BB9C52F}"/>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E5739660-2A76-46A5-B49A-1EB5AF3BE8AB}" type="datetimeFigureOut">
              <a:rPr lang="en-US"/>
              <a:pPr>
                <a:defRPr/>
              </a:pPr>
              <a:t>5/13/2021</a:t>
            </a:fld>
            <a:endParaRPr lang="en-US"/>
          </a:p>
        </p:txBody>
      </p:sp>
      <p:sp>
        <p:nvSpPr>
          <p:cNvPr id="4" name="Footer Placeholder 3">
            <a:extLst>
              <a:ext uri="{FF2B5EF4-FFF2-40B4-BE49-F238E27FC236}">
                <a16:creationId xmlns:a16="http://schemas.microsoft.com/office/drawing/2014/main" id="{ECDC3E81-560D-407A-B5D7-AC8236815F87}"/>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02E038A1-F452-4DD2-B4E0-EA900634AF22}"/>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B482855-861C-4D6B-BC89-185883D23B6E}" type="slidenum">
              <a:rPr lang="en-US" altLang="en-US"/>
              <a:pPr/>
              <a:t>‹#›</a:t>
            </a:fld>
            <a:endParaRPr lang="en-US" alt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922105A-3E08-4D8B-B9C8-8C0F497291A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IN"/>
          </a:p>
        </p:txBody>
      </p:sp>
      <p:sp>
        <p:nvSpPr>
          <p:cNvPr id="3" name="Date Placeholder 2">
            <a:extLst>
              <a:ext uri="{FF2B5EF4-FFF2-40B4-BE49-F238E27FC236}">
                <a16:creationId xmlns:a16="http://schemas.microsoft.com/office/drawing/2014/main" id="{CC881506-3CB0-489E-A45D-B12770F5EDE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219596A9-183E-4922-9283-2E3422623147}" type="datetimeFigureOut">
              <a:rPr lang="en-IN"/>
              <a:pPr>
                <a:defRPr/>
              </a:pPr>
              <a:t>13-05-2021</a:t>
            </a:fld>
            <a:endParaRPr lang="en-IN"/>
          </a:p>
        </p:txBody>
      </p:sp>
      <p:sp>
        <p:nvSpPr>
          <p:cNvPr id="4" name="Slide Image Placeholder 3">
            <a:extLst>
              <a:ext uri="{FF2B5EF4-FFF2-40B4-BE49-F238E27FC236}">
                <a16:creationId xmlns:a16="http://schemas.microsoft.com/office/drawing/2014/main" id="{494A8448-0C63-48D3-B8CB-2518EF1C1D1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a:extLst>
              <a:ext uri="{FF2B5EF4-FFF2-40B4-BE49-F238E27FC236}">
                <a16:creationId xmlns:a16="http://schemas.microsoft.com/office/drawing/2014/main" id="{D6257517-0F50-419C-9941-FC0C9B95177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a:extLst>
              <a:ext uri="{FF2B5EF4-FFF2-40B4-BE49-F238E27FC236}">
                <a16:creationId xmlns:a16="http://schemas.microsoft.com/office/drawing/2014/main" id="{47A560B9-6ADC-41D6-A4C9-5606719108D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IN"/>
          </a:p>
        </p:txBody>
      </p:sp>
      <p:sp>
        <p:nvSpPr>
          <p:cNvPr id="7" name="Slide Number Placeholder 6">
            <a:extLst>
              <a:ext uri="{FF2B5EF4-FFF2-40B4-BE49-F238E27FC236}">
                <a16:creationId xmlns:a16="http://schemas.microsoft.com/office/drawing/2014/main" id="{846CEF66-4CAF-4BEE-A885-FD71F3B88CB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C080629-8C8A-4763-ABE8-89021F245C19}" type="slidenum">
              <a:rPr lang="en-IN" altLang="en-US"/>
              <a:pPr/>
              <a:t>‹#›</a:t>
            </a:fld>
            <a:endParaRPr lang="en-IN" alt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EDE16B70-F17F-485A-8308-DDEE06FF3E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287B10F5-6B2A-4165-AD95-8FBF277E0A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F641F2A0-A4F8-499C-AE63-A34F2C7CFB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D99A79F0-7EAF-46C7-9981-818F0AAA53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I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9843588D-C0D3-4BC5-A545-988CDFF1CF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1C81EBA3-14C9-47D7-9841-1CE1C68D0C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6868" name="Slide Number Placeholder 3">
            <a:extLst>
              <a:ext uri="{FF2B5EF4-FFF2-40B4-BE49-F238E27FC236}">
                <a16:creationId xmlns:a16="http://schemas.microsoft.com/office/drawing/2014/main" id="{CA7AE911-11D7-4CA8-A8A5-AA29FA9E1D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D253BAD-C38C-4D71-BF44-BB51F9FC8E9F}" type="slidenum">
              <a:rPr lang="en-US" altLang="en-US"/>
              <a:pPr eaLnBrk="1" hangingPunct="1"/>
              <a:t>26</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9">
            <a:extLst>
              <a:ext uri="{FF2B5EF4-FFF2-40B4-BE49-F238E27FC236}">
                <a16:creationId xmlns:a16="http://schemas.microsoft.com/office/drawing/2014/main" id="{FF248A4B-904C-4781-978E-5321C27C47E2}"/>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ounded Rectangle 10">
            <a:extLst>
              <a:ext uri="{FF2B5EF4-FFF2-40B4-BE49-F238E27FC236}">
                <a16:creationId xmlns:a16="http://schemas.microsoft.com/office/drawing/2014/main" id="{E1F92D16-E850-4A38-A7A6-27D22DE6B6F6}"/>
              </a:ext>
            </a:extLst>
          </p:cNvPr>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a:t>Click to edit Master title style</a:t>
            </a:r>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7" name="Date Placeholder 18">
            <a:extLst>
              <a:ext uri="{FF2B5EF4-FFF2-40B4-BE49-F238E27FC236}">
                <a16:creationId xmlns:a16="http://schemas.microsoft.com/office/drawing/2014/main" id="{DD5DB5D3-058E-4BCA-9CE8-2EB56F409697}"/>
              </a:ext>
            </a:extLst>
          </p:cNvPr>
          <p:cNvSpPr>
            <a:spLocks noGrp="1"/>
          </p:cNvSpPr>
          <p:nvPr>
            <p:ph type="dt" sz="half" idx="10"/>
          </p:nvPr>
        </p:nvSpPr>
        <p:spPr/>
        <p:txBody>
          <a:bodyPr/>
          <a:lstStyle>
            <a:lvl1pPr>
              <a:defRPr/>
            </a:lvl1pPr>
            <a:extLst/>
          </a:lstStyle>
          <a:p>
            <a:pPr>
              <a:defRPr/>
            </a:pPr>
            <a:endParaRPr lang="es-ES"/>
          </a:p>
        </p:txBody>
      </p:sp>
      <p:sp>
        <p:nvSpPr>
          <p:cNvPr id="8" name="Footer Placeholder 7">
            <a:extLst>
              <a:ext uri="{FF2B5EF4-FFF2-40B4-BE49-F238E27FC236}">
                <a16:creationId xmlns:a16="http://schemas.microsoft.com/office/drawing/2014/main" id="{A01DB3D5-3B54-474B-825F-228A863590A1}"/>
              </a:ext>
            </a:extLst>
          </p:cNvPr>
          <p:cNvSpPr>
            <a:spLocks noGrp="1"/>
          </p:cNvSpPr>
          <p:nvPr>
            <p:ph type="ftr" sz="quarter" idx="11"/>
          </p:nvPr>
        </p:nvSpPr>
        <p:spPr/>
        <p:txBody>
          <a:bodyPr/>
          <a:lstStyle>
            <a:lvl1pPr>
              <a:defRPr/>
            </a:lvl1pPr>
            <a:extLst/>
          </a:lstStyle>
          <a:p>
            <a:pPr>
              <a:defRPr/>
            </a:pPr>
            <a:endParaRPr lang="es-ES"/>
          </a:p>
        </p:txBody>
      </p:sp>
      <p:sp>
        <p:nvSpPr>
          <p:cNvPr id="9" name="Slide Number Placeholder 10">
            <a:extLst>
              <a:ext uri="{FF2B5EF4-FFF2-40B4-BE49-F238E27FC236}">
                <a16:creationId xmlns:a16="http://schemas.microsoft.com/office/drawing/2014/main" id="{EBD4692B-027B-491C-B216-8A4D6BD590EB}"/>
              </a:ext>
            </a:extLst>
          </p:cNvPr>
          <p:cNvSpPr>
            <a:spLocks noGrp="1"/>
          </p:cNvSpPr>
          <p:nvPr>
            <p:ph type="sldNum" sz="quarter" idx="12"/>
          </p:nvPr>
        </p:nvSpPr>
        <p:spPr/>
        <p:txBody>
          <a:bodyPr/>
          <a:lstStyle>
            <a:lvl1pPr>
              <a:defRPr/>
            </a:lvl1pPr>
          </a:lstStyle>
          <a:p>
            <a:fld id="{BC96BDA9-9E41-4732-9C6A-3A2A7EC52EC7}" type="slidenum">
              <a:rPr lang="es-ES" altLang="en-US"/>
              <a:pPr/>
              <a:t>‹#›</a:t>
            </a:fld>
            <a:endParaRPr lang="es-ES" altLang="en-US"/>
          </a:p>
        </p:txBody>
      </p:sp>
    </p:spTree>
    <p:extLst>
      <p:ext uri="{BB962C8B-B14F-4D97-AF65-F5344CB8AC3E}">
        <p14:creationId xmlns:p14="http://schemas.microsoft.com/office/powerpoint/2010/main" val="342368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8277E902-A75F-49FF-A5DF-6A59823568B1}"/>
              </a:ext>
            </a:extLst>
          </p:cNvPr>
          <p:cNvSpPr>
            <a:spLocks noGrp="1"/>
          </p:cNvSpPr>
          <p:nvPr>
            <p:ph type="dt" sz="half" idx="10"/>
          </p:nvPr>
        </p:nvSpPr>
        <p:spPr/>
        <p:txBody>
          <a:bodyPr/>
          <a:lstStyle>
            <a:lvl1pPr>
              <a:defRPr/>
            </a:lvl1pPr>
          </a:lstStyle>
          <a:p>
            <a:pPr>
              <a:defRPr/>
            </a:pPr>
            <a:endParaRPr lang="es-ES"/>
          </a:p>
        </p:txBody>
      </p:sp>
      <p:sp>
        <p:nvSpPr>
          <p:cNvPr id="5" name="Footer Placeholder 17">
            <a:extLst>
              <a:ext uri="{FF2B5EF4-FFF2-40B4-BE49-F238E27FC236}">
                <a16:creationId xmlns:a16="http://schemas.microsoft.com/office/drawing/2014/main" id="{2FDE77F7-7388-4C7B-878B-FA57B3FD740F}"/>
              </a:ext>
            </a:extLst>
          </p:cNvPr>
          <p:cNvSpPr>
            <a:spLocks noGrp="1"/>
          </p:cNvSpPr>
          <p:nvPr>
            <p:ph type="ftr" sz="quarter" idx="11"/>
          </p:nvPr>
        </p:nvSpPr>
        <p:spPr/>
        <p:txBody>
          <a:bodyPr/>
          <a:lstStyle>
            <a:lvl1pPr>
              <a:defRPr/>
            </a:lvl1pPr>
          </a:lstStyle>
          <a:p>
            <a:pPr>
              <a:defRPr/>
            </a:pPr>
            <a:endParaRPr lang="es-ES"/>
          </a:p>
        </p:txBody>
      </p:sp>
      <p:sp>
        <p:nvSpPr>
          <p:cNvPr id="6" name="Slide Number Placeholder 4">
            <a:extLst>
              <a:ext uri="{FF2B5EF4-FFF2-40B4-BE49-F238E27FC236}">
                <a16:creationId xmlns:a16="http://schemas.microsoft.com/office/drawing/2014/main" id="{461A4F70-5A8B-4B59-B6A9-48020C94799D}"/>
              </a:ext>
            </a:extLst>
          </p:cNvPr>
          <p:cNvSpPr>
            <a:spLocks noGrp="1"/>
          </p:cNvSpPr>
          <p:nvPr>
            <p:ph type="sldNum" sz="quarter" idx="12"/>
          </p:nvPr>
        </p:nvSpPr>
        <p:spPr/>
        <p:txBody>
          <a:bodyPr/>
          <a:lstStyle>
            <a:lvl1pPr>
              <a:defRPr/>
            </a:lvl1pPr>
          </a:lstStyle>
          <a:p>
            <a:fld id="{200B67A9-DDD0-4D01-9AA3-1B0907A709EA}" type="slidenum">
              <a:rPr lang="es-ES" altLang="en-US"/>
              <a:pPr/>
              <a:t>‹#›</a:t>
            </a:fld>
            <a:endParaRPr lang="es-ES" altLang="en-US"/>
          </a:p>
        </p:txBody>
      </p:sp>
    </p:spTree>
    <p:extLst>
      <p:ext uri="{BB962C8B-B14F-4D97-AF65-F5344CB8AC3E}">
        <p14:creationId xmlns:p14="http://schemas.microsoft.com/office/powerpoint/2010/main" val="1433885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275D11F8-2687-477B-A6AD-1847004646B0}"/>
              </a:ext>
            </a:extLst>
          </p:cNvPr>
          <p:cNvSpPr>
            <a:spLocks noGrp="1"/>
          </p:cNvSpPr>
          <p:nvPr>
            <p:ph type="dt" sz="half" idx="10"/>
          </p:nvPr>
        </p:nvSpPr>
        <p:spPr/>
        <p:txBody>
          <a:bodyPr/>
          <a:lstStyle>
            <a:lvl1pPr>
              <a:defRPr/>
            </a:lvl1pPr>
          </a:lstStyle>
          <a:p>
            <a:pPr>
              <a:defRPr/>
            </a:pPr>
            <a:endParaRPr lang="es-ES"/>
          </a:p>
        </p:txBody>
      </p:sp>
      <p:sp>
        <p:nvSpPr>
          <p:cNvPr id="5" name="Footer Placeholder 17">
            <a:extLst>
              <a:ext uri="{FF2B5EF4-FFF2-40B4-BE49-F238E27FC236}">
                <a16:creationId xmlns:a16="http://schemas.microsoft.com/office/drawing/2014/main" id="{C0FE0FFE-8973-4F26-B780-5978EABD9FF1}"/>
              </a:ext>
            </a:extLst>
          </p:cNvPr>
          <p:cNvSpPr>
            <a:spLocks noGrp="1"/>
          </p:cNvSpPr>
          <p:nvPr>
            <p:ph type="ftr" sz="quarter" idx="11"/>
          </p:nvPr>
        </p:nvSpPr>
        <p:spPr/>
        <p:txBody>
          <a:bodyPr/>
          <a:lstStyle>
            <a:lvl1pPr>
              <a:defRPr/>
            </a:lvl1pPr>
          </a:lstStyle>
          <a:p>
            <a:pPr>
              <a:defRPr/>
            </a:pPr>
            <a:endParaRPr lang="es-ES"/>
          </a:p>
        </p:txBody>
      </p:sp>
      <p:sp>
        <p:nvSpPr>
          <p:cNvPr id="6" name="Slide Number Placeholder 4">
            <a:extLst>
              <a:ext uri="{FF2B5EF4-FFF2-40B4-BE49-F238E27FC236}">
                <a16:creationId xmlns:a16="http://schemas.microsoft.com/office/drawing/2014/main" id="{BB6ABC22-577A-41FB-9EE0-59ECEAC604F9}"/>
              </a:ext>
            </a:extLst>
          </p:cNvPr>
          <p:cNvSpPr>
            <a:spLocks noGrp="1"/>
          </p:cNvSpPr>
          <p:nvPr>
            <p:ph type="sldNum" sz="quarter" idx="12"/>
          </p:nvPr>
        </p:nvSpPr>
        <p:spPr/>
        <p:txBody>
          <a:bodyPr/>
          <a:lstStyle>
            <a:lvl1pPr>
              <a:defRPr/>
            </a:lvl1pPr>
          </a:lstStyle>
          <a:p>
            <a:fld id="{A8E4820F-0C33-4B2E-BE1C-653D5E9CB01A}" type="slidenum">
              <a:rPr lang="es-ES" altLang="en-US"/>
              <a:pPr/>
              <a:t>‹#›</a:t>
            </a:fld>
            <a:endParaRPr lang="es-ES" altLang="en-US"/>
          </a:p>
        </p:txBody>
      </p:sp>
    </p:spTree>
    <p:extLst>
      <p:ext uri="{BB962C8B-B14F-4D97-AF65-F5344CB8AC3E}">
        <p14:creationId xmlns:p14="http://schemas.microsoft.com/office/powerpoint/2010/main" val="2269274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4A7ED69B-0A21-42B0-8F81-8E9BF0C7F4ED}"/>
              </a:ext>
            </a:extLst>
          </p:cNvPr>
          <p:cNvSpPr>
            <a:spLocks noGrp="1"/>
          </p:cNvSpPr>
          <p:nvPr>
            <p:ph type="dt" sz="half" idx="10"/>
          </p:nvPr>
        </p:nvSpPr>
        <p:spPr/>
        <p:txBody>
          <a:bodyPr/>
          <a:lstStyle>
            <a:lvl1pPr>
              <a:defRPr/>
            </a:lvl1pPr>
          </a:lstStyle>
          <a:p>
            <a:pPr>
              <a:defRPr/>
            </a:pPr>
            <a:endParaRPr lang="es-ES"/>
          </a:p>
        </p:txBody>
      </p:sp>
      <p:sp>
        <p:nvSpPr>
          <p:cNvPr id="5" name="Footer Placeholder 17">
            <a:extLst>
              <a:ext uri="{FF2B5EF4-FFF2-40B4-BE49-F238E27FC236}">
                <a16:creationId xmlns:a16="http://schemas.microsoft.com/office/drawing/2014/main" id="{37A406C9-9DB6-4D93-8B0C-05B959351BB1}"/>
              </a:ext>
            </a:extLst>
          </p:cNvPr>
          <p:cNvSpPr>
            <a:spLocks noGrp="1"/>
          </p:cNvSpPr>
          <p:nvPr>
            <p:ph type="ftr" sz="quarter" idx="11"/>
          </p:nvPr>
        </p:nvSpPr>
        <p:spPr/>
        <p:txBody>
          <a:bodyPr/>
          <a:lstStyle>
            <a:lvl1pPr>
              <a:defRPr/>
            </a:lvl1pPr>
          </a:lstStyle>
          <a:p>
            <a:pPr>
              <a:defRPr/>
            </a:pPr>
            <a:endParaRPr lang="es-ES"/>
          </a:p>
        </p:txBody>
      </p:sp>
      <p:sp>
        <p:nvSpPr>
          <p:cNvPr id="6" name="Slide Number Placeholder 4">
            <a:extLst>
              <a:ext uri="{FF2B5EF4-FFF2-40B4-BE49-F238E27FC236}">
                <a16:creationId xmlns:a16="http://schemas.microsoft.com/office/drawing/2014/main" id="{BAF3114E-CD35-45A1-A411-D84EB1810ECF}"/>
              </a:ext>
            </a:extLst>
          </p:cNvPr>
          <p:cNvSpPr>
            <a:spLocks noGrp="1"/>
          </p:cNvSpPr>
          <p:nvPr>
            <p:ph type="sldNum" sz="quarter" idx="12"/>
          </p:nvPr>
        </p:nvSpPr>
        <p:spPr/>
        <p:txBody>
          <a:bodyPr/>
          <a:lstStyle>
            <a:lvl1pPr>
              <a:defRPr/>
            </a:lvl1pPr>
          </a:lstStyle>
          <a:p>
            <a:fld id="{F4691489-ECC7-44F9-95C9-A6B6C22B3884}" type="slidenum">
              <a:rPr lang="es-ES" altLang="en-US"/>
              <a:pPr/>
              <a:t>‹#›</a:t>
            </a:fld>
            <a:endParaRPr lang="es-ES" altLang="en-US"/>
          </a:p>
        </p:txBody>
      </p:sp>
    </p:spTree>
    <p:extLst>
      <p:ext uri="{BB962C8B-B14F-4D97-AF65-F5344CB8AC3E}">
        <p14:creationId xmlns:p14="http://schemas.microsoft.com/office/powerpoint/2010/main" val="1217766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9">
            <a:extLst>
              <a:ext uri="{FF2B5EF4-FFF2-40B4-BE49-F238E27FC236}">
                <a16:creationId xmlns:a16="http://schemas.microsoft.com/office/drawing/2014/main" id="{7DBE057F-1BE3-4DFE-8C82-C1E502C4FC59}"/>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ounded Rectangle 10">
            <a:extLst>
              <a:ext uri="{FF2B5EF4-FFF2-40B4-BE49-F238E27FC236}">
                <a16:creationId xmlns:a16="http://schemas.microsoft.com/office/drawing/2014/main" id="{523E5A8F-6902-4B5D-8B70-020698145FC8}"/>
              </a:ext>
            </a:extLst>
          </p:cNvPr>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a:extLst>
              <a:ext uri="{FF2B5EF4-FFF2-40B4-BE49-F238E27FC236}">
                <a16:creationId xmlns:a16="http://schemas.microsoft.com/office/drawing/2014/main" id="{8BA9EDD0-2BBD-4C2E-A9BC-6BBB79AB49D6}"/>
              </a:ext>
            </a:extLst>
          </p:cNvPr>
          <p:cNvSpPr>
            <a:spLocks noGrp="1"/>
          </p:cNvSpPr>
          <p:nvPr>
            <p:ph type="dt" sz="half" idx="10"/>
          </p:nvPr>
        </p:nvSpPr>
        <p:spPr/>
        <p:txBody>
          <a:bodyPr/>
          <a:lstStyle>
            <a:lvl1pPr>
              <a:defRPr/>
            </a:lvl1pPr>
            <a:extLst/>
          </a:lstStyle>
          <a:p>
            <a:pPr>
              <a:defRPr/>
            </a:pPr>
            <a:endParaRPr lang="es-ES"/>
          </a:p>
        </p:txBody>
      </p:sp>
      <p:sp>
        <p:nvSpPr>
          <p:cNvPr id="7" name="Footer Placeholder 4">
            <a:extLst>
              <a:ext uri="{FF2B5EF4-FFF2-40B4-BE49-F238E27FC236}">
                <a16:creationId xmlns:a16="http://schemas.microsoft.com/office/drawing/2014/main" id="{BD5CE05A-2D87-4808-B7F7-4B2775F42AAB}"/>
              </a:ext>
            </a:extLst>
          </p:cNvPr>
          <p:cNvSpPr>
            <a:spLocks noGrp="1"/>
          </p:cNvSpPr>
          <p:nvPr>
            <p:ph type="ftr" sz="quarter" idx="11"/>
          </p:nvPr>
        </p:nvSpPr>
        <p:spPr/>
        <p:txBody>
          <a:bodyPr/>
          <a:lstStyle>
            <a:lvl1pPr>
              <a:defRPr/>
            </a:lvl1pPr>
            <a:extLst/>
          </a:lstStyle>
          <a:p>
            <a:pPr>
              <a:defRPr/>
            </a:pPr>
            <a:endParaRPr lang="es-ES"/>
          </a:p>
        </p:txBody>
      </p:sp>
      <p:sp>
        <p:nvSpPr>
          <p:cNvPr id="8" name="Slide Number Placeholder 5">
            <a:extLst>
              <a:ext uri="{FF2B5EF4-FFF2-40B4-BE49-F238E27FC236}">
                <a16:creationId xmlns:a16="http://schemas.microsoft.com/office/drawing/2014/main" id="{E0CBEF03-DFC0-4452-82ED-8950CE93A1B4}"/>
              </a:ext>
            </a:extLst>
          </p:cNvPr>
          <p:cNvSpPr>
            <a:spLocks noGrp="1"/>
          </p:cNvSpPr>
          <p:nvPr>
            <p:ph type="sldNum" sz="quarter" idx="12"/>
          </p:nvPr>
        </p:nvSpPr>
        <p:spPr/>
        <p:txBody>
          <a:bodyPr/>
          <a:lstStyle>
            <a:lvl1pPr>
              <a:defRPr/>
            </a:lvl1pPr>
          </a:lstStyle>
          <a:p>
            <a:fld id="{5C348A84-0B03-4F8B-A880-440642727115}" type="slidenum">
              <a:rPr lang="es-ES" altLang="en-US"/>
              <a:pPr/>
              <a:t>‹#›</a:t>
            </a:fld>
            <a:endParaRPr lang="es-ES" altLang="en-US"/>
          </a:p>
        </p:txBody>
      </p:sp>
    </p:spTree>
    <p:extLst>
      <p:ext uri="{BB962C8B-B14F-4D97-AF65-F5344CB8AC3E}">
        <p14:creationId xmlns:p14="http://schemas.microsoft.com/office/powerpoint/2010/main" val="2550657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4">
            <a:extLst>
              <a:ext uri="{FF2B5EF4-FFF2-40B4-BE49-F238E27FC236}">
                <a16:creationId xmlns:a16="http://schemas.microsoft.com/office/drawing/2014/main" id="{EC393970-93F8-4B48-8A15-295EE4F07931}"/>
              </a:ext>
            </a:extLst>
          </p:cNvPr>
          <p:cNvSpPr>
            <a:spLocks noGrp="1"/>
          </p:cNvSpPr>
          <p:nvPr>
            <p:ph type="dt" sz="half" idx="10"/>
          </p:nvPr>
        </p:nvSpPr>
        <p:spPr/>
        <p:txBody>
          <a:bodyPr/>
          <a:lstStyle>
            <a:lvl1pPr>
              <a:defRPr/>
            </a:lvl1pPr>
          </a:lstStyle>
          <a:p>
            <a:pPr>
              <a:defRPr/>
            </a:pPr>
            <a:endParaRPr lang="es-ES"/>
          </a:p>
        </p:txBody>
      </p:sp>
      <p:sp>
        <p:nvSpPr>
          <p:cNvPr id="6" name="Footer Placeholder 17">
            <a:extLst>
              <a:ext uri="{FF2B5EF4-FFF2-40B4-BE49-F238E27FC236}">
                <a16:creationId xmlns:a16="http://schemas.microsoft.com/office/drawing/2014/main" id="{D93249C6-58E4-4A51-8AE0-89F6553C50D3}"/>
              </a:ext>
            </a:extLst>
          </p:cNvPr>
          <p:cNvSpPr>
            <a:spLocks noGrp="1"/>
          </p:cNvSpPr>
          <p:nvPr>
            <p:ph type="ftr" sz="quarter" idx="11"/>
          </p:nvPr>
        </p:nvSpPr>
        <p:spPr/>
        <p:txBody>
          <a:bodyPr/>
          <a:lstStyle>
            <a:lvl1pPr>
              <a:defRPr/>
            </a:lvl1pPr>
          </a:lstStyle>
          <a:p>
            <a:pPr>
              <a:defRPr/>
            </a:pPr>
            <a:endParaRPr lang="es-ES"/>
          </a:p>
        </p:txBody>
      </p:sp>
      <p:sp>
        <p:nvSpPr>
          <p:cNvPr id="7" name="Slide Number Placeholder 4">
            <a:extLst>
              <a:ext uri="{FF2B5EF4-FFF2-40B4-BE49-F238E27FC236}">
                <a16:creationId xmlns:a16="http://schemas.microsoft.com/office/drawing/2014/main" id="{3CC886CA-9197-4DCB-B989-B208E2F5BB6E}"/>
              </a:ext>
            </a:extLst>
          </p:cNvPr>
          <p:cNvSpPr>
            <a:spLocks noGrp="1"/>
          </p:cNvSpPr>
          <p:nvPr>
            <p:ph type="sldNum" sz="quarter" idx="12"/>
          </p:nvPr>
        </p:nvSpPr>
        <p:spPr/>
        <p:txBody>
          <a:bodyPr/>
          <a:lstStyle>
            <a:lvl1pPr>
              <a:defRPr/>
            </a:lvl1pPr>
          </a:lstStyle>
          <a:p>
            <a:fld id="{65496AE6-ADD4-4E98-B1E9-FD19249BFF68}" type="slidenum">
              <a:rPr lang="es-ES" altLang="en-US"/>
              <a:pPr/>
              <a:t>‹#›</a:t>
            </a:fld>
            <a:endParaRPr lang="es-ES" altLang="en-US"/>
          </a:p>
        </p:txBody>
      </p:sp>
    </p:spTree>
    <p:extLst>
      <p:ext uri="{BB962C8B-B14F-4D97-AF65-F5344CB8AC3E}">
        <p14:creationId xmlns:p14="http://schemas.microsoft.com/office/powerpoint/2010/main" val="273519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4">
            <a:extLst>
              <a:ext uri="{FF2B5EF4-FFF2-40B4-BE49-F238E27FC236}">
                <a16:creationId xmlns:a16="http://schemas.microsoft.com/office/drawing/2014/main" id="{8CFEDF66-47AC-4B8B-AE21-7C9CDB8EAACC}"/>
              </a:ext>
            </a:extLst>
          </p:cNvPr>
          <p:cNvSpPr>
            <a:spLocks noGrp="1"/>
          </p:cNvSpPr>
          <p:nvPr>
            <p:ph type="dt" sz="half" idx="10"/>
          </p:nvPr>
        </p:nvSpPr>
        <p:spPr/>
        <p:txBody>
          <a:bodyPr/>
          <a:lstStyle>
            <a:lvl1pPr>
              <a:defRPr/>
            </a:lvl1pPr>
          </a:lstStyle>
          <a:p>
            <a:pPr>
              <a:defRPr/>
            </a:pPr>
            <a:endParaRPr lang="es-ES"/>
          </a:p>
        </p:txBody>
      </p:sp>
      <p:sp>
        <p:nvSpPr>
          <p:cNvPr id="8" name="Footer Placeholder 17">
            <a:extLst>
              <a:ext uri="{FF2B5EF4-FFF2-40B4-BE49-F238E27FC236}">
                <a16:creationId xmlns:a16="http://schemas.microsoft.com/office/drawing/2014/main" id="{DDD9AEDD-7D2A-4A15-922D-23BF8E07DFC6}"/>
              </a:ext>
            </a:extLst>
          </p:cNvPr>
          <p:cNvSpPr>
            <a:spLocks noGrp="1"/>
          </p:cNvSpPr>
          <p:nvPr>
            <p:ph type="ftr" sz="quarter" idx="11"/>
          </p:nvPr>
        </p:nvSpPr>
        <p:spPr/>
        <p:txBody>
          <a:bodyPr/>
          <a:lstStyle>
            <a:lvl1pPr>
              <a:defRPr/>
            </a:lvl1pPr>
          </a:lstStyle>
          <a:p>
            <a:pPr>
              <a:defRPr/>
            </a:pPr>
            <a:endParaRPr lang="es-ES"/>
          </a:p>
        </p:txBody>
      </p:sp>
      <p:sp>
        <p:nvSpPr>
          <p:cNvPr id="9" name="Slide Number Placeholder 4">
            <a:extLst>
              <a:ext uri="{FF2B5EF4-FFF2-40B4-BE49-F238E27FC236}">
                <a16:creationId xmlns:a16="http://schemas.microsoft.com/office/drawing/2014/main" id="{53D29985-A18A-4FAD-B702-02AD7DCD5510}"/>
              </a:ext>
            </a:extLst>
          </p:cNvPr>
          <p:cNvSpPr>
            <a:spLocks noGrp="1"/>
          </p:cNvSpPr>
          <p:nvPr>
            <p:ph type="sldNum" sz="quarter" idx="12"/>
          </p:nvPr>
        </p:nvSpPr>
        <p:spPr/>
        <p:txBody>
          <a:bodyPr/>
          <a:lstStyle>
            <a:lvl1pPr>
              <a:defRPr/>
            </a:lvl1pPr>
          </a:lstStyle>
          <a:p>
            <a:fld id="{E3AAB886-34D6-4AB3-8534-B6FD8205E67B}" type="slidenum">
              <a:rPr lang="es-ES" altLang="en-US"/>
              <a:pPr/>
              <a:t>‹#›</a:t>
            </a:fld>
            <a:endParaRPr lang="es-ES" altLang="en-US"/>
          </a:p>
        </p:txBody>
      </p:sp>
    </p:spTree>
    <p:extLst>
      <p:ext uri="{BB962C8B-B14F-4D97-AF65-F5344CB8AC3E}">
        <p14:creationId xmlns:p14="http://schemas.microsoft.com/office/powerpoint/2010/main" val="1063748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4">
            <a:extLst>
              <a:ext uri="{FF2B5EF4-FFF2-40B4-BE49-F238E27FC236}">
                <a16:creationId xmlns:a16="http://schemas.microsoft.com/office/drawing/2014/main" id="{4437A5BE-BB4C-47D2-BBA9-DD6B3822C51F}"/>
              </a:ext>
            </a:extLst>
          </p:cNvPr>
          <p:cNvSpPr>
            <a:spLocks noGrp="1"/>
          </p:cNvSpPr>
          <p:nvPr>
            <p:ph type="dt" sz="half" idx="10"/>
          </p:nvPr>
        </p:nvSpPr>
        <p:spPr/>
        <p:txBody>
          <a:bodyPr/>
          <a:lstStyle>
            <a:lvl1pPr>
              <a:defRPr/>
            </a:lvl1pPr>
          </a:lstStyle>
          <a:p>
            <a:pPr>
              <a:defRPr/>
            </a:pPr>
            <a:endParaRPr lang="es-ES"/>
          </a:p>
        </p:txBody>
      </p:sp>
      <p:sp>
        <p:nvSpPr>
          <p:cNvPr id="4" name="Footer Placeholder 17">
            <a:extLst>
              <a:ext uri="{FF2B5EF4-FFF2-40B4-BE49-F238E27FC236}">
                <a16:creationId xmlns:a16="http://schemas.microsoft.com/office/drawing/2014/main" id="{C4D4D671-3C93-4B1A-8D86-5B6E67E55AD3}"/>
              </a:ext>
            </a:extLst>
          </p:cNvPr>
          <p:cNvSpPr>
            <a:spLocks noGrp="1"/>
          </p:cNvSpPr>
          <p:nvPr>
            <p:ph type="ftr" sz="quarter" idx="11"/>
          </p:nvPr>
        </p:nvSpPr>
        <p:spPr/>
        <p:txBody>
          <a:bodyPr/>
          <a:lstStyle>
            <a:lvl1pPr>
              <a:defRPr/>
            </a:lvl1pPr>
          </a:lstStyle>
          <a:p>
            <a:pPr>
              <a:defRPr/>
            </a:pPr>
            <a:endParaRPr lang="es-ES"/>
          </a:p>
        </p:txBody>
      </p:sp>
      <p:sp>
        <p:nvSpPr>
          <p:cNvPr id="5" name="Slide Number Placeholder 4">
            <a:extLst>
              <a:ext uri="{FF2B5EF4-FFF2-40B4-BE49-F238E27FC236}">
                <a16:creationId xmlns:a16="http://schemas.microsoft.com/office/drawing/2014/main" id="{48A48C26-E636-4DF1-B704-9DFC680D2913}"/>
              </a:ext>
            </a:extLst>
          </p:cNvPr>
          <p:cNvSpPr>
            <a:spLocks noGrp="1"/>
          </p:cNvSpPr>
          <p:nvPr>
            <p:ph type="sldNum" sz="quarter" idx="12"/>
          </p:nvPr>
        </p:nvSpPr>
        <p:spPr/>
        <p:txBody>
          <a:bodyPr/>
          <a:lstStyle>
            <a:lvl1pPr>
              <a:defRPr/>
            </a:lvl1pPr>
          </a:lstStyle>
          <a:p>
            <a:fld id="{ADEF16E5-9B42-4348-96E8-6CC977175F2F}" type="slidenum">
              <a:rPr lang="es-ES" altLang="en-US"/>
              <a:pPr/>
              <a:t>‹#›</a:t>
            </a:fld>
            <a:endParaRPr lang="es-ES" altLang="en-US"/>
          </a:p>
        </p:txBody>
      </p:sp>
    </p:spTree>
    <p:extLst>
      <p:ext uri="{BB962C8B-B14F-4D97-AF65-F5344CB8AC3E}">
        <p14:creationId xmlns:p14="http://schemas.microsoft.com/office/powerpoint/2010/main" val="558397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9">
            <a:extLst>
              <a:ext uri="{FF2B5EF4-FFF2-40B4-BE49-F238E27FC236}">
                <a16:creationId xmlns:a16="http://schemas.microsoft.com/office/drawing/2014/main" id="{A599D62F-78D9-4FD9-BD94-A77E4FF7AFA8}"/>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Date Placeholder 1">
            <a:extLst>
              <a:ext uri="{FF2B5EF4-FFF2-40B4-BE49-F238E27FC236}">
                <a16:creationId xmlns:a16="http://schemas.microsoft.com/office/drawing/2014/main" id="{F99F0527-E861-43A6-970E-DD16B3F14E85}"/>
              </a:ext>
            </a:extLst>
          </p:cNvPr>
          <p:cNvSpPr>
            <a:spLocks noGrp="1"/>
          </p:cNvSpPr>
          <p:nvPr>
            <p:ph type="dt" sz="half" idx="10"/>
          </p:nvPr>
        </p:nvSpPr>
        <p:spPr/>
        <p:txBody>
          <a:bodyPr/>
          <a:lstStyle>
            <a:lvl1pPr>
              <a:defRPr/>
            </a:lvl1pPr>
            <a:extLst/>
          </a:lstStyle>
          <a:p>
            <a:pPr>
              <a:defRPr/>
            </a:pPr>
            <a:endParaRPr lang="es-ES"/>
          </a:p>
        </p:txBody>
      </p:sp>
      <p:sp>
        <p:nvSpPr>
          <p:cNvPr id="4" name="Footer Placeholder 2">
            <a:extLst>
              <a:ext uri="{FF2B5EF4-FFF2-40B4-BE49-F238E27FC236}">
                <a16:creationId xmlns:a16="http://schemas.microsoft.com/office/drawing/2014/main" id="{8A2F2CD0-3AE0-406C-BF08-B1802FCD318C}"/>
              </a:ext>
            </a:extLst>
          </p:cNvPr>
          <p:cNvSpPr>
            <a:spLocks noGrp="1"/>
          </p:cNvSpPr>
          <p:nvPr>
            <p:ph type="ftr" sz="quarter" idx="11"/>
          </p:nvPr>
        </p:nvSpPr>
        <p:spPr/>
        <p:txBody>
          <a:bodyPr/>
          <a:lstStyle>
            <a:lvl1pPr>
              <a:defRPr/>
            </a:lvl1pPr>
            <a:extLst/>
          </a:lstStyle>
          <a:p>
            <a:pPr>
              <a:defRPr/>
            </a:pPr>
            <a:endParaRPr lang="es-ES"/>
          </a:p>
        </p:txBody>
      </p:sp>
      <p:sp>
        <p:nvSpPr>
          <p:cNvPr id="5" name="Slide Number Placeholder 3">
            <a:extLst>
              <a:ext uri="{FF2B5EF4-FFF2-40B4-BE49-F238E27FC236}">
                <a16:creationId xmlns:a16="http://schemas.microsoft.com/office/drawing/2014/main" id="{1497D58A-1781-45FD-9967-536AD677AA87}"/>
              </a:ext>
            </a:extLst>
          </p:cNvPr>
          <p:cNvSpPr>
            <a:spLocks noGrp="1"/>
          </p:cNvSpPr>
          <p:nvPr>
            <p:ph type="sldNum" sz="quarter" idx="12"/>
          </p:nvPr>
        </p:nvSpPr>
        <p:spPr/>
        <p:txBody>
          <a:bodyPr/>
          <a:lstStyle>
            <a:lvl1pPr>
              <a:defRPr/>
            </a:lvl1pPr>
          </a:lstStyle>
          <a:p>
            <a:fld id="{A5AB160F-0B27-41AE-8D4D-88972346F80D}" type="slidenum">
              <a:rPr lang="es-ES" altLang="en-US"/>
              <a:pPr/>
              <a:t>‹#›</a:t>
            </a:fld>
            <a:endParaRPr lang="es-ES" altLang="en-US"/>
          </a:p>
        </p:txBody>
      </p:sp>
    </p:spTree>
    <p:extLst>
      <p:ext uri="{BB962C8B-B14F-4D97-AF65-F5344CB8AC3E}">
        <p14:creationId xmlns:p14="http://schemas.microsoft.com/office/powerpoint/2010/main" val="27117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4">
            <a:extLst>
              <a:ext uri="{FF2B5EF4-FFF2-40B4-BE49-F238E27FC236}">
                <a16:creationId xmlns:a16="http://schemas.microsoft.com/office/drawing/2014/main" id="{D6DBE3AE-038F-480E-AF70-E0C19556AF66}"/>
              </a:ext>
            </a:extLst>
          </p:cNvPr>
          <p:cNvSpPr>
            <a:spLocks noGrp="1"/>
          </p:cNvSpPr>
          <p:nvPr>
            <p:ph type="dt" sz="half" idx="10"/>
          </p:nvPr>
        </p:nvSpPr>
        <p:spPr/>
        <p:txBody>
          <a:bodyPr/>
          <a:lstStyle>
            <a:lvl1pPr>
              <a:defRPr/>
            </a:lvl1pPr>
          </a:lstStyle>
          <a:p>
            <a:pPr>
              <a:defRPr/>
            </a:pPr>
            <a:endParaRPr lang="es-ES"/>
          </a:p>
        </p:txBody>
      </p:sp>
      <p:sp>
        <p:nvSpPr>
          <p:cNvPr id="6" name="Footer Placeholder 17">
            <a:extLst>
              <a:ext uri="{FF2B5EF4-FFF2-40B4-BE49-F238E27FC236}">
                <a16:creationId xmlns:a16="http://schemas.microsoft.com/office/drawing/2014/main" id="{36DB746B-25E3-4557-8647-0E4FEBC654D4}"/>
              </a:ext>
            </a:extLst>
          </p:cNvPr>
          <p:cNvSpPr>
            <a:spLocks noGrp="1"/>
          </p:cNvSpPr>
          <p:nvPr>
            <p:ph type="ftr" sz="quarter" idx="11"/>
          </p:nvPr>
        </p:nvSpPr>
        <p:spPr/>
        <p:txBody>
          <a:bodyPr/>
          <a:lstStyle>
            <a:lvl1pPr>
              <a:defRPr/>
            </a:lvl1pPr>
          </a:lstStyle>
          <a:p>
            <a:pPr>
              <a:defRPr/>
            </a:pPr>
            <a:endParaRPr lang="es-ES"/>
          </a:p>
        </p:txBody>
      </p:sp>
      <p:sp>
        <p:nvSpPr>
          <p:cNvPr id="7" name="Slide Number Placeholder 4">
            <a:extLst>
              <a:ext uri="{FF2B5EF4-FFF2-40B4-BE49-F238E27FC236}">
                <a16:creationId xmlns:a16="http://schemas.microsoft.com/office/drawing/2014/main" id="{700A60FF-D36F-4864-A487-9F65EBFBEDFF}"/>
              </a:ext>
            </a:extLst>
          </p:cNvPr>
          <p:cNvSpPr>
            <a:spLocks noGrp="1"/>
          </p:cNvSpPr>
          <p:nvPr>
            <p:ph type="sldNum" sz="quarter" idx="12"/>
          </p:nvPr>
        </p:nvSpPr>
        <p:spPr/>
        <p:txBody>
          <a:bodyPr/>
          <a:lstStyle>
            <a:lvl1pPr>
              <a:defRPr/>
            </a:lvl1pPr>
          </a:lstStyle>
          <a:p>
            <a:fld id="{6C6278FF-D096-46A5-8F56-8E90FD3A5067}" type="slidenum">
              <a:rPr lang="es-ES" altLang="en-US"/>
              <a:pPr/>
              <a:t>‹#›</a:t>
            </a:fld>
            <a:endParaRPr lang="es-ES" altLang="en-US"/>
          </a:p>
        </p:txBody>
      </p:sp>
    </p:spTree>
    <p:extLst>
      <p:ext uri="{BB962C8B-B14F-4D97-AF65-F5344CB8AC3E}">
        <p14:creationId xmlns:p14="http://schemas.microsoft.com/office/powerpoint/2010/main" val="460882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9">
            <a:extLst>
              <a:ext uri="{FF2B5EF4-FFF2-40B4-BE49-F238E27FC236}">
                <a16:creationId xmlns:a16="http://schemas.microsoft.com/office/drawing/2014/main" id="{A7EC2894-A8EC-452F-A1F8-58AEC1E5E3D8}"/>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ound Single Corner Rectangle 10">
            <a:extLst>
              <a:ext uri="{FF2B5EF4-FFF2-40B4-BE49-F238E27FC236}">
                <a16:creationId xmlns:a16="http://schemas.microsoft.com/office/drawing/2014/main" id="{55BE81B1-D788-4D9C-B925-CC43F3499F82}"/>
              </a:ext>
            </a:extLst>
          </p:cNvPr>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a:t>Click icon to add picture</a:t>
            </a:r>
          </a:p>
        </p:txBody>
      </p:sp>
      <p:sp>
        <p:nvSpPr>
          <p:cNvPr id="7" name="Date Placeholder 4">
            <a:extLst>
              <a:ext uri="{FF2B5EF4-FFF2-40B4-BE49-F238E27FC236}">
                <a16:creationId xmlns:a16="http://schemas.microsoft.com/office/drawing/2014/main" id="{AFFB7834-A5CB-4607-8A75-1737022BE331}"/>
              </a:ext>
            </a:extLst>
          </p:cNvPr>
          <p:cNvSpPr>
            <a:spLocks noGrp="1"/>
          </p:cNvSpPr>
          <p:nvPr>
            <p:ph type="dt" sz="half" idx="10"/>
          </p:nvPr>
        </p:nvSpPr>
        <p:spPr/>
        <p:txBody>
          <a:bodyPr/>
          <a:lstStyle>
            <a:lvl1pPr>
              <a:defRPr/>
            </a:lvl1pPr>
            <a:extLst/>
          </a:lstStyle>
          <a:p>
            <a:pPr>
              <a:defRPr/>
            </a:pPr>
            <a:endParaRPr lang="es-ES"/>
          </a:p>
        </p:txBody>
      </p:sp>
      <p:sp>
        <p:nvSpPr>
          <p:cNvPr id="8" name="Footer Placeholder 5">
            <a:extLst>
              <a:ext uri="{FF2B5EF4-FFF2-40B4-BE49-F238E27FC236}">
                <a16:creationId xmlns:a16="http://schemas.microsoft.com/office/drawing/2014/main" id="{A5E83273-A586-4EC8-8173-E485E431AF08}"/>
              </a:ext>
            </a:extLst>
          </p:cNvPr>
          <p:cNvSpPr>
            <a:spLocks noGrp="1"/>
          </p:cNvSpPr>
          <p:nvPr>
            <p:ph type="ftr" sz="quarter" idx="11"/>
          </p:nvPr>
        </p:nvSpPr>
        <p:spPr/>
        <p:txBody>
          <a:bodyPr/>
          <a:lstStyle>
            <a:lvl1pPr>
              <a:defRPr/>
            </a:lvl1pPr>
            <a:extLst/>
          </a:lstStyle>
          <a:p>
            <a:pPr>
              <a:defRPr/>
            </a:pPr>
            <a:endParaRPr lang="es-ES"/>
          </a:p>
        </p:txBody>
      </p:sp>
      <p:sp>
        <p:nvSpPr>
          <p:cNvPr id="9" name="Slide Number Placeholder 6">
            <a:extLst>
              <a:ext uri="{FF2B5EF4-FFF2-40B4-BE49-F238E27FC236}">
                <a16:creationId xmlns:a16="http://schemas.microsoft.com/office/drawing/2014/main" id="{69525682-61A9-4C01-AD1E-DC64689E6C12}"/>
              </a:ext>
            </a:extLst>
          </p:cNvPr>
          <p:cNvSpPr>
            <a:spLocks noGrp="1"/>
          </p:cNvSpPr>
          <p:nvPr>
            <p:ph type="sldNum" sz="quarter" idx="12"/>
          </p:nvPr>
        </p:nvSpPr>
        <p:spPr/>
        <p:txBody>
          <a:bodyPr/>
          <a:lstStyle>
            <a:lvl1pPr>
              <a:defRPr/>
            </a:lvl1pPr>
          </a:lstStyle>
          <a:p>
            <a:fld id="{1162D5D8-7428-4594-8D4C-7B37A0E231CA}" type="slidenum">
              <a:rPr lang="es-ES" altLang="en-US"/>
              <a:pPr/>
              <a:t>‹#›</a:t>
            </a:fld>
            <a:endParaRPr lang="es-ES" altLang="en-US"/>
          </a:p>
        </p:txBody>
      </p:sp>
    </p:spTree>
    <p:extLst>
      <p:ext uri="{BB962C8B-B14F-4D97-AF65-F5344CB8AC3E}">
        <p14:creationId xmlns:p14="http://schemas.microsoft.com/office/powerpoint/2010/main" val="1302468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B2BAEE04-58BC-456B-902A-4FC5EBADAE45}"/>
              </a:ext>
            </a:extLst>
          </p:cNvPr>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ounded Rectangle 8">
            <a:extLst>
              <a:ext uri="{FF2B5EF4-FFF2-40B4-BE49-F238E27FC236}">
                <a16:creationId xmlns:a16="http://schemas.microsoft.com/office/drawing/2014/main" id="{AE753F6A-6F88-4DDA-BAD2-B193ABA2D0AB}"/>
              </a:ext>
            </a:extLst>
          </p:cNvPr>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Title Placeholder 12">
            <a:extLst>
              <a:ext uri="{FF2B5EF4-FFF2-40B4-BE49-F238E27FC236}">
                <a16:creationId xmlns:a16="http://schemas.microsoft.com/office/drawing/2014/main" id="{C6AFB12E-62E7-44DA-92BC-A4973E5302FC}"/>
              </a:ext>
            </a:extLst>
          </p:cNvPr>
          <p:cNvSpPr>
            <a:spLocks noGrp="1"/>
          </p:cNvSpPr>
          <p:nvPr>
            <p:ph type="title"/>
          </p:nvPr>
        </p:nvSpPr>
        <p:spPr>
          <a:xfrm>
            <a:off x="503238" y="4986338"/>
            <a:ext cx="8183562" cy="1050925"/>
          </a:xfrm>
          <a:prstGeom prst="rect">
            <a:avLst/>
          </a:prstGeom>
        </p:spPr>
        <p:txBody>
          <a:bodyPr vert="horz" anchor="b">
            <a:normAutofit/>
          </a:bodyPr>
          <a:lstStyle/>
          <a:p>
            <a:r>
              <a:rPr lang="en-US"/>
              <a:t>Click to edit Master title style</a:t>
            </a:r>
          </a:p>
        </p:txBody>
      </p:sp>
      <p:sp>
        <p:nvSpPr>
          <p:cNvPr id="1031" name="Text Placeholder 3">
            <a:extLst>
              <a:ext uri="{FF2B5EF4-FFF2-40B4-BE49-F238E27FC236}">
                <a16:creationId xmlns:a16="http://schemas.microsoft.com/office/drawing/2014/main" id="{27887DB5-4CC5-4AB1-A5B5-BAED6FFB18D8}"/>
              </a:ext>
            </a:extLst>
          </p:cNvPr>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 name="Date Placeholder 24">
            <a:extLst>
              <a:ext uri="{FF2B5EF4-FFF2-40B4-BE49-F238E27FC236}">
                <a16:creationId xmlns:a16="http://schemas.microsoft.com/office/drawing/2014/main" id="{6E6E1977-0905-4966-A56E-ABF4D9AFCA7F}"/>
              </a:ext>
            </a:extLst>
          </p:cNvPr>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latin typeface="Arial" charset="0"/>
                <a:cs typeface="Arial" charset="0"/>
              </a:defRPr>
            </a:lvl1pPr>
            <a:extLst/>
          </a:lstStyle>
          <a:p>
            <a:pPr>
              <a:defRPr/>
            </a:pPr>
            <a:endParaRPr lang="es-ES"/>
          </a:p>
        </p:txBody>
      </p:sp>
      <p:sp>
        <p:nvSpPr>
          <p:cNvPr id="18" name="Footer Placeholder 17">
            <a:extLst>
              <a:ext uri="{FF2B5EF4-FFF2-40B4-BE49-F238E27FC236}">
                <a16:creationId xmlns:a16="http://schemas.microsoft.com/office/drawing/2014/main" id="{A7AF4B1A-5732-48D2-9F5E-F9C975EA06F8}"/>
              </a:ext>
            </a:extLst>
          </p:cNvPr>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latin typeface="Arial" charset="0"/>
                <a:cs typeface="Arial" charset="0"/>
              </a:defRPr>
            </a:lvl1pPr>
            <a:extLst/>
          </a:lstStyle>
          <a:p>
            <a:pPr>
              <a:defRPr/>
            </a:pPr>
            <a:endParaRPr lang="es-ES"/>
          </a:p>
        </p:txBody>
      </p:sp>
      <p:sp>
        <p:nvSpPr>
          <p:cNvPr id="5" name="Slide Number Placeholder 4">
            <a:extLst>
              <a:ext uri="{FF2B5EF4-FFF2-40B4-BE49-F238E27FC236}">
                <a16:creationId xmlns:a16="http://schemas.microsoft.com/office/drawing/2014/main" id="{16B3A5F2-CC46-4825-9A1D-1417473EDBED}"/>
              </a:ext>
            </a:extLst>
          </p:cNvPr>
          <p:cNvSpPr>
            <a:spLocks noGrp="1"/>
          </p:cNvSpPr>
          <p:nvPr>
            <p:ph type="sldNum" sz="quarter" idx="4"/>
          </p:nvPr>
        </p:nvSpPr>
        <p:spPr>
          <a:xfrm>
            <a:off x="8348663" y="6111875"/>
            <a:ext cx="457200"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A7A399"/>
                </a:solidFill>
              </a:defRPr>
            </a:lvl1pPr>
          </a:lstStyle>
          <a:p>
            <a:fld id="{1C3D6C83-D5B1-47C0-9803-8190DA82B3DA}" type="slidenum">
              <a:rPr lang="es-ES" altLang="en-US"/>
              <a:pPr/>
              <a:t>‹#›</a:t>
            </a:fld>
            <a:endParaRPr lang="es-ES" altLang="en-US"/>
          </a:p>
        </p:txBody>
      </p:sp>
    </p:spTree>
  </p:cSld>
  <p:clrMap bg1="lt1" tx1="dk1" bg2="lt2" tx2="dk2" accent1="accent1" accent2="accent2" accent3="accent3" accent4="accent4" accent5="accent5" accent6="accent6" hlink="hlink" folHlink="folHlink"/>
  <p:sldLayoutIdLst>
    <p:sldLayoutId id="2147483734" r:id="rId1"/>
    <p:sldLayoutId id="2147483727" r:id="rId2"/>
    <p:sldLayoutId id="2147483735" r:id="rId3"/>
    <p:sldLayoutId id="2147483728" r:id="rId4"/>
    <p:sldLayoutId id="2147483729" r:id="rId5"/>
    <p:sldLayoutId id="2147483730" r:id="rId6"/>
    <p:sldLayoutId id="2147483736" r:id="rId7"/>
    <p:sldLayoutId id="2147483731" r:id="rId8"/>
    <p:sldLayoutId id="2147483737" r:id="rId9"/>
    <p:sldLayoutId id="2147483732" r:id="rId10"/>
    <p:sldLayoutId id="2147483733" r:id="rId11"/>
  </p:sldLayoutIdLst>
  <p:hf sldNum="0" hdr="0" ftr="0" dt="0"/>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anose="05020102010507070707"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anose="020B0604030504040204"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anose="05020102010507070707"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anose="020B0604030504040204"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anose="05020102010507070707" pitchFamily="18" charset="2"/>
        <a:buChar char=""/>
        <a:defRPr sz="20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F0A70-7897-45C2-B5DF-1D8A092155B6}"/>
              </a:ext>
            </a:extLst>
          </p:cNvPr>
          <p:cNvSpPr>
            <a:spLocks noGrp="1"/>
          </p:cNvSpPr>
          <p:nvPr>
            <p:ph type="ctrTitle"/>
          </p:nvPr>
        </p:nvSpPr>
        <p:spPr>
          <a:xfrm>
            <a:off x="304800" y="815975"/>
            <a:ext cx="7772400" cy="1470025"/>
          </a:xfrm>
        </p:spPr>
        <p:txBody>
          <a:bodyPr/>
          <a:lstStyle/>
          <a:p>
            <a:pPr eaLnBrk="1" fontAlgn="auto" hangingPunct="1">
              <a:spcAft>
                <a:spcPts val="0"/>
              </a:spcAft>
              <a:defRPr/>
            </a:pPr>
            <a:r>
              <a:rPr lang="en-US" sz="6000" dirty="0">
                <a:solidFill>
                  <a:schemeClr val="bg1"/>
                </a:solidFill>
                <a:latin typeface="Calibri" pitchFamily="34" charset="0"/>
                <a:cs typeface="Calibri" pitchFamily="34" charset="0"/>
              </a:rPr>
              <a:t>Marine Pollution</a:t>
            </a:r>
            <a:endParaRPr lang="en-US" sz="6000" dirty="0">
              <a:solidFill>
                <a:schemeClr val="tx2">
                  <a:tint val="100000"/>
                  <a:shade val="90000"/>
                  <a:satMod val="250000"/>
                  <a:alpha val="100000"/>
                </a:schemeClr>
              </a:solidFill>
            </a:endParaRPr>
          </a:p>
        </p:txBody>
      </p:sp>
      <p:sp>
        <p:nvSpPr>
          <p:cNvPr id="10243" name="Subtitle 2">
            <a:extLst>
              <a:ext uri="{FF2B5EF4-FFF2-40B4-BE49-F238E27FC236}">
                <a16:creationId xmlns:a16="http://schemas.microsoft.com/office/drawing/2014/main" id="{71328B50-0C2F-4513-A14C-4E715BD79628}"/>
              </a:ext>
            </a:extLst>
          </p:cNvPr>
          <p:cNvSpPr>
            <a:spLocks noGrp="1"/>
          </p:cNvSpPr>
          <p:nvPr>
            <p:ph type="subTitle" idx="1"/>
          </p:nvPr>
        </p:nvSpPr>
        <p:spPr>
          <a:xfrm>
            <a:off x="1524000" y="4343400"/>
            <a:ext cx="6400800" cy="1752600"/>
          </a:xfrm>
        </p:spPr>
        <p:txBody>
          <a:bodyPr/>
          <a:lstStyle/>
          <a:p>
            <a:pPr eaLnBrk="1" hangingPunct="1">
              <a:spcBef>
                <a:spcPct val="50000"/>
              </a:spcBef>
              <a:defRPr/>
            </a:pPr>
            <a:r>
              <a:rPr lang="en-US" sz="2800">
                <a:latin typeface="Tw Cen MT" pitchFamily="34" charset="0"/>
              </a:rPr>
              <a:t>Submitted To: www.studymafia.org 		Submitted By: www.studymafia.org</a:t>
            </a:r>
          </a:p>
        </p:txBody>
      </p:sp>
      <p:pic>
        <p:nvPicPr>
          <p:cNvPr id="6148" name="Picture 9" descr="logo1">
            <a:extLst>
              <a:ext uri="{FF2B5EF4-FFF2-40B4-BE49-F238E27FC236}">
                <a16:creationId xmlns:a16="http://schemas.microsoft.com/office/drawing/2014/main" id="{89A82DC4-60F6-42FD-98D5-22961E23B7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715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3" descr="strip1">
            <a:extLst>
              <a:ext uri="{FF2B5EF4-FFF2-40B4-BE49-F238E27FC236}">
                <a16:creationId xmlns:a16="http://schemas.microsoft.com/office/drawing/2014/main" id="{25645B96-D2DD-4315-B069-740D076937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138238"/>
            <a:ext cx="71628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11">
            <a:extLst>
              <a:ext uri="{FF2B5EF4-FFF2-40B4-BE49-F238E27FC236}">
                <a16:creationId xmlns:a16="http://schemas.microsoft.com/office/drawing/2014/main" id="{7E1EEAC9-3608-4746-99B1-C885C025A116}"/>
              </a:ext>
            </a:extLst>
          </p:cNvPr>
          <p:cNvSpPr>
            <a:spLocks noChangeArrowheads="1"/>
          </p:cNvSpPr>
          <p:nvPr/>
        </p:nvSpPr>
        <p:spPr bwMode="auto">
          <a:xfrm>
            <a:off x="1857375" y="309563"/>
            <a:ext cx="6096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800">
                <a:latin typeface="Tw Cen MT" panose="020B0602020104020603" pitchFamily="34" charset="0"/>
              </a:rPr>
              <a:t>www.studymafia.org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76A18493-EC0E-416F-B288-EF6E2A2FE4EB}"/>
              </a:ext>
            </a:extLst>
          </p:cNvPr>
          <p:cNvSpPr>
            <a:spLocks noGrp="1"/>
          </p:cNvSpPr>
          <p:nvPr>
            <p:ph type="title"/>
          </p:nvPr>
        </p:nvSpPr>
        <p:spPr>
          <a:xfrm>
            <a:off x="468313" y="0"/>
            <a:ext cx="8229600" cy="1143000"/>
          </a:xfrm>
        </p:spPr>
        <p:txBody>
          <a:bodyPr/>
          <a:lstStyle/>
          <a:p>
            <a:pPr eaLnBrk="1" fontAlgn="auto" hangingPunct="1">
              <a:spcAft>
                <a:spcPts val="0"/>
              </a:spcAft>
              <a:defRPr/>
            </a:pPr>
            <a:r>
              <a:rPr lang="en-US">
                <a:solidFill>
                  <a:schemeClr val="bg1"/>
                </a:solidFill>
                <a:latin typeface="Calibri" pitchFamily="34" charset="0"/>
                <a:cs typeface="Calibri" pitchFamily="34" charset="0"/>
              </a:rPr>
              <a:t>Atmospheric pollution</a:t>
            </a:r>
            <a:endParaRPr lang="en-IN">
              <a:solidFill>
                <a:schemeClr val="bg1"/>
              </a:solidFill>
              <a:latin typeface="Calibri" pitchFamily="34" charset="0"/>
              <a:cs typeface="Calibri" pitchFamily="34" charset="0"/>
            </a:endParaRPr>
          </a:p>
        </p:txBody>
      </p:sp>
      <p:sp>
        <p:nvSpPr>
          <p:cNvPr id="3" name="Content Placeholder 2">
            <a:extLst>
              <a:ext uri="{FF2B5EF4-FFF2-40B4-BE49-F238E27FC236}">
                <a16:creationId xmlns:a16="http://schemas.microsoft.com/office/drawing/2014/main" id="{5615AEC0-0696-4C89-B46D-F9D287680E18}"/>
              </a:ext>
            </a:extLst>
          </p:cNvPr>
          <p:cNvSpPr>
            <a:spLocks noGrp="1"/>
          </p:cNvSpPr>
          <p:nvPr>
            <p:ph idx="1"/>
          </p:nvPr>
        </p:nvSpPr>
        <p:spPr>
          <a:xfrm>
            <a:off x="642938" y="1268413"/>
            <a:ext cx="7786687" cy="5589587"/>
          </a:xfrm>
        </p:spPr>
        <p:txBody>
          <a:bodyPr>
            <a:normAutofit/>
          </a:bodyPr>
          <a:lstStyle/>
          <a:p>
            <a:pPr marL="265176" indent="-265176" algn="just" eaLnBrk="1" fontAlgn="auto" hangingPunct="1">
              <a:spcBef>
                <a:spcPct val="0"/>
              </a:spcBef>
              <a:spcAft>
                <a:spcPts val="0"/>
              </a:spcAft>
              <a:buFont typeface="Wingdings" pitchFamily="2" charset="2"/>
              <a:buChar char="v"/>
              <a:defRPr/>
            </a:pPr>
            <a:r>
              <a:rPr lang="en-US" sz="1800" dirty="0">
                <a:latin typeface="Calibri" pitchFamily="34" charset="0"/>
                <a:cs typeface="Calibri" pitchFamily="34" charset="0"/>
              </a:rPr>
              <a:t>Wind blown dust and debris, including plastic bags, are blown seaward from landfills and other areas. </a:t>
            </a:r>
          </a:p>
          <a:p>
            <a:pPr marL="265176" indent="-265176" algn="just" eaLnBrk="1" fontAlgn="auto" hangingPunct="1">
              <a:spcBef>
                <a:spcPct val="0"/>
              </a:spcBef>
              <a:spcAft>
                <a:spcPts val="0"/>
              </a:spcAft>
              <a:buFont typeface="Wingdings" pitchFamily="2" charset="2"/>
              <a:buChar char="v"/>
              <a:defRPr/>
            </a:pPr>
            <a:endParaRPr lang="en-US" sz="1800" dirty="0">
              <a:latin typeface="Calibri" pitchFamily="34" charset="0"/>
              <a:cs typeface="Calibri" pitchFamily="34" charset="0"/>
            </a:endParaRPr>
          </a:p>
          <a:p>
            <a:pPr marL="265176" indent="-265176" algn="just" eaLnBrk="1" fontAlgn="auto" hangingPunct="1">
              <a:spcBef>
                <a:spcPct val="0"/>
              </a:spcBef>
              <a:spcAft>
                <a:spcPts val="0"/>
              </a:spcAft>
              <a:buFont typeface="Wingdings" pitchFamily="2" charset="2"/>
              <a:buChar char="v"/>
              <a:defRPr/>
            </a:pPr>
            <a:r>
              <a:rPr lang="en-US" sz="1800" dirty="0">
                <a:latin typeface="Calibri" pitchFamily="34" charset="0"/>
                <a:cs typeface="Calibri" pitchFamily="34" charset="0"/>
              </a:rPr>
              <a:t>Dust from the Sahara moves into the Caribbean and Florida during the warm season . </a:t>
            </a:r>
          </a:p>
          <a:p>
            <a:pPr marL="265176" indent="-265176" algn="just" eaLnBrk="1" fontAlgn="auto" hangingPunct="1">
              <a:spcBef>
                <a:spcPct val="0"/>
              </a:spcBef>
              <a:spcAft>
                <a:spcPts val="0"/>
              </a:spcAft>
              <a:buFont typeface="Wingdings" pitchFamily="2" charset="2"/>
              <a:buChar char="v"/>
              <a:defRPr/>
            </a:pPr>
            <a:endParaRPr lang="en-US" sz="1800" dirty="0">
              <a:latin typeface="Calibri" pitchFamily="34" charset="0"/>
              <a:cs typeface="Calibri" pitchFamily="34" charset="0"/>
            </a:endParaRPr>
          </a:p>
          <a:p>
            <a:pPr marL="265176" indent="-265176" algn="just" eaLnBrk="1" fontAlgn="auto" hangingPunct="1">
              <a:spcBef>
                <a:spcPct val="0"/>
              </a:spcBef>
              <a:spcAft>
                <a:spcPts val="0"/>
              </a:spcAft>
              <a:buFont typeface="Wingdings" pitchFamily="2" charset="2"/>
              <a:buChar char="v"/>
              <a:defRPr/>
            </a:pPr>
            <a:r>
              <a:rPr lang="en-US" sz="1800" dirty="0">
                <a:latin typeface="Calibri" pitchFamily="34" charset="0"/>
                <a:cs typeface="Calibri" pitchFamily="34" charset="0"/>
              </a:rPr>
              <a:t>Since 1970, dust outbreaks have worsened due to periods of drought in Africa.</a:t>
            </a:r>
          </a:p>
          <a:p>
            <a:pPr marL="0" indent="0" algn="just" eaLnBrk="1" fontAlgn="auto" hangingPunct="1">
              <a:spcBef>
                <a:spcPct val="0"/>
              </a:spcBef>
              <a:spcAft>
                <a:spcPts val="0"/>
              </a:spcAft>
              <a:buFontTx/>
              <a:buNone/>
              <a:defRPr/>
            </a:pPr>
            <a:r>
              <a:rPr lang="en-US" sz="1800" dirty="0">
                <a:latin typeface="Calibri" pitchFamily="34" charset="0"/>
                <a:cs typeface="Calibri" pitchFamily="34" charset="0"/>
              </a:rPr>
              <a:t> </a:t>
            </a:r>
          </a:p>
          <a:p>
            <a:pPr marL="265176" indent="-265176" algn="just" eaLnBrk="1" fontAlgn="auto" hangingPunct="1">
              <a:spcBef>
                <a:spcPct val="0"/>
              </a:spcBef>
              <a:spcAft>
                <a:spcPts val="0"/>
              </a:spcAft>
              <a:buFont typeface="Wingdings" pitchFamily="2" charset="2"/>
              <a:buChar char="v"/>
              <a:defRPr/>
            </a:pPr>
            <a:r>
              <a:rPr lang="en-US" sz="1800" dirty="0">
                <a:latin typeface="Calibri" pitchFamily="34" charset="0"/>
                <a:cs typeface="Calibri" pitchFamily="34" charset="0"/>
              </a:rPr>
              <a:t>The USGS links dust events to a decline in the health of coral reefs across the Caribbean and Florida</a:t>
            </a:r>
          </a:p>
          <a:p>
            <a:pPr marL="265176" indent="-265176" algn="just" eaLnBrk="1" fontAlgn="auto" hangingPunct="1">
              <a:spcBef>
                <a:spcPct val="0"/>
              </a:spcBef>
              <a:spcAft>
                <a:spcPts val="0"/>
              </a:spcAft>
              <a:buFont typeface="Wingdings" pitchFamily="2" charset="2"/>
              <a:buChar char="v"/>
              <a:defRPr/>
            </a:pPr>
            <a:endParaRPr lang="en-US" sz="1800" dirty="0">
              <a:latin typeface="Calibri" pitchFamily="34" charset="0"/>
              <a:cs typeface="Calibri" pitchFamily="34" charset="0"/>
            </a:endParaRPr>
          </a:p>
          <a:p>
            <a:pPr marL="265176" indent="-265176" algn="just" eaLnBrk="1" fontAlgn="auto" hangingPunct="1">
              <a:spcBef>
                <a:spcPct val="0"/>
              </a:spcBef>
              <a:spcAft>
                <a:spcPts val="0"/>
              </a:spcAft>
              <a:buFont typeface="Wingdings" pitchFamily="2" charset="2"/>
              <a:buChar char="v"/>
              <a:defRPr/>
            </a:pPr>
            <a:r>
              <a:rPr lang="en-US" sz="1800" dirty="0">
                <a:latin typeface="Calibri" pitchFamily="34" charset="0"/>
                <a:cs typeface="Calibri" pitchFamily="34" charset="0"/>
              </a:rPr>
              <a:t>Climate change is raising ocean temperatures</a:t>
            </a:r>
            <a:r>
              <a:rPr lang="en-US" sz="1800" baseline="30000" dirty="0">
                <a:latin typeface="Calibri" pitchFamily="34" charset="0"/>
                <a:cs typeface="Calibri" pitchFamily="34" charset="0"/>
              </a:rPr>
              <a:t> </a:t>
            </a:r>
            <a:r>
              <a:rPr lang="en-US" sz="1800" dirty="0">
                <a:latin typeface="Calibri" pitchFamily="34" charset="0"/>
                <a:cs typeface="Calibri" pitchFamily="34" charset="0"/>
              </a:rPr>
              <a:t>and raising levels of carbon dioxide in the atmosphere. These rising levels of carbon dioxide are acidifying the oceans. </a:t>
            </a:r>
            <a:endParaRPr lang="en-IN"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ppt_w</p:attrName>
                                        </p:attrNameLst>
                                      </p:cBhvr>
                                      <p:tavLst>
                                        <p:tav tm="0">
                                          <p:val>
                                            <p:fltVal val="0"/>
                                          </p:val>
                                        </p:tav>
                                        <p:tav tm="100000">
                                          <p:val>
                                            <p:strVal val="#ppt_w"/>
                                          </p:val>
                                        </p:tav>
                                      </p:tavLst>
                                    </p:anim>
                                    <p:anim calcmode="lin" valueType="num">
                                      <p:cBhvr>
                                        <p:cTn id="8" dur="1000" fill="hold"/>
                                        <p:tgtEl>
                                          <p:spTgt spid="10242"/>
                                        </p:tgtEl>
                                        <p:attrNameLst>
                                          <p:attrName>ppt_h</p:attrName>
                                        </p:attrNameLst>
                                      </p:cBhvr>
                                      <p:tavLst>
                                        <p:tav tm="0">
                                          <p:val>
                                            <p:fltVal val="0"/>
                                          </p:val>
                                        </p:tav>
                                        <p:tav tm="100000">
                                          <p:val>
                                            <p:strVal val="#ppt_h"/>
                                          </p:val>
                                        </p:tav>
                                      </p:tavLst>
                                    </p:anim>
                                    <p:anim calcmode="lin" valueType="num">
                                      <p:cBhvr>
                                        <p:cTn id="9" dur="1000" fill="hold"/>
                                        <p:tgtEl>
                                          <p:spTgt spid="10242"/>
                                        </p:tgtEl>
                                        <p:attrNameLst>
                                          <p:attrName>style.rotation</p:attrName>
                                        </p:attrNameLst>
                                      </p:cBhvr>
                                      <p:tavLst>
                                        <p:tav tm="0">
                                          <p:val>
                                            <p:fltVal val="90"/>
                                          </p:val>
                                        </p:tav>
                                        <p:tav tm="100000">
                                          <p:val>
                                            <p:fltVal val="0"/>
                                          </p:val>
                                        </p:tav>
                                      </p:tavLst>
                                    </p:anim>
                                    <p:animEffect transition="in" filter="fade">
                                      <p:cBhvr>
                                        <p:cTn id="10" dur="1000"/>
                                        <p:tgtEl>
                                          <p:spTgt spid="1024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itle 1">
            <a:extLst>
              <a:ext uri="{FF2B5EF4-FFF2-40B4-BE49-F238E27FC236}">
                <a16:creationId xmlns:a16="http://schemas.microsoft.com/office/drawing/2014/main" id="{ABD169C9-4DF3-4F55-BE16-B9228E549F11}"/>
              </a:ext>
            </a:extLst>
          </p:cNvPr>
          <p:cNvSpPr>
            <a:spLocks noGrp="1"/>
          </p:cNvSpPr>
          <p:nvPr>
            <p:ph type="title"/>
          </p:nvPr>
        </p:nvSpPr>
        <p:spPr>
          <a:xfrm>
            <a:off x="485775" y="306388"/>
            <a:ext cx="8229600" cy="765175"/>
          </a:xfrm>
        </p:spPr>
        <p:txBody>
          <a:bodyPr/>
          <a:lstStyle/>
          <a:p>
            <a:pPr eaLnBrk="1" fontAlgn="auto" hangingPunct="1">
              <a:spcAft>
                <a:spcPts val="0"/>
              </a:spcAft>
              <a:defRPr/>
            </a:pPr>
            <a:r>
              <a:rPr lang="en-US" dirty="0">
                <a:solidFill>
                  <a:schemeClr val="bg1"/>
                </a:solidFill>
                <a:latin typeface="Calibri" pitchFamily="34" charset="0"/>
                <a:cs typeface="Calibri" pitchFamily="34" charset="0"/>
              </a:rPr>
              <a:t>Deep Sea Mining</a:t>
            </a:r>
          </a:p>
        </p:txBody>
      </p:sp>
      <p:sp>
        <p:nvSpPr>
          <p:cNvPr id="11266" name="Content Placeholder 2">
            <a:extLst>
              <a:ext uri="{FF2B5EF4-FFF2-40B4-BE49-F238E27FC236}">
                <a16:creationId xmlns:a16="http://schemas.microsoft.com/office/drawing/2014/main" id="{C3AFCA70-58AE-4EB1-BDAC-7E418CB73CEE}"/>
              </a:ext>
            </a:extLst>
          </p:cNvPr>
          <p:cNvSpPr>
            <a:spLocks noGrp="1"/>
          </p:cNvSpPr>
          <p:nvPr>
            <p:ph idx="1"/>
          </p:nvPr>
        </p:nvSpPr>
        <p:spPr>
          <a:xfrm>
            <a:off x="571500" y="1096963"/>
            <a:ext cx="7929563" cy="4975225"/>
          </a:xfrm>
        </p:spPr>
        <p:txBody>
          <a:bodyPr>
            <a:normAutofit lnSpcReduction="10000"/>
          </a:bodyPr>
          <a:lstStyle/>
          <a:p>
            <a:pPr marL="265176" indent="-265176" algn="just" eaLnBrk="1" fontAlgn="auto" hangingPunct="1">
              <a:spcAft>
                <a:spcPts val="0"/>
              </a:spcAft>
              <a:buFont typeface="Wingdings 2"/>
              <a:buChar char=""/>
              <a:defRPr/>
            </a:pPr>
            <a:r>
              <a:rPr lang="en-US" sz="1600" dirty="0"/>
              <a:t>Ocean mining sites are usually around large areas of </a:t>
            </a:r>
            <a:r>
              <a:rPr lang="en-US" sz="1600" dirty="0" err="1"/>
              <a:t>polymetallic</a:t>
            </a:r>
            <a:r>
              <a:rPr lang="en-US" sz="1600" dirty="0"/>
              <a:t>  nodules or active and extinct hydrothermal vents at about 1,400 - 3,700 meters below the ocean’s surface.</a:t>
            </a:r>
          </a:p>
          <a:p>
            <a:pPr marL="0" indent="0" algn="just" eaLnBrk="1" fontAlgn="auto" hangingPunct="1">
              <a:spcAft>
                <a:spcPts val="0"/>
              </a:spcAft>
              <a:buFontTx/>
              <a:buNone/>
              <a:defRPr/>
            </a:pPr>
            <a:endParaRPr lang="en-US" sz="1600" dirty="0"/>
          </a:p>
          <a:p>
            <a:pPr marL="265176" indent="-265176" algn="just" eaLnBrk="1" fontAlgn="auto" hangingPunct="1">
              <a:spcAft>
                <a:spcPts val="0"/>
              </a:spcAft>
              <a:buFont typeface="Wingdings 2"/>
              <a:buChar char=""/>
              <a:defRPr/>
            </a:pPr>
            <a:r>
              <a:rPr lang="en-US" sz="1600" dirty="0"/>
              <a:t>The deposits are mined using either hydraulic pumps or bucket systems that take ore to the surface to be processed. </a:t>
            </a:r>
          </a:p>
          <a:p>
            <a:pPr marL="0" indent="0" algn="just" eaLnBrk="1" fontAlgn="auto" hangingPunct="1">
              <a:spcAft>
                <a:spcPts val="0"/>
              </a:spcAft>
              <a:buFontTx/>
              <a:buNone/>
              <a:defRPr/>
            </a:pPr>
            <a:endParaRPr lang="en-US" sz="1600" dirty="0"/>
          </a:p>
          <a:p>
            <a:pPr marL="265176" indent="-265176" algn="just" eaLnBrk="1" fontAlgn="auto" hangingPunct="1">
              <a:spcAft>
                <a:spcPts val="0"/>
              </a:spcAft>
              <a:buFont typeface="Wingdings 2"/>
              <a:buChar char=""/>
              <a:defRPr/>
            </a:pPr>
            <a:r>
              <a:rPr lang="en-US" sz="1600" dirty="0"/>
              <a:t>Removing parts of the sea floor disturbs the habitat of benthic organisms, possibly, depending on the type of mining and location, causing permanent disturbances. </a:t>
            </a:r>
          </a:p>
          <a:p>
            <a:pPr marL="0" indent="0" algn="just" eaLnBrk="1" fontAlgn="auto" hangingPunct="1">
              <a:spcAft>
                <a:spcPts val="0"/>
              </a:spcAft>
              <a:buFontTx/>
              <a:buNone/>
              <a:defRPr/>
            </a:pPr>
            <a:endParaRPr lang="en-US" sz="1600" dirty="0"/>
          </a:p>
          <a:p>
            <a:pPr marL="265176" indent="-265176" algn="just" eaLnBrk="1" fontAlgn="auto" hangingPunct="1">
              <a:spcAft>
                <a:spcPts val="0"/>
              </a:spcAft>
              <a:buFont typeface="Wingdings 2"/>
              <a:buChar char=""/>
              <a:defRPr/>
            </a:pPr>
            <a:r>
              <a:rPr lang="en-US" sz="1600" dirty="0"/>
              <a:t>Near bottom plumes occur when the tailings are pumped back down to the mining site. </a:t>
            </a:r>
          </a:p>
          <a:p>
            <a:pPr marL="0" indent="0" algn="just" eaLnBrk="1" fontAlgn="auto" hangingPunct="1">
              <a:spcAft>
                <a:spcPts val="0"/>
              </a:spcAft>
              <a:buFontTx/>
              <a:buNone/>
              <a:defRPr/>
            </a:pPr>
            <a:endParaRPr lang="en-US" sz="1600" baseline="30000" dirty="0"/>
          </a:p>
          <a:p>
            <a:pPr marL="265176" indent="-265176" algn="just" eaLnBrk="1" fontAlgn="auto" hangingPunct="1">
              <a:spcAft>
                <a:spcPts val="0"/>
              </a:spcAft>
              <a:buFont typeface="Wingdings 2"/>
              <a:buChar char=""/>
              <a:defRPr/>
            </a:pPr>
            <a:r>
              <a:rPr lang="en-US" sz="1600" dirty="0"/>
              <a:t> Surface plumes cause a more serious problem. Depending on the size of the particles and water currents the plumes could spread over vast areas.</a:t>
            </a:r>
          </a:p>
          <a:p>
            <a:pPr marL="0" indent="0" algn="just" eaLnBrk="1" fontAlgn="auto" hangingPunct="1">
              <a:spcAft>
                <a:spcPts val="0"/>
              </a:spcAft>
              <a:buFontTx/>
              <a:buNone/>
              <a:defRPr/>
            </a:pPr>
            <a:endParaRPr lang="en-US" sz="1600" dirty="0"/>
          </a:p>
          <a:p>
            <a:pPr marL="265176" indent="-265176" algn="just" eaLnBrk="1" fontAlgn="auto" hangingPunct="1">
              <a:spcAft>
                <a:spcPts val="0"/>
              </a:spcAft>
              <a:buFont typeface="Wingdings 2"/>
              <a:buChar char=""/>
              <a:defRPr/>
            </a:pPr>
            <a:r>
              <a:rPr lang="en-US" sz="1600" dirty="0"/>
              <a:t>Aside from direct impact of mining the area, leakage, spills and corrosion would alter the mining area’s chemical makeup.</a:t>
            </a:r>
          </a:p>
          <a:p>
            <a:pPr marL="265176" indent="-265176" algn="just" eaLnBrk="1" fontAlgn="auto" hangingPunct="1">
              <a:spcAft>
                <a:spcPts val="0"/>
              </a:spcAft>
              <a:buFont typeface="Wingdings 2"/>
              <a:buChar char=""/>
              <a:defRPr/>
            </a:pPr>
            <a:endParaRPr lang="en-IN"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3">
            <a:extLst>
              <a:ext uri="{FF2B5EF4-FFF2-40B4-BE49-F238E27FC236}">
                <a16:creationId xmlns:a16="http://schemas.microsoft.com/office/drawing/2014/main" id="{A8C2C93E-415B-4E1B-BD01-945AA09035E2}"/>
              </a:ext>
            </a:extLst>
          </p:cNvPr>
          <p:cNvSpPr txBox="1">
            <a:spLocks noChangeArrowheads="1"/>
          </p:cNvSpPr>
          <p:nvPr/>
        </p:nvSpPr>
        <p:spPr bwMode="auto">
          <a:xfrm>
            <a:off x="500063" y="500063"/>
            <a:ext cx="89296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IN" altLang="en-US" sz="3600">
                <a:solidFill>
                  <a:schemeClr val="bg1"/>
                </a:solidFill>
                <a:latin typeface="Calibri" panose="020F0502020204030204" pitchFamily="34" charset="0"/>
                <a:cs typeface="Calibri" panose="020F0502020204030204" pitchFamily="34" charset="0"/>
              </a:rPr>
              <a:t>Human Impacts On Marine Environments</a:t>
            </a:r>
          </a:p>
        </p:txBody>
      </p:sp>
      <p:sp>
        <p:nvSpPr>
          <p:cNvPr id="12291" name="Title 1">
            <a:extLst>
              <a:ext uri="{FF2B5EF4-FFF2-40B4-BE49-F238E27FC236}">
                <a16:creationId xmlns:a16="http://schemas.microsoft.com/office/drawing/2014/main" id="{9F037EA4-B319-464D-BEB3-53A5735A6186}"/>
              </a:ext>
            </a:extLst>
          </p:cNvPr>
          <p:cNvSpPr>
            <a:spLocks noGrp="1"/>
          </p:cNvSpPr>
          <p:nvPr>
            <p:ph type="title"/>
          </p:nvPr>
        </p:nvSpPr>
        <p:spPr>
          <a:xfrm>
            <a:off x="857250" y="1143000"/>
            <a:ext cx="4141788" cy="823913"/>
          </a:xfrm>
        </p:spPr>
        <p:txBody>
          <a:bodyPr/>
          <a:lstStyle/>
          <a:p>
            <a:pPr eaLnBrk="1" fontAlgn="auto" hangingPunct="1">
              <a:spcAft>
                <a:spcPts val="0"/>
              </a:spcAft>
              <a:defRPr/>
            </a:pPr>
            <a:r>
              <a:rPr lang="en-US" sz="2800" dirty="0">
                <a:solidFill>
                  <a:schemeClr val="bg1"/>
                </a:solidFill>
                <a:latin typeface="Calibri" pitchFamily="34" charset="0"/>
                <a:cs typeface="Calibri" pitchFamily="34" charset="0"/>
              </a:rPr>
              <a:t>1. </a:t>
            </a:r>
            <a:r>
              <a:rPr lang="en-US" sz="2800" dirty="0" err="1">
                <a:solidFill>
                  <a:schemeClr val="bg1"/>
                </a:solidFill>
                <a:latin typeface="Calibri" pitchFamily="34" charset="0"/>
                <a:cs typeface="Calibri" pitchFamily="34" charset="0"/>
              </a:rPr>
              <a:t>Eutrophication</a:t>
            </a:r>
            <a:endParaRPr lang="en-US" sz="2800" dirty="0">
              <a:solidFill>
                <a:schemeClr val="bg1"/>
              </a:solidFill>
              <a:latin typeface="Calibri" pitchFamily="34" charset="0"/>
              <a:cs typeface="Calibri" pitchFamily="34" charset="0"/>
            </a:endParaRPr>
          </a:p>
        </p:txBody>
      </p:sp>
      <p:sp>
        <p:nvSpPr>
          <p:cNvPr id="6" name="Content Placeholder 2">
            <a:extLst>
              <a:ext uri="{FF2B5EF4-FFF2-40B4-BE49-F238E27FC236}">
                <a16:creationId xmlns:a16="http://schemas.microsoft.com/office/drawing/2014/main" id="{2FD49613-C14B-4DA2-B981-D17DA6090AE3}"/>
              </a:ext>
            </a:extLst>
          </p:cNvPr>
          <p:cNvSpPr>
            <a:spLocks noGrp="1"/>
          </p:cNvSpPr>
          <p:nvPr>
            <p:ph idx="1"/>
          </p:nvPr>
        </p:nvSpPr>
        <p:spPr>
          <a:xfrm>
            <a:off x="571500" y="3889375"/>
            <a:ext cx="7500938" cy="2468563"/>
          </a:xfrm>
        </p:spPr>
        <p:txBody>
          <a:bodyPr/>
          <a:lstStyle/>
          <a:p>
            <a:pPr algn="just" eaLnBrk="1" hangingPunct="1">
              <a:buFont typeface="Wingdings" panose="05000000000000000000" pitchFamily="2" charset="2"/>
              <a:buChar char="Ø"/>
            </a:pPr>
            <a:r>
              <a:rPr lang="en-US" altLang="en-US" sz="2000">
                <a:latin typeface="Calibri" panose="020F0502020204030204" pitchFamily="34" charset="0"/>
                <a:cs typeface="Calibri" panose="020F0502020204030204" pitchFamily="34" charset="0"/>
              </a:rPr>
              <a:t>The biggest culprit are rivers that empty into the ocean, and with it the many chemicals used as fertilizers in agriculture as well as waste from livestock and humans. An excess of oxygen depleting chemicals in the water can lead to hypoxia and the creation of a dead zone.</a:t>
            </a:r>
          </a:p>
          <a:p>
            <a:pPr algn="just" eaLnBrk="1" hangingPunct="1">
              <a:buFont typeface="Arial" panose="020B0604020202020204" pitchFamily="34" charset="0"/>
              <a:buChar char="•"/>
            </a:pPr>
            <a:endParaRPr lang="en-US" altLang="en-US" sz="2000"/>
          </a:p>
        </p:txBody>
      </p:sp>
      <p:sp>
        <p:nvSpPr>
          <p:cNvPr id="12294" name="Rectangle 5">
            <a:extLst>
              <a:ext uri="{FF2B5EF4-FFF2-40B4-BE49-F238E27FC236}">
                <a16:creationId xmlns:a16="http://schemas.microsoft.com/office/drawing/2014/main" id="{19B0F648-950C-4B18-8841-D15A0EA8F71E}"/>
              </a:ext>
            </a:extLst>
          </p:cNvPr>
          <p:cNvSpPr>
            <a:spLocks noChangeArrowheads="1"/>
          </p:cNvSpPr>
          <p:nvPr/>
        </p:nvSpPr>
        <p:spPr bwMode="auto">
          <a:xfrm>
            <a:off x="642938" y="2390775"/>
            <a:ext cx="80724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20000"/>
              </a:spcBef>
              <a:buFont typeface="Wingdings" panose="05000000000000000000" pitchFamily="2" charset="2"/>
              <a:buChar char="Ø"/>
            </a:pPr>
            <a:r>
              <a:rPr lang="en-US" altLang="en-US" sz="2000" i="1">
                <a:solidFill>
                  <a:srgbClr val="000000"/>
                </a:solidFill>
                <a:latin typeface="Calibri" panose="020F0502020204030204" pitchFamily="34" charset="0"/>
              </a:rPr>
              <a:t>An increase in chemical nutrients, typically compounds containing nitrogen or phosphorus, in an ecosystem</a:t>
            </a:r>
            <a:r>
              <a:rPr lang="en-US" altLang="en-US" sz="2000">
                <a:solidFill>
                  <a:srgbClr val="000000"/>
                </a:solidFill>
                <a:latin typeface="Calibri" panose="020F0502020204030204" pitchFamily="34" charset="0"/>
              </a:rPr>
              <a:t>. It can result in an increase in the ecosystem's primary productivity(excessive plant growth and decay), and further effects including lack of oxygen.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randombar(horizontal)">
                                      <p:cBhvr>
                                        <p:cTn id="7" dur="5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2291"/>
                                        </p:tgtEl>
                                        <p:attrNameLst>
                                          <p:attrName>style.visibility</p:attrName>
                                        </p:attrNameLst>
                                      </p:cBhvr>
                                      <p:to>
                                        <p:strVal val="visible"/>
                                      </p:to>
                                    </p:set>
                                    <p:anim calcmode="lin" valueType="num">
                                      <p:cBhvr>
                                        <p:cTn id="12" dur="500" fill="hold"/>
                                        <p:tgtEl>
                                          <p:spTgt spid="12291"/>
                                        </p:tgtEl>
                                        <p:attrNameLst>
                                          <p:attrName>ppt_w</p:attrName>
                                        </p:attrNameLst>
                                      </p:cBhvr>
                                      <p:tavLst>
                                        <p:tav tm="0">
                                          <p:val>
                                            <p:fltVal val="0"/>
                                          </p:val>
                                        </p:tav>
                                        <p:tav tm="100000">
                                          <p:val>
                                            <p:strVal val="#ppt_w"/>
                                          </p:val>
                                        </p:tav>
                                      </p:tavLst>
                                    </p:anim>
                                    <p:anim calcmode="lin" valueType="num">
                                      <p:cBhvr>
                                        <p:cTn id="13" dur="500" fill="hold"/>
                                        <p:tgtEl>
                                          <p:spTgt spid="12291"/>
                                        </p:tgtEl>
                                        <p:attrNameLst>
                                          <p:attrName>ppt_h</p:attrName>
                                        </p:attrNameLst>
                                      </p:cBhvr>
                                      <p:tavLst>
                                        <p:tav tm="0">
                                          <p:val>
                                            <p:fltVal val="0"/>
                                          </p:val>
                                        </p:tav>
                                        <p:tav tm="100000">
                                          <p:val>
                                            <p:strVal val="#ppt_h"/>
                                          </p:val>
                                        </p:tav>
                                      </p:tavLst>
                                    </p:anim>
                                    <p:animEffect transition="in" filter="fade">
                                      <p:cBhvr>
                                        <p:cTn id="14" dur="500"/>
                                        <p:tgtEl>
                                          <p:spTgt spid="1229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2294">
                                            <p:txEl>
                                              <p:pRg st="0" end="0"/>
                                            </p:txEl>
                                          </p:spTgt>
                                        </p:tgtEl>
                                        <p:attrNameLst>
                                          <p:attrName>style.visibility</p:attrName>
                                        </p:attrNameLst>
                                      </p:cBhvr>
                                      <p:to>
                                        <p:strVal val="visible"/>
                                      </p:to>
                                    </p:set>
                                    <p:anim calcmode="lin" valueType="num">
                                      <p:cBhvr additive="base">
                                        <p:cTn id="19" dur="500" fill="hold"/>
                                        <p:tgtEl>
                                          <p:spTgt spid="1229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71A98DDA-7A5C-4F20-A528-BAEABAF9A644}"/>
              </a:ext>
            </a:extLst>
          </p:cNvPr>
          <p:cNvSpPr>
            <a:spLocks noGrp="1"/>
          </p:cNvSpPr>
          <p:nvPr>
            <p:ph type="title"/>
          </p:nvPr>
        </p:nvSpPr>
        <p:spPr>
          <a:xfrm>
            <a:off x="468313" y="28575"/>
            <a:ext cx="8229600" cy="1143000"/>
          </a:xfrm>
        </p:spPr>
        <p:txBody>
          <a:bodyPr/>
          <a:lstStyle/>
          <a:p>
            <a:pPr eaLnBrk="1" fontAlgn="auto" hangingPunct="1">
              <a:spcAft>
                <a:spcPts val="0"/>
              </a:spcAft>
              <a:defRPr/>
            </a:pPr>
            <a:r>
              <a:rPr lang="en-US">
                <a:solidFill>
                  <a:schemeClr val="bg1"/>
                </a:solidFill>
                <a:latin typeface="Calibri" pitchFamily="34" charset="0"/>
                <a:cs typeface="Calibri" pitchFamily="34" charset="0"/>
              </a:rPr>
              <a:t>2. Acidification</a:t>
            </a:r>
          </a:p>
        </p:txBody>
      </p:sp>
      <p:sp>
        <p:nvSpPr>
          <p:cNvPr id="5" name="Rectangle 4">
            <a:extLst>
              <a:ext uri="{FF2B5EF4-FFF2-40B4-BE49-F238E27FC236}">
                <a16:creationId xmlns:a16="http://schemas.microsoft.com/office/drawing/2014/main" id="{0B214309-13F2-4C20-829D-5EA25F3C7C65}"/>
              </a:ext>
            </a:extLst>
          </p:cNvPr>
          <p:cNvSpPr/>
          <p:nvPr/>
        </p:nvSpPr>
        <p:spPr>
          <a:xfrm>
            <a:off x="571500" y="1644650"/>
            <a:ext cx="7929563" cy="2862263"/>
          </a:xfrm>
          <a:prstGeom prst="rect">
            <a:avLst/>
          </a:prstGeom>
        </p:spPr>
        <p:txBody>
          <a:bodyPr>
            <a:spAutoFit/>
          </a:bodyPr>
          <a:lstStyle/>
          <a:p>
            <a:pPr marL="285750" indent="-285750" algn="just">
              <a:buFont typeface="Wingdings" pitchFamily="2" charset="2"/>
              <a:buChar char="v"/>
              <a:defRPr/>
            </a:pPr>
            <a:r>
              <a:rPr lang="en-US" dirty="0">
                <a:latin typeface="Arial" charset="0"/>
                <a:cs typeface="Arial" charset="0"/>
              </a:rPr>
              <a:t>The oceans are normally a natural carbon sink, absorbing carbon dioxide from the atmosphere.</a:t>
            </a:r>
          </a:p>
          <a:p>
            <a:pPr marL="285750" indent="-285750" algn="just">
              <a:buFont typeface="Wingdings" pitchFamily="2" charset="2"/>
              <a:buChar char="v"/>
              <a:defRPr/>
            </a:pPr>
            <a:endParaRPr lang="en-US" dirty="0">
              <a:latin typeface="Arial" charset="0"/>
              <a:cs typeface="Arial" charset="0"/>
            </a:endParaRPr>
          </a:p>
          <a:p>
            <a:pPr marL="285750" indent="-285750" algn="just">
              <a:buFont typeface="Wingdings" pitchFamily="2" charset="2"/>
              <a:buChar char="v"/>
              <a:defRPr/>
            </a:pPr>
            <a:r>
              <a:rPr lang="en-US" dirty="0">
                <a:latin typeface="Arial" charset="0"/>
                <a:cs typeface="Arial" charset="0"/>
              </a:rPr>
              <a:t>Structures made of calcium carbonate may become vulnerable to dissolution, affecting corals and the ability of shell fish to form shells.</a:t>
            </a:r>
          </a:p>
          <a:p>
            <a:pPr algn="just">
              <a:defRPr/>
            </a:pPr>
            <a:endParaRPr lang="en-US" dirty="0">
              <a:latin typeface="Arial" charset="0"/>
              <a:cs typeface="Arial" charset="0"/>
            </a:endParaRPr>
          </a:p>
          <a:p>
            <a:pPr marL="285750" indent="-285750" algn="just">
              <a:buFont typeface="Wingdings" pitchFamily="2" charset="2"/>
              <a:buChar char="v"/>
              <a:defRPr/>
            </a:pPr>
            <a:r>
              <a:rPr lang="en-US" dirty="0">
                <a:latin typeface="Arial" charset="0"/>
                <a:cs typeface="Arial" charset="0"/>
              </a:rPr>
              <a:t>Oceans and coastal ecosystems have removed about 25% of the carbon dioxide emitted by human activities between 2000 and 2007 and about half the anthropogenic CO</a:t>
            </a:r>
            <a:r>
              <a:rPr lang="en-US" baseline="-25000" dirty="0">
                <a:latin typeface="Arial" charset="0"/>
                <a:cs typeface="Arial" charset="0"/>
              </a:rPr>
              <a:t>2</a:t>
            </a:r>
            <a:r>
              <a:rPr lang="en-US" dirty="0">
                <a:latin typeface="Arial" charset="0"/>
                <a:cs typeface="Arial" charset="0"/>
              </a:rPr>
              <a:t> released since the start of the industrial revolution</a:t>
            </a:r>
            <a:endParaRPr lang="en-IN" dirty="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1000" fill="hold"/>
                                        <p:tgtEl>
                                          <p:spTgt spid="13314"/>
                                        </p:tgtEl>
                                        <p:attrNameLst>
                                          <p:attrName>ppt_w</p:attrName>
                                        </p:attrNameLst>
                                      </p:cBhvr>
                                      <p:tavLst>
                                        <p:tav tm="0">
                                          <p:val>
                                            <p:fltVal val="0"/>
                                          </p:val>
                                        </p:tav>
                                        <p:tav tm="100000">
                                          <p:val>
                                            <p:strVal val="#ppt_w"/>
                                          </p:val>
                                        </p:tav>
                                      </p:tavLst>
                                    </p:anim>
                                    <p:anim calcmode="lin" valueType="num">
                                      <p:cBhvr>
                                        <p:cTn id="8" dur="1000" fill="hold"/>
                                        <p:tgtEl>
                                          <p:spTgt spid="13314"/>
                                        </p:tgtEl>
                                        <p:attrNameLst>
                                          <p:attrName>ppt_h</p:attrName>
                                        </p:attrNameLst>
                                      </p:cBhvr>
                                      <p:tavLst>
                                        <p:tav tm="0">
                                          <p:val>
                                            <p:fltVal val="0"/>
                                          </p:val>
                                        </p:tav>
                                        <p:tav tm="100000">
                                          <p:val>
                                            <p:strVal val="#ppt_h"/>
                                          </p:val>
                                        </p:tav>
                                      </p:tavLst>
                                    </p:anim>
                                    <p:anim calcmode="lin" valueType="num">
                                      <p:cBhvr>
                                        <p:cTn id="9" dur="1000" fill="hold"/>
                                        <p:tgtEl>
                                          <p:spTgt spid="13314"/>
                                        </p:tgtEl>
                                        <p:attrNameLst>
                                          <p:attrName>style.rotation</p:attrName>
                                        </p:attrNameLst>
                                      </p:cBhvr>
                                      <p:tavLst>
                                        <p:tav tm="0">
                                          <p:val>
                                            <p:fltVal val="90"/>
                                          </p:val>
                                        </p:tav>
                                        <p:tav tm="100000">
                                          <p:val>
                                            <p:fltVal val="0"/>
                                          </p:val>
                                        </p:tav>
                                      </p:tavLst>
                                    </p:anim>
                                    <p:animEffect transition="in" filter="fade">
                                      <p:cBhvr>
                                        <p:cTn id="10" dur="1000"/>
                                        <p:tgtEl>
                                          <p:spTgt spid="1331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additive="base">
                                        <p:cTn id="1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additive="base">
                                        <p:cTn id="2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additive="base">
                                        <p:cTn id="2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44443F4A-FAED-4F29-87C5-396B6928B33E}"/>
              </a:ext>
            </a:extLst>
          </p:cNvPr>
          <p:cNvSpPr>
            <a:spLocks noGrp="1"/>
          </p:cNvSpPr>
          <p:nvPr>
            <p:ph type="title"/>
          </p:nvPr>
        </p:nvSpPr>
        <p:spPr>
          <a:xfrm>
            <a:off x="468313" y="28575"/>
            <a:ext cx="8229600" cy="1143000"/>
          </a:xfrm>
        </p:spPr>
        <p:txBody>
          <a:bodyPr/>
          <a:lstStyle/>
          <a:p>
            <a:pPr eaLnBrk="1" fontAlgn="auto" hangingPunct="1">
              <a:spcAft>
                <a:spcPts val="0"/>
              </a:spcAft>
              <a:defRPr/>
            </a:pPr>
            <a:r>
              <a:rPr lang="en-US">
                <a:solidFill>
                  <a:schemeClr val="bg1"/>
                </a:solidFill>
                <a:latin typeface="Calibri" pitchFamily="34" charset="0"/>
                <a:cs typeface="Calibri" pitchFamily="34" charset="0"/>
              </a:rPr>
              <a:t>3. Plastic Debris</a:t>
            </a:r>
          </a:p>
        </p:txBody>
      </p:sp>
      <p:sp>
        <p:nvSpPr>
          <p:cNvPr id="14339" name="Rectangle 4">
            <a:extLst>
              <a:ext uri="{FF2B5EF4-FFF2-40B4-BE49-F238E27FC236}">
                <a16:creationId xmlns:a16="http://schemas.microsoft.com/office/drawing/2014/main" id="{2F1796A3-E00B-442A-9BD8-24240EE469FF}"/>
              </a:ext>
            </a:extLst>
          </p:cNvPr>
          <p:cNvSpPr>
            <a:spLocks noChangeArrowheads="1"/>
          </p:cNvSpPr>
          <p:nvPr/>
        </p:nvSpPr>
        <p:spPr bwMode="auto">
          <a:xfrm>
            <a:off x="785813" y="1571625"/>
            <a:ext cx="7786687"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buFont typeface="Wingdings" panose="05000000000000000000" pitchFamily="2" charset="2"/>
              <a:buChar char="v"/>
            </a:pPr>
            <a:r>
              <a:rPr lang="en-US" altLang="en-US">
                <a:latin typeface="Calibri" panose="020F0502020204030204" pitchFamily="34" charset="0"/>
                <a:cs typeface="Calibri" panose="020F0502020204030204" pitchFamily="34" charset="0"/>
              </a:rPr>
              <a:t>80 % of marine debris is plastic - a component that has been rapidly accumulating since the end of World War II. </a:t>
            </a:r>
          </a:p>
          <a:p>
            <a:pPr algn="just" eaLnBrk="1" hangingPunct="1">
              <a:buFont typeface="Wingdings" panose="05000000000000000000" pitchFamily="2" charset="2"/>
              <a:buChar char="v"/>
            </a:pPr>
            <a:endParaRPr lang="en-US" altLang="en-US" baseline="30000">
              <a:latin typeface="Calibri" panose="020F0502020204030204" pitchFamily="34" charset="0"/>
              <a:cs typeface="Calibri" panose="020F0502020204030204" pitchFamily="34" charset="0"/>
            </a:endParaRPr>
          </a:p>
          <a:p>
            <a:pPr algn="just" eaLnBrk="1" hangingPunct="1">
              <a:buFont typeface="Wingdings" panose="05000000000000000000" pitchFamily="2" charset="2"/>
              <a:buChar char="v"/>
            </a:pPr>
            <a:r>
              <a:rPr lang="en-US" altLang="en-US">
                <a:latin typeface="Calibri" panose="020F0502020204030204" pitchFamily="34" charset="0"/>
                <a:cs typeface="Calibri" panose="020F0502020204030204" pitchFamily="34" charset="0"/>
              </a:rPr>
              <a:t>Discarded plastic bags, six pack rings and other forms of plastic waste which finish up in the ocean present dangers to wildlife and fisheries.</a:t>
            </a:r>
          </a:p>
          <a:p>
            <a:pPr algn="just" eaLnBrk="1" hangingPunct="1">
              <a:buFont typeface="Wingdings" panose="05000000000000000000" pitchFamily="2" charset="2"/>
              <a:buChar char="v"/>
            </a:pPr>
            <a:endParaRPr lang="en-US" altLang="en-US">
              <a:latin typeface="Calibri" panose="020F0502020204030204" pitchFamily="34" charset="0"/>
              <a:cs typeface="Calibri" panose="020F0502020204030204" pitchFamily="34" charset="0"/>
            </a:endParaRPr>
          </a:p>
          <a:p>
            <a:pPr algn="just" eaLnBrk="1" hangingPunct="1">
              <a:buFont typeface="Wingdings" panose="05000000000000000000" pitchFamily="2" charset="2"/>
              <a:buChar char="v"/>
            </a:pPr>
            <a:r>
              <a:rPr lang="en-US" altLang="en-US">
                <a:latin typeface="Calibri" panose="020F0502020204030204" pitchFamily="34" charset="0"/>
                <a:cs typeface="Calibri" panose="020F0502020204030204" pitchFamily="34" charset="0"/>
              </a:rPr>
              <a:t>Aquatic life can be threatened through entanglement, suffocation, and ingestion.</a:t>
            </a:r>
          </a:p>
          <a:p>
            <a:pPr algn="just" eaLnBrk="1" hangingPunct="1">
              <a:buFont typeface="Wingdings" panose="05000000000000000000" pitchFamily="2" charset="2"/>
              <a:buChar char="v"/>
            </a:pPr>
            <a:endParaRPr lang="en-US" altLang="en-US">
              <a:latin typeface="Calibri" panose="020F0502020204030204" pitchFamily="34" charset="0"/>
              <a:cs typeface="Calibri" panose="020F0502020204030204" pitchFamily="34" charset="0"/>
            </a:endParaRPr>
          </a:p>
          <a:p>
            <a:pPr algn="just" eaLnBrk="1" hangingPunct="1">
              <a:buFont typeface="Wingdings" panose="05000000000000000000" pitchFamily="2" charset="2"/>
              <a:buChar char="v"/>
            </a:pPr>
            <a:r>
              <a:rPr lang="en-US" altLang="en-US">
                <a:latin typeface="Calibri" panose="020F0502020204030204" pitchFamily="34" charset="0"/>
                <a:cs typeface="Calibri" panose="020F0502020204030204" pitchFamily="34" charset="0"/>
              </a:rPr>
              <a:t>Fishing nets, usually made of plastic, can be left or lost in the ocean by fishermen.</a:t>
            </a:r>
          </a:p>
        </p:txBody>
      </p:sp>
      <p:sp>
        <p:nvSpPr>
          <p:cNvPr id="19460" name="TextBox 6">
            <a:extLst>
              <a:ext uri="{FF2B5EF4-FFF2-40B4-BE49-F238E27FC236}">
                <a16:creationId xmlns:a16="http://schemas.microsoft.com/office/drawing/2014/main" id="{C986505E-5BBE-4E22-ACE6-4D85F91ABB12}"/>
              </a:ext>
            </a:extLst>
          </p:cNvPr>
          <p:cNvSpPr txBox="1">
            <a:spLocks noChangeArrowheads="1"/>
          </p:cNvSpPr>
          <p:nvPr/>
        </p:nvSpPr>
        <p:spPr bwMode="auto">
          <a:xfrm>
            <a:off x="8280400" y="6211888"/>
            <a:ext cx="863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Contd.</a:t>
            </a:r>
          </a:p>
          <a:p>
            <a:pPr eaLnBrk="1" hangingPunct="1"/>
            <a:endParaRPr lang="en-IN"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1000" fill="hold"/>
                                        <p:tgtEl>
                                          <p:spTgt spid="14338"/>
                                        </p:tgtEl>
                                        <p:attrNameLst>
                                          <p:attrName>ppt_w</p:attrName>
                                        </p:attrNameLst>
                                      </p:cBhvr>
                                      <p:tavLst>
                                        <p:tav tm="0">
                                          <p:val>
                                            <p:fltVal val="0"/>
                                          </p:val>
                                        </p:tav>
                                        <p:tav tm="100000">
                                          <p:val>
                                            <p:strVal val="#ppt_w"/>
                                          </p:val>
                                        </p:tav>
                                      </p:tavLst>
                                    </p:anim>
                                    <p:anim calcmode="lin" valueType="num">
                                      <p:cBhvr>
                                        <p:cTn id="8" dur="1000" fill="hold"/>
                                        <p:tgtEl>
                                          <p:spTgt spid="14338"/>
                                        </p:tgtEl>
                                        <p:attrNameLst>
                                          <p:attrName>ppt_h</p:attrName>
                                        </p:attrNameLst>
                                      </p:cBhvr>
                                      <p:tavLst>
                                        <p:tav tm="0">
                                          <p:val>
                                            <p:fltVal val="0"/>
                                          </p:val>
                                        </p:tav>
                                        <p:tav tm="100000">
                                          <p:val>
                                            <p:strVal val="#ppt_h"/>
                                          </p:val>
                                        </p:tav>
                                      </p:tavLst>
                                    </p:anim>
                                    <p:anim calcmode="lin" valueType="num">
                                      <p:cBhvr>
                                        <p:cTn id="9" dur="1000" fill="hold"/>
                                        <p:tgtEl>
                                          <p:spTgt spid="14338"/>
                                        </p:tgtEl>
                                        <p:attrNameLst>
                                          <p:attrName>style.rotation</p:attrName>
                                        </p:attrNameLst>
                                      </p:cBhvr>
                                      <p:tavLst>
                                        <p:tav tm="0">
                                          <p:val>
                                            <p:fltVal val="90"/>
                                          </p:val>
                                        </p:tav>
                                        <p:tav tm="100000">
                                          <p:val>
                                            <p:fltVal val="0"/>
                                          </p:val>
                                        </p:tav>
                                      </p:tavLst>
                                    </p:anim>
                                    <p:animEffect transition="in" filter="fade">
                                      <p:cBhvr>
                                        <p:cTn id="10" dur="1000"/>
                                        <p:tgtEl>
                                          <p:spTgt spid="1433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14339">
                                            <p:txEl>
                                              <p:pRg st="0" end="0"/>
                                            </p:txEl>
                                          </p:spTgt>
                                        </p:tgtEl>
                                        <p:attrNameLst>
                                          <p:attrName>style.visibility</p:attrName>
                                        </p:attrNameLst>
                                      </p:cBhvr>
                                      <p:to>
                                        <p:strVal val="visible"/>
                                      </p:to>
                                    </p:set>
                                    <p:anim calcmode="lin" valueType="num">
                                      <p:cBhvr additive="base">
                                        <p:cTn id="15"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4339">
                                            <p:txEl>
                                              <p:pRg st="2" end="2"/>
                                            </p:txEl>
                                          </p:spTgt>
                                        </p:tgtEl>
                                        <p:attrNameLst>
                                          <p:attrName>style.visibility</p:attrName>
                                        </p:attrNameLst>
                                      </p:cBhvr>
                                      <p:to>
                                        <p:strVal val="visible"/>
                                      </p:to>
                                    </p:set>
                                    <p:anim calcmode="lin" valueType="num">
                                      <p:cBhvr additive="base">
                                        <p:cTn id="21"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 calcmode="lin" valueType="num">
                                      <p:cBhvr additive="base">
                                        <p:cTn id="27"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43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4339">
                                            <p:txEl>
                                              <p:pRg st="6" end="6"/>
                                            </p:txEl>
                                          </p:spTgt>
                                        </p:tgtEl>
                                        <p:attrNameLst>
                                          <p:attrName>style.visibility</p:attrName>
                                        </p:attrNameLst>
                                      </p:cBhvr>
                                      <p:to>
                                        <p:strVal val="visible"/>
                                      </p:to>
                                    </p:set>
                                    <p:anim calcmode="lin" valueType="num">
                                      <p:cBhvr additive="base">
                                        <p:cTn id="33" dur="500" fill="hold"/>
                                        <p:tgtEl>
                                          <p:spTgt spid="14339">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433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2A83E20A-2C8C-4FD9-94DC-2ACE2594837B}"/>
              </a:ext>
            </a:extLst>
          </p:cNvPr>
          <p:cNvSpPr txBox="1">
            <a:spLocks/>
          </p:cNvSpPr>
          <p:nvPr/>
        </p:nvSpPr>
        <p:spPr bwMode="auto">
          <a:xfrm>
            <a:off x="436563" y="2381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a:solidFill>
                  <a:schemeClr val="bg1"/>
                </a:solidFill>
                <a:latin typeface="Calibri" panose="020F0502020204030204" pitchFamily="34" charset="0"/>
                <a:cs typeface="Calibri" panose="020F0502020204030204" pitchFamily="34" charset="0"/>
              </a:rPr>
              <a:t>3. Plastic Debris</a:t>
            </a:r>
          </a:p>
        </p:txBody>
      </p:sp>
      <p:sp>
        <p:nvSpPr>
          <p:cNvPr id="5" name="Rectangle 4">
            <a:extLst>
              <a:ext uri="{FF2B5EF4-FFF2-40B4-BE49-F238E27FC236}">
                <a16:creationId xmlns:a16="http://schemas.microsoft.com/office/drawing/2014/main" id="{120502CB-5B7E-4DB7-B37B-A709C0EC9415}"/>
              </a:ext>
            </a:extLst>
          </p:cNvPr>
          <p:cNvSpPr/>
          <p:nvPr/>
        </p:nvSpPr>
        <p:spPr>
          <a:xfrm>
            <a:off x="33338" y="1166813"/>
            <a:ext cx="4572000" cy="5078412"/>
          </a:xfrm>
          <a:prstGeom prst="rect">
            <a:avLst/>
          </a:prstGeom>
        </p:spPr>
        <p:txBody>
          <a:bodyPr>
            <a:spAutoFit/>
          </a:bodyPr>
          <a:lstStyle/>
          <a:p>
            <a:pPr marL="285750" indent="-285750" algn="just" fontAlgn="auto">
              <a:spcAft>
                <a:spcPts val="0"/>
              </a:spcAft>
              <a:buFont typeface="Wingdings" pitchFamily="2" charset="2"/>
              <a:buChar char="v"/>
              <a:defRPr/>
            </a:pPr>
            <a:r>
              <a:rPr lang="en-US" dirty="0">
                <a:latin typeface="Arial" charset="0"/>
                <a:cs typeface="Arial" charset="0"/>
              </a:rPr>
              <a:t>  Plastic debris tends to accumulate at the   center of ocean .In particular, the Great Pacific Garbage Patch has a very high level of plastic particulate suspended in the upper water column.</a:t>
            </a:r>
          </a:p>
          <a:p>
            <a:pPr algn="just" fontAlgn="auto">
              <a:spcAft>
                <a:spcPts val="0"/>
              </a:spcAft>
              <a:defRPr/>
            </a:pPr>
            <a:r>
              <a:rPr lang="en-US" dirty="0">
                <a:latin typeface="Arial" charset="0"/>
                <a:cs typeface="Arial" charset="0"/>
              </a:rPr>
              <a:t> </a:t>
            </a:r>
          </a:p>
          <a:p>
            <a:pPr marL="285750" indent="-285750" algn="just" fontAlgn="auto">
              <a:spcAft>
                <a:spcPts val="0"/>
              </a:spcAft>
              <a:buFont typeface="Wingdings" pitchFamily="2" charset="2"/>
              <a:buChar char="v"/>
              <a:defRPr/>
            </a:pPr>
            <a:r>
              <a:rPr lang="en-US" dirty="0">
                <a:latin typeface="Arial" charset="0"/>
                <a:cs typeface="Arial" charset="0"/>
              </a:rPr>
              <a:t>  In samples taken in 1999, the mass of plastic exceeded that of zooplankton (the dominant animal life in the area) by a factor of six.</a:t>
            </a:r>
          </a:p>
          <a:p>
            <a:pPr marL="285750" indent="-285750" algn="just" fontAlgn="auto">
              <a:spcAft>
                <a:spcPts val="0"/>
              </a:spcAft>
              <a:buFont typeface="Wingdings" pitchFamily="2" charset="2"/>
              <a:buChar char="v"/>
              <a:defRPr/>
            </a:pPr>
            <a:endParaRPr lang="en-US" dirty="0">
              <a:latin typeface="Arial" charset="0"/>
              <a:cs typeface="Arial" charset="0"/>
            </a:endParaRPr>
          </a:p>
          <a:p>
            <a:pPr marL="285750" indent="-285750" algn="just" fontAlgn="auto">
              <a:spcAft>
                <a:spcPts val="0"/>
              </a:spcAft>
              <a:buFont typeface="Wingdings" pitchFamily="2" charset="2"/>
              <a:buChar char="v"/>
              <a:defRPr/>
            </a:pPr>
            <a:r>
              <a:rPr lang="en-US" dirty="0">
                <a:latin typeface="Arial" charset="0"/>
                <a:cs typeface="Arial" charset="0"/>
              </a:rPr>
              <a:t>  Midway A toll, in common with all the Hawaiian Islands, receives substantial amounts of debris from the garbage patch. Ninety percent plastic, this debris accumulates on the beaches of Midway where it becomes a hazard to the bird population of the island. </a:t>
            </a:r>
            <a:endParaRPr lang="en-IN" dirty="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1000" fill="hold"/>
                                        <p:tgtEl>
                                          <p:spTgt spid="15362"/>
                                        </p:tgtEl>
                                        <p:attrNameLst>
                                          <p:attrName>ppt_w</p:attrName>
                                        </p:attrNameLst>
                                      </p:cBhvr>
                                      <p:tavLst>
                                        <p:tav tm="0">
                                          <p:val>
                                            <p:fltVal val="0"/>
                                          </p:val>
                                        </p:tav>
                                        <p:tav tm="100000">
                                          <p:val>
                                            <p:strVal val="#ppt_w"/>
                                          </p:val>
                                        </p:tav>
                                      </p:tavLst>
                                    </p:anim>
                                    <p:anim calcmode="lin" valueType="num">
                                      <p:cBhvr>
                                        <p:cTn id="8" dur="1000" fill="hold"/>
                                        <p:tgtEl>
                                          <p:spTgt spid="15362"/>
                                        </p:tgtEl>
                                        <p:attrNameLst>
                                          <p:attrName>ppt_h</p:attrName>
                                        </p:attrNameLst>
                                      </p:cBhvr>
                                      <p:tavLst>
                                        <p:tav tm="0">
                                          <p:val>
                                            <p:fltVal val="0"/>
                                          </p:val>
                                        </p:tav>
                                        <p:tav tm="100000">
                                          <p:val>
                                            <p:strVal val="#ppt_h"/>
                                          </p:val>
                                        </p:tav>
                                      </p:tavLst>
                                    </p:anim>
                                    <p:anim calcmode="lin" valueType="num">
                                      <p:cBhvr>
                                        <p:cTn id="9" dur="1000" fill="hold"/>
                                        <p:tgtEl>
                                          <p:spTgt spid="15362"/>
                                        </p:tgtEl>
                                        <p:attrNameLst>
                                          <p:attrName>style.rotation</p:attrName>
                                        </p:attrNameLst>
                                      </p:cBhvr>
                                      <p:tavLst>
                                        <p:tav tm="0">
                                          <p:val>
                                            <p:fltVal val="90"/>
                                          </p:val>
                                        </p:tav>
                                        <p:tav tm="100000">
                                          <p:val>
                                            <p:fltVal val="0"/>
                                          </p:val>
                                        </p:tav>
                                      </p:tavLst>
                                    </p:anim>
                                    <p:animEffect transition="in" filter="fade">
                                      <p:cBhvr>
                                        <p:cTn id="10" dur="1000"/>
                                        <p:tgtEl>
                                          <p:spTgt spid="1536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additive="base">
                                        <p:cTn id="1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0A395A51-B74B-4102-8A5E-61ECCEF930C5}"/>
              </a:ext>
            </a:extLst>
          </p:cNvPr>
          <p:cNvSpPr>
            <a:spLocks noGrp="1"/>
          </p:cNvSpPr>
          <p:nvPr>
            <p:ph type="title"/>
          </p:nvPr>
        </p:nvSpPr>
        <p:spPr>
          <a:xfrm>
            <a:off x="539750" y="-15875"/>
            <a:ext cx="8229600" cy="1143000"/>
          </a:xfrm>
        </p:spPr>
        <p:txBody>
          <a:bodyPr/>
          <a:lstStyle/>
          <a:p>
            <a:pPr eaLnBrk="1" fontAlgn="auto" hangingPunct="1">
              <a:spcAft>
                <a:spcPts val="0"/>
              </a:spcAft>
              <a:defRPr/>
            </a:pPr>
            <a:r>
              <a:rPr lang="en-US">
                <a:solidFill>
                  <a:schemeClr val="bg1"/>
                </a:solidFill>
                <a:latin typeface="Calibri" pitchFamily="34" charset="0"/>
                <a:cs typeface="Calibri" pitchFamily="34" charset="0"/>
              </a:rPr>
              <a:t>4. Other Toxins</a:t>
            </a:r>
            <a:endParaRPr lang="en-IN">
              <a:solidFill>
                <a:schemeClr val="bg1"/>
              </a:solidFill>
              <a:latin typeface="Calibri" pitchFamily="34" charset="0"/>
              <a:cs typeface="Calibri" pitchFamily="34" charset="0"/>
            </a:endParaRPr>
          </a:p>
        </p:txBody>
      </p:sp>
      <p:sp>
        <p:nvSpPr>
          <p:cNvPr id="3" name="Content Placeholder 2">
            <a:extLst>
              <a:ext uri="{FF2B5EF4-FFF2-40B4-BE49-F238E27FC236}">
                <a16:creationId xmlns:a16="http://schemas.microsoft.com/office/drawing/2014/main" id="{23791E01-ED01-4A87-9C57-7FCFEA228FD0}"/>
              </a:ext>
            </a:extLst>
          </p:cNvPr>
          <p:cNvSpPr>
            <a:spLocks noGrp="1"/>
          </p:cNvSpPr>
          <p:nvPr>
            <p:ph idx="1"/>
          </p:nvPr>
        </p:nvSpPr>
        <p:spPr>
          <a:xfrm>
            <a:off x="357188" y="1057275"/>
            <a:ext cx="8215312" cy="5300663"/>
          </a:xfrm>
        </p:spPr>
        <p:txBody>
          <a:bodyPr>
            <a:normAutofit/>
          </a:bodyPr>
          <a:lstStyle/>
          <a:p>
            <a:pPr marL="265176" indent="-265176" algn="just" eaLnBrk="1" fontAlgn="auto" hangingPunct="1">
              <a:spcAft>
                <a:spcPts val="0"/>
              </a:spcAft>
              <a:buFont typeface="Arial" pitchFamily="34" charset="0"/>
              <a:buChar char="•"/>
              <a:defRPr/>
            </a:pPr>
            <a:r>
              <a:rPr lang="en-US" sz="2000" dirty="0">
                <a:latin typeface="Calibri" pitchFamily="34" charset="0"/>
                <a:cs typeface="Calibri" pitchFamily="34" charset="0"/>
              </a:rPr>
              <a:t>Apart from plastics, there are particular problems with other toxins that </a:t>
            </a:r>
            <a:r>
              <a:rPr lang="en-US" sz="2000" i="1" dirty="0">
                <a:latin typeface="Calibri" pitchFamily="34" charset="0"/>
                <a:cs typeface="Calibri" pitchFamily="34" charset="0"/>
              </a:rPr>
              <a:t>do not disintegrate rapidly</a:t>
            </a:r>
            <a:r>
              <a:rPr lang="en-US" sz="2000" dirty="0">
                <a:latin typeface="Calibri" pitchFamily="34" charset="0"/>
                <a:cs typeface="Calibri" pitchFamily="34" charset="0"/>
              </a:rPr>
              <a:t> in the marine environment. </a:t>
            </a:r>
          </a:p>
          <a:p>
            <a:pPr marL="548640" lvl="1" indent="-201168" algn="just" eaLnBrk="1" fontAlgn="auto" hangingPunct="1">
              <a:spcAft>
                <a:spcPts val="0"/>
              </a:spcAft>
              <a:buFont typeface="Arial" pitchFamily="34" charset="0"/>
              <a:buChar char="–"/>
              <a:defRPr/>
            </a:pPr>
            <a:r>
              <a:rPr lang="en-US" sz="2000" dirty="0">
                <a:latin typeface="Calibri" pitchFamily="34" charset="0"/>
                <a:cs typeface="Calibri" pitchFamily="34" charset="0"/>
              </a:rPr>
              <a:t>Examples of persistent toxins are PCBs, DDT, pesticides, furans, dioxins, phenols and radioactive waste. </a:t>
            </a:r>
          </a:p>
          <a:p>
            <a:pPr marL="457200" lvl="1" indent="0" algn="just" eaLnBrk="1" fontAlgn="auto" hangingPunct="1">
              <a:spcAft>
                <a:spcPts val="0"/>
              </a:spcAft>
              <a:buFontTx/>
              <a:buNone/>
              <a:defRPr/>
            </a:pPr>
            <a:endParaRPr lang="en-US" sz="2000" dirty="0">
              <a:latin typeface="Calibri" pitchFamily="34" charset="0"/>
              <a:cs typeface="Calibri" pitchFamily="34" charset="0"/>
            </a:endParaRPr>
          </a:p>
          <a:p>
            <a:pPr marL="548640" lvl="1" indent="-201168" algn="just" eaLnBrk="1" fontAlgn="auto" hangingPunct="1">
              <a:spcAft>
                <a:spcPts val="0"/>
              </a:spcAft>
              <a:buFont typeface="Arial" pitchFamily="34" charset="0"/>
              <a:buChar char="–"/>
              <a:defRPr/>
            </a:pPr>
            <a:r>
              <a:rPr lang="en-US" sz="2000" dirty="0">
                <a:latin typeface="Calibri" pitchFamily="34" charset="0"/>
                <a:cs typeface="Calibri" pitchFamily="34" charset="0"/>
              </a:rPr>
              <a:t>Heavy metals are metallic chemical elements that have a relatively high density and are toxic or poisonous at low concentrations. </a:t>
            </a:r>
          </a:p>
          <a:p>
            <a:pPr marL="457200" lvl="1" indent="0" algn="just" eaLnBrk="1" fontAlgn="auto" hangingPunct="1">
              <a:spcAft>
                <a:spcPts val="0"/>
              </a:spcAft>
              <a:buFontTx/>
              <a:buNone/>
              <a:defRPr/>
            </a:pPr>
            <a:endParaRPr lang="en-US" sz="2000" dirty="0">
              <a:latin typeface="Calibri" pitchFamily="34" charset="0"/>
              <a:cs typeface="Calibri" pitchFamily="34" charset="0"/>
            </a:endParaRPr>
          </a:p>
          <a:p>
            <a:pPr marL="786384" lvl="2" indent="-182880" algn="just" eaLnBrk="1" fontAlgn="auto" hangingPunct="1">
              <a:spcAft>
                <a:spcPts val="0"/>
              </a:spcAft>
              <a:buClr>
                <a:schemeClr val="accent2">
                  <a:tint val="85000"/>
                  <a:satMod val="285000"/>
                </a:schemeClr>
              </a:buClr>
              <a:buFont typeface="Arial" pitchFamily="34" charset="0"/>
              <a:buChar char="•"/>
              <a:defRPr/>
            </a:pPr>
            <a:r>
              <a:rPr lang="en-US" sz="2000" dirty="0">
                <a:latin typeface="Calibri" pitchFamily="34" charset="0"/>
                <a:cs typeface="Calibri" pitchFamily="34" charset="0"/>
              </a:rPr>
              <a:t>Examples are </a:t>
            </a:r>
            <a:r>
              <a:rPr lang="en-US" sz="2000" i="1" dirty="0">
                <a:latin typeface="Calibri" pitchFamily="34" charset="0"/>
                <a:cs typeface="Calibri" pitchFamily="34" charset="0"/>
              </a:rPr>
              <a:t>mercury</a:t>
            </a:r>
            <a:r>
              <a:rPr lang="en-US" sz="2000" dirty="0">
                <a:latin typeface="Calibri" pitchFamily="34" charset="0"/>
                <a:cs typeface="Calibri" pitchFamily="34" charset="0"/>
              </a:rPr>
              <a:t>, </a:t>
            </a:r>
            <a:r>
              <a:rPr lang="en-US" sz="2000" i="1" dirty="0">
                <a:latin typeface="Calibri" pitchFamily="34" charset="0"/>
                <a:cs typeface="Calibri" pitchFamily="34" charset="0"/>
              </a:rPr>
              <a:t>lead</a:t>
            </a:r>
            <a:r>
              <a:rPr lang="en-US" sz="2000" dirty="0">
                <a:latin typeface="Calibri" pitchFamily="34" charset="0"/>
                <a:cs typeface="Calibri" pitchFamily="34" charset="0"/>
              </a:rPr>
              <a:t>, </a:t>
            </a:r>
            <a:r>
              <a:rPr lang="en-US" sz="2000" i="1" dirty="0">
                <a:latin typeface="Calibri" pitchFamily="34" charset="0"/>
                <a:cs typeface="Calibri" pitchFamily="34" charset="0"/>
              </a:rPr>
              <a:t>nicke</a:t>
            </a:r>
            <a:r>
              <a:rPr lang="en-US" sz="2000" dirty="0">
                <a:latin typeface="Calibri" pitchFamily="34" charset="0"/>
                <a:cs typeface="Calibri" pitchFamily="34" charset="0"/>
              </a:rPr>
              <a:t>l, </a:t>
            </a:r>
            <a:r>
              <a:rPr lang="en-US" sz="2000" i="1" dirty="0">
                <a:latin typeface="Calibri" pitchFamily="34" charset="0"/>
                <a:cs typeface="Calibri" pitchFamily="34" charset="0"/>
              </a:rPr>
              <a:t>arsenic</a:t>
            </a:r>
            <a:r>
              <a:rPr lang="en-US" sz="2000" dirty="0">
                <a:latin typeface="Calibri" pitchFamily="34" charset="0"/>
                <a:cs typeface="Calibri" pitchFamily="34" charset="0"/>
              </a:rPr>
              <a:t> and </a:t>
            </a:r>
            <a:r>
              <a:rPr lang="en-US" sz="2000" i="1" dirty="0">
                <a:latin typeface="Calibri" pitchFamily="34" charset="0"/>
                <a:cs typeface="Calibri" pitchFamily="34" charset="0"/>
              </a:rPr>
              <a:t>cadmium</a:t>
            </a:r>
            <a:r>
              <a:rPr lang="en-US" sz="2000" dirty="0">
                <a:latin typeface="Calibri" pitchFamily="34" charset="0"/>
                <a:cs typeface="Calibri" pitchFamily="34" charset="0"/>
              </a:rPr>
              <a:t>. Such toxins can accumulate in the tissues of many species of aquatic life in a process called bioaccumulation. </a:t>
            </a:r>
          </a:p>
          <a:p>
            <a:pPr marL="786384" lvl="2" indent="-182880" algn="just" eaLnBrk="1" fontAlgn="auto" hangingPunct="1">
              <a:spcAft>
                <a:spcPts val="0"/>
              </a:spcAft>
              <a:buClr>
                <a:schemeClr val="accent2">
                  <a:tint val="85000"/>
                  <a:satMod val="285000"/>
                </a:schemeClr>
              </a:buClr>
              <a:buFont typeface="Arial" pitchFamily="34" charset="0"/>
              <a:buChar char="•"/>
              <a:defRPr/>
            </a:pPr>
            <a:r>
              <a:rPr lang="en-US" sz="2000" dirty="0">
                <a:latin typeface="Calibri" pitchFamily="34" charset="0"/>
                <a:cs typeface="Calibri" pitchFamily="34" charset="0"/>
              </a:rPr>
              <a:t>They are also known to accumulate in benthic environments, such as estuaries and bay muds: a geological record of human activities of the last century.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1000" fill="hold"/>
                                        <p:tgtEl>
                                          <p:spTgt spid="16386"/>
                                        </p:tgtEl>
                                        <p:attrNameLst>
                                          <p:attrName>ppt_w</p:attrName>
                                        </p:attrNameLst>
                                      </p:cBhvr>
                                      <p:tavLst>
                                        <p:tav tm="0">
                                          <p:val>
                                            <p:fltVal val="0"/>
                                          </p:val>
                                        </p:tav>
                                        <p:tav tm="100000">
                                          <p:val>
                                            <p:strVal val="#ppt_w"/>
                                          </p:val>
                                        </p:tav>
                                      </p:tavLst>
                                    </p:anim>
                                    <p:anim calcmode="lin" valueType="num">
                                      <p:cBhvr>
                                        <p:cTn id="8" dur="1000" fill="hold"/>
                                        <p:tgtEl>
                                          <p:spTgt spid="16386"/>
                                        </p:tgtEl>
                                        <p:attrNameLst>
                                          <p:attrName>ppt_h</p:attrName>
                                        </p:attrNameLst>
                                      </p:cBhvr>
                                      <p:tavLst>
                                        <p:tav tm="0">
                                          <p:val>
                                            <p:fltVal val="0"/>
                                          </p:val>
                                        </p:tav>
                                        <p:tav tm="100000">
                                          <p:val>
                                            <p:strVal val="#ppt_h"/>
                                          </p:val>
                                        </p:tav>
                                      </p:tavLst>
                                    </p:anim>
                                    <p:anim calcmode="lin" valueType="num">
                                      <p:cBhvr>
                                        <p:cTn id="9" dur="1000" fill="hold"/>
                                        <p:tgtEl>
                                          <p:spTgt spid="16386"/>
                                        </p:tgtEl>
                                        <p:attrNameLst>
                                          <p:attrName>style.rotation</p:attrName>
                                        </p:attrNameLst>
                                      </p:cBhvr>
                                      <p:tavLst>
                                        <p:tav tm="0">
                                          <p:val>
                                            <p:fltVal val="90"/>
                                          </p:val>
                                        </p:tav>
                                        <p:tav tm="100000">
                                          <p:val>
                                            <p:fltVal val="0"/>
                                          </p:val>
                                        </p:tav>
                                      </p:tavLst>
                                    </p:anim>
                                    <p:animEffect transition="in" filter="fade">
                                      <p:cBhvr>
                                        <p:cTn id="10" dur="1000"/>
                                        <p:tgtEl>
                                          <p:spTgt spid="1638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53B69111-D9EB-4B3F-AE5C-06F63EC4583D}"/>
              </a:ext>
            </a:extLst>
          </p:cNvPr>
          <p:cNvSpPr>
            <a:spLocks noChangeArrowheads="1"/>
          </p:cNvSpPr>
          <p:nvPr/>
        </p:nvSpPr>
        <p:spPr bwMode="auto">
          <a:xfrm>
            <a:off x="1214438" y="500063"/>
            <a:ext cx="34734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a:solidFill>
                  <a:schemeClr val="bg1"/>
                </a:solidFill>
                <a:latin typeface="Calibri" panose="020F0502020204030204" pitchFamily="34" charset="0"/>
                <a:cs typeface="Calibri" panose="020F0502020204030204" pitchFamily="34" charset="0"/>
              </a:rPr>
              <a:t>5. Noise Pollution</a:t>
            </a:r>
            <a:endParaRPr lang="en-IN" altLang="en-US" sz="3600">
              <a:solidFill>
                <a:schemeClr val="bg1"/>
              </a:solidFill>
              <a:latin typeface="Calibri" panose="020F0502020204030204" pitchFamily="34" charset="0"/>
              <a:cs typeface="Calibri" panose="020F0502020204030204" pitchFamily="34" charset="0"/>
            </a:endParaRPr>
          </a:p>
        </p:txBody>
      </p:sp>
      <p:sp>
        <p:nvSpPr>
          <p:cNvPr id="18435" name="Rectangle 4">
            <a:extLst>
              <a:ext uri="{FF2B5EF4-FFF2-40B4-BE49-F238E27FC236}">
                <a16:creationId xmlns:a16="http://schemas.microsoft.com/office/drawing/2014/main" id="{DEBA5126-2D04-4AA0-9FF4-AA5998497988}"/>
              </a:ext>
            </a:extLst>
          </p:cNvPr>
          <p:cNvSpPr>
            <a:spLocks noChangeArrowheads="1"/>
          </p:cNvSpPr>
          <p:nvPr/>
        </p:nvSpPr>
        <p:spPr bwMode="auto">
          <a:xfrm>
            <a:off x="785813" y="1241425"/>
            <a:ext cx="7715250" cy="4524375"/>
          </a:xfrm>
          <a:prstGeom prst="rect">
            <a:avLst/>
          </a:prstGeom>
          <a:noFill/>
          <a:ln>
            <a:noFill/>
          </a:ln>
        </p:spPr>
        <p:txBody>
          <a:bodyPr>
            <a:spAutoFit/>
          </a:bodyPr>
          <a:lstStyle/>
          <a:p>
            <a:pPr marL="285750" indent="-285750" algn="just">
              <a:buFont typeface="Wingdings" pitchFamily="2" charset="2"/>
              <a:buChar char="v"/>
              <a:defRPr/>
            </a:pPr>
            <a:r>
              <a:rPr lang="en-US" dirty="0">
                <a:latin typeface="Calibri" pitchFamily="34" charset="0"/>
                <a:cs typeface="Calibri" pitchFamily="34" charset="0"/>
              </a:rPr>
              <a:t>Marine life can be susceptible to noise or sound pollution from sources such as passing ships, oil exploration seismic surveys, and naval low-frequency active sonar. </a:t>
            </a:r>
          </a:p>
          <a:p>
            <a:pPr marL="285750" indent="-285750" algn="just">
              <a:buFont typeface="Wingdings" pitchFamily="2" charset="2"/>
              <a:buChar char="v"/>
              <a:defRPr/>
            </a:pPr>
            <a:endParaRPr lang="en-US" dirty="0">
              <a:latin typeface="Calibri" pitchFamily="34" charset="0"/>
              <a:cs typeface="Calibri" pitchFamily="34" charset="0"/>
            </a:endParaRPr>
          </a:p>
          <a:p>
            <a:pPr marL="285750" indent="-285750" algn="just">
              <a:buFont typeface="Wingdings" pitchFamily="2" charset="2"/>
              <a:buChar char="v"/>
              <a:defRPr/>
            </a:pPr>
            <a:r>
              <a:rPr lang="en-US" dirty="0">
                <a:latin typeface="Calibri" pitchFamily="34" charset="0"/>
                <a:cs typeface="Calibri" pitchFamily="34" charset="0"/>
              </a:rPr>
              <a:t>Sound travels more rapidly and over larger distances in the sea than in the atmosphere.</a:t>
            </a:r>
          </a:p>
          <a:p>
            <a:pPr algn="just">
              <a:defRPr/>
            </a:pPr>
            <a:r>
              <a:rPr lang="en-US" dirty="0">
                <a:latin typeface="Calibri" pitchFamily="34" charset="0"/>
                <a:cs typeface="Calibri" pitchFamily="34" charset="0"/>
              </a:rPr>
              <a:t> </a:t>
            </a:r>
          </a:p>
          <a:p>
            <a:pPr marL="285750" indent="-285750" algn="just">
              <a:buFont typeface="Wingdings" pitchFamily="2" charset="2"/>
              <a:buChar char="v"/>
              <a:defRPr/>
            </a:pPr>
            <a:r>
              <a:rPr lang="en-US" dirty="0">
                <a:latin typeface="Calibri" pitchFamily="34" charset="0"/>
                <a:cs typeface="Calibri" pitchFamily="34" charset="0"/>
              </a:rPr>
              <a:t>Marine animals, such as cetaceans, often have weak eyesight, and live in a world largely defined by acoustic information. This applies also to many deeper sea fish, who live in a world of darkness.</a:t>
            </a:r>
          </a:p>
          <a:p>
            <a:pPr algn="just">
              <a:defRPr/>
            </a:pPr>
            <a:r>
              <a:rPr lang="en-US" dirty="0">
                <a:latin typeface="Calibri" pitchFamily="34" charset="0"/>
                <a:cs typeface="Calibri" pitchFamily="34" charset="0"/>
              </a:rPr>
              <a:t> </a:t>
            </a:r>
          </a:p>
          <a:p>
            <a:pPr marL="285750" indent="-285750" algn="just">
              <a:buFont typeface="Wingdings" pitchFamily="2" charset="2"/>
              <a:buChar char="v"/>
              <a:defRPr/>
            </a:pPr>
            <a:r>
              <a:rPr lang="en-US" dirty="0">
                <a:latin typeface="Calibri" pitchFamily="34" charset="0"/>
                <a:cs typeface="Calibri" pitchFamily="34" charset="0"/>
              </a:rPr>
              <a:t>Between 1950 and 1975, ambient noise in the ocean increased by about ten decibels (that is a ten-fold increase).</a:t>
            </a:r>
            <a:endParaRPr lang="en-US" baseline="30000" dirty="0">
              <a:latin typeface="Calibri" pitchFamily="34" charset="0"/>
              <a:cs typeface="Calibri" pitchFamily="34" charset="0"/>
            </a:endParaRPr>
          </a:p>
          <a:p>
            <a:pPr marL="285750" indent="-285750" algn="just">
              <a:buFont typeface="Wingdings" pitchFamily="2" charset="2"/>
              <a:buChar char="v"/>
              <a:defRPr/>
            </a:pPr>
            <a:endParaRPr lang="en-US" dirty="0">
              <a:latin typeface="Calibri" pitchFamily="34" charset="0"/>
              <a:cs typeface="Calibri" pitchFamily="34" charset="0"/>
            </a:endParaRPr>
          </a:p>
          <a:p>
            <a:pPr marL="285750" indent="-285750" algn="just">
              <a:buFont typeface="Wingdings" pitchFamily="2" charset="2"/>
              <a:buChar char="v"/>
              <a:defRPr/>
            </a:pPr>
            <a:r>
              <a:rPr lang="en-US" dirty="0">
                <a:latin typeface="Calibri" pitchFamily="34" charset="0"/>
                <a:cs typeface="Calibri" pitchFamily="34" charset="0"/>
              </a:rPr>
              <a:t>Noise also makes species communicate louder, which is called the Lombard vocal response</a:t>
            </a:r>
            <a:r>
              <a:rPr lang="en-US" dirty="0">
                <a:latin typeface="Arial" charset="0"/>
                <a:cs typeface="Arial"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p:cTn id="7" dur="1000" fill="hold"/>
                                        <p:tgtEl>
                                          <p:spTgt spid="17411"/>
                                        </p:tgtEl>
                                        <p:attrNameLst>
                                          <p:attrName>ppt_w</p:attrName>
                                        </p:attrNameLst>
                                      </p:cBhvr>
                                      <p:tavLst>
                                        <p:tav tm="0">
                                          <p:val>
                                            <p:fltVal val="0"/>
                                          </p:val>
                                        </p:tav>
                                        <p:tav tm="100000">
                                          <p:val>
                                            <p:strVal val="#ppt_w"/>
                                          </p:val>
                                        </p:tav>
                                      </p:tavLst>
                                    </p:anim>
                                    <p:anim calcmode="lin" valueType="num">
                                      <p:cBhvr>
                                        <p:cTn id="8" dur="1000" fill="hold"/>
                                        <p:tgtEl>
                                          <p:spTgt spid="17411"/>
                                        </p:tgtEl>
                                        <p:attrNameLst>
                                          <p:attrName>ppt_h</p:attrName>
                                        </p:attrNameLst>
                                      </p:cBhvr>
                                      <p:tavLst>
                                        <p:tav tm="0">
                                          <p:val>
                                            <p:fltVal val="0"/>
                                          </p:val>
                                        </p:tav>
                                        <p:tav tm="100000">
                                          <p:val>
                                            <p:strVal val="#ppt_h"/>
                                          </p:val>
                                        </p:tav>
                                      </p:tavLst>
                                    </p:anim>
                                    <p:anim calcmode="lin" valueType="num">
                                      <p:cBhvr>
                                        <p:cTn id="9" dur="1000" fill="hold"/>
                                        <p:tgtEl>
                                          <p:spTgt spid="17411"/>
                                        </p:tgtEl>
                                        <p:attrNameLst>
                                          <p:attrName>style.rotation</p:attrName>
                                        </p:attrNameLst>
                                      </p:cBhvr>
                                      <p:tavLst>
                                        <p:tav tm="0">
                                          <p:val>
                                            <p:fltVal val="90"/>
                                          </p:val>
                                        </p:tav>
                                        <p:tav tm="100000">
                                          <p:val>
                                            <p:fltVal val="0"/>
                                          </p:val>
                                        </p:tav>
                                      </p:tavLst>
                                    </p:anim>
                                    <p:animEffect transition="in" filter="fade">
                                      <p:cBhvr>
                                        <p:cTn id="10" dur="1000"/>
                                        <p:tgtEl>
                                          <p:spTgt spid="1741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18435">
                                            <p:txEl>
                                              <p:pRg st="0" end="0"/>
                                            </p:txEl>
                                          </p:spTgt>
                                        </p:tgtEl>
                                        <p:attrNameLst>
                                          <p:attrName>style.visibility</p:attrName>
                                        </p:attrNameLst>
                                      </p:cBhvr>
                                      <p:to>
                                        <p:strVal val="visible"/>
                                      </p:to>
                                    </p:set>
                                    <p:anim calcmode="lin" valueType="num">
                                      <p:cBhvr additive="base">
                                        <p:cTn id="15"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 calcmode="lin" valueType="num">
                                      <p:cBhvr additive="base">
                                        <p:cTn id="21"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18435">
                                            <p:txEl>
                                              <p:pRg st="4" end="4"/>
                                            </p:txEl>
                                          </p:spTgt>
                                        </p:tgtEl>
                                        <p:attrNameLst>
                                          <p:attrName>style.visibility</p:attrName>
                                        </p:attrNameLst>
                                      </p:cBhvr>
                                      <p:to>
                                        <p:strVal val="visible"/>
                                      </p:to>
                                    </p:set>
                                    <p:animEffect transition="in" filter="fade">
                                      <p:cBhvr>
                                        <p:cTn id="31" dur="1000"/>
                                        <p:tgtEl>
                                          <p:spTgt spid="18435">
                                            <p:txEl>
                                              <p:pRg st="4" end="4"/>
                                            </p:txEl>
                                          </p:spTgt>
                                        </p:tgtEl>
                                      </p:cBhvr>
                                    </p:animEffect>
                                    <p:anim calcmode="lin" valueType="num">
                                      <p:cBhvr>
                                        <p:cTn id="32" dur="10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8435">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8435">
                                            <p:txEl>
                                              <p:pRg st="5" end="5"/>
                                            </p:txEl>
                                          </p:spTgt>
                                        </p:tgtEl>
                                        <p:attrNameLst>
                                          <p:attrName>style.visibility</p:attrName>
                                        </p:attrNameLst>
                                      </p:cBhvr>
                                      <p:to>
                                        <p:strVal val="visible"/>
                                      </p:to>
                                    </p:set>
                                    <p:animEffect transition="in" filter="fade">
                                      <p:cBhvr>
                                        <p:cTn id="36" dur="1000"/>
                                        <p:tgtEl>
                                          <p:spTgt spid="18435">
                                            <p:txEl>
                                              <p:pRg st="5" end="5"/>
                                            </p:txEl>
                                          </p:spTgt>
                                        </p:tgtEl>
                                      </p:cBhvr>
                                    </p:animEffect>
                                    <p:anim calcmode="lin" valueType="num">
                                      <p:cBhvr>
                                        <p:cTn id="37" dur="10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1843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8435">
                                            <p:txEl>
                                              <p:pRg st="6" end="6"/>
                                            </p:txEl>
                                          </p:spTgt>
                                        </p:tgtEl>
                                        <p:attrNameLst>
                                          <p:attrName>style.visibility</p:attrName>
                                        </p:attrNameLst>
                                      </p:cBhvr>
                                      <p:to>
                                        <p:strVal val="visible"/>
                                      </p:to>
                                    </p:set>
                                    <p:anim calcmode="lin" valueType="num">
                                      <p:cBhvr additive="base">
                                        <p:cTn id="43"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43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8435">
                                            <p:txEl>
                                              <p:pRg st="8" end="8"/>
                                            </p:txEl>
                                          </p:spTgt>
                                        </p:tgtEl>
                                        <p:attrNameLst>
                                          <p:attrName>style.visibility</p:attrName>
                                        </p:attrNameLst>
                                      </p:cBhvr>
                                      <p:to>
                                        <p:strVal val="visible"/>
                                      </p:to>
                                    </p:set>
                                    <p:anim calcmode="lin" valueType="num">
                                      <p:cBhvr additive="base">
                                        <p:cTn id="49" dur="500" fill="hold"/>
                                        <p:tgtEl>
                                          <p:spTgt spid="1843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843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1CAC7269-4C44-4C83-BF36-460450665A24}"/>
              </a:ext>
            </a:extLst>
          </p:cNvPr>
          <p:cNvSpPr>
            <a:spLocks noChangeArrowheads="1"/>
          </p:cNvSpPr>
          <p:nvPr/>
        </p:nvSpPr>
        <p:spPr bwMode="auto">
          <a:xfrm>
            <a:off x="1357313" y="428625"/>
            <a:ext cx="2571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a:solidFill>
                  <a:schemeClr val="bg1"/>
                </a:solidFill>
                <a:latin typeface="Calibri" panose="020F0502020204030204" pitchFamily="34" charset="0"/>
                <a:cs typeface="Calibri" panose="020F0502020204030204" pitchFamily="34" charset="0"/>
              </a:rPr>
              <a:t>6. Mitigation</a:t>
            </a:r>
            <a:endParaRPr lang="en-IN" altLang="en-US" sz="3600">
              <a:solidFill>
                <a:schemeClr val="bg1"/>
              </a:solidFill>
              <a:latin typeface="Calibri" panose="020F0502020204030204" pitchFamily="34" charset="0"/>
              <a:cs typeface="Calibri" panose="020F0502020204030204" pitchFamily="34" charset="0"/>
            </a:endParaRPr>
          </a:p>
        </p:txBody>
      </p:sp>
      <p:sp>
        <p:nvSpPr>
          <p:cNvPr id="18435" name="Rectangle 4">
            <a:extLst>
              <a:ext uri="{FF2B5EF4-FFF2-40B4-BE49-F238E27FC236}">
                <a16:creationId xmlns:a16="http://schemas.microsoft.com/office/drawing/2014/main" id="{8B9A1409-1371-4FDE-917B-D470E6172826}"/>
              </a:ext>
            </a:extLst>
          </p:cNvPr>
          <p:cNvSpPr>
            <a:spLocks noChangeArrowheads="1"/>
          </p:cNvSpPr>
          <p:nvPr/>
        </p:nvSpPr>
        <p:spPr bwMode="auto">
          <a:xfrm>
            <a:off x="500063" y="1052513"/>
            <a:ext cx="7786687"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800100" indent="-34290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buFont typeface="Wingdings" panose="05000000000000000000" pitchFamily="2" charset="2"/>
              <a:buChar char="v"/>
            </a:pPr>
            <a:r>
              <a:rPr lang="en-US" altLang="en-US" sz="2000">
                <a:latin typeface="Calibri" panose="020F0502020204030204" pitchFamily="34" charset="0"/>
                <a:cs typeface="Calibri" panose="020F0502020204030204" pitchFamily="34" charset="0"/>
              </a:rPr>
              <a:t>Either the human population is reduced, </a:t>
            </a:r>
          </a:p>
          <a:p>
            <a:pPr algn="just" eaLnBrk="1" hangingPunct="1">
              <a:buFont typeface="Wingdings" panose="05000000000000000000" pitchFamily="2" charset="2"/>
              <a:buChar char="v"/>
            </a:pPr>
            <a:endParaRPr lang="en-US" altLang="en-US" sz="2000">
              <a:latin typeface="Calibri" panose="020F0502020204030204" pitchFamily="34" charset="0"/>
              <a:cs typeface="Calibri" panose="020F0502020204030204" pitchFamily="34" charset="0"/>
            </a:endParaRPr>
          </a:p>
          <a:p>
            <a:pPr algn="just" eaLnBrk="1" hangingPunct="1">
              <a:buFont typeface="Wingdings" panose="05000000000000000000" pitchFamily="2" charset="2"/>
              <a:buChar char="v"/>
            </a:pPr>
            <a:r>
              <a:rPr lang="en-US" altLang="en-US" sz="2000">
                <a:latin typeface="Calibri" panose="020F0502020204030204" pitchFamily="34" charset="0"/>
                <a:cs typeface="Calibri" panose="020F0502020204030204" pitchFamily="34" charset="0"/>
              </a:rPr>
              <a:t>A way is found to reduce the ecological footprint left behind by the average human.</a:t>
            </a:r>
          </a:p>
          <a:p>
            <a:pPr algn="just" eaLnBrk="1" hangingPunct="1">
              <a:buFont typeface="Wingdings" panose="05000000000000000000" pitchFamily="2" charset="2"/>
              <a:buChar char="v"/>
            </a:pPr>
            <a:endParaRPr lang="en-US" altLang="en-US" sz="2000">
              <a:latin typeface="Calibri" panose="020F0502020204030204" pitchFamily="34" charset="0"/>
              <a:cs typeface="Calibri" panose="020F0502020204030204" pitchFamily="34" charset="0"/>
            </a:endParaRPr>
          </a:p>
          <a:p>
            <a:pPr algn="just" eaLnBrk="1" hangingPunct="1">
              <a:buFont typeface="Wingdings" panose="05000000000000000000" pitchFamily="2" charset="2"/>
              <a:buChar char="v"/>
            </a:pPr>
            <a:r>
              <a:rPr lang="en-US" altLang="en-US" sz="2000">
                <a:latin typeface="Calibri" panose="020F0502020204030204" pitchFamily="34" charset="0"/>
                <a:cs typeface="Calibri" panose="020F0502020204030204" pitchFamily="34" charset="0"/>
              </a:rPr>
              <a:t>The second way is for humans, individually, to pollute less. That requires social and political will the most important strategy for reducing marine pollution is education</a:t>
            </a:r>
          </a:p>
          <a:p>
            <a:pPr lvl="1" algn="just" eaLnBrk="1" hangingPunct="1">
              <a:buFont typeface="Wingdings" panose="05000000000000000000" pitchFamily="2" charset="2"/>
              <a:buChar char="§"/>
            </a:pPr>
            <a:r>
              <a:rPr lang="en-US" altLang="en-US" sz="2000">
                <a:latin typeface="Calibri" panose="020F0502020204030204" pitchFamily="34" charset="0"/>
                <a:cs typeface="Calibri" panose="020F0502020204030204" pitchFamily="34" charset="0"/>
              </a:rPr>
              <a:t>Awareness</a:t>
            </a:r>
          </a:p>
          <a:p>
            <a:pPr lvl="1" algn="just" eaLnBrk="1" hangingPunct="1">
              <a:buFont typeface="Wingdings" panose="05000000000000000000" pitchFamily="2" charset="2"/>
              <a:buChar char="§"/>
            </a:pPr>
            <a:r>
              <a:rPr lang="en-US" altLang="en-US" sz="2000">
                <a:latin typeface="Calibri" panose="020F0502020204030204" pitchFamily="34" charset="0"/>
                <a:cs typeface="Calibri" panose="020F0502020204030204" pitchFamily="34" charset="0"/>
              </a:rPr>
              <a:t>Research</a:t>
            </a:r>
          </a:p>
          <a:p>
            <a:pPr lvl="1" algn="just" eaLnBrk="1" hangingPunct="1">
              <a:buFont typeface="Wingdings" panose="05000000000000000000" pitchFamily="2" charset="2"/>
              <a:buChar char="§"/>
            </a:pPr>
            <a:r>
              <a:rPr lang="en-US" altLang="en-US" sz="2000">
                <a:latin typeface="Calibri" panose="020F0502020204030204" pitchFamily="34" charset="0"/>
                <a:cs typeface="Calibri" panose="020F0502020204030204" pitchFamily="34" charset="0"/>
              </a:rPr>
              <a:t>Dissemination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1000" fill="hold"/>
                                        <p:tgtEl>
                                          <p:spTgt spid="18434"/>
                                        </p:tgtEl>
                                        <p:attrNameLst>
                                          <p:attrName>ppt_w</p:attrName>
                                        </p:attrNameLst>
                                      </p:cBhvr>
                                      <p:tavLst>
                                        <p:tav tm="0">
                                          <p:val>
                                            <p:fltVal val="0"/>
                                          </p:val>
                                        </p:tav>
                                        <p:tav tm="100000">
                                          <p:val>
                                            <p:strVal val="#ppt_w"/>
                                          </p:val>
                                        </p:tav>
                                      </p:tavLst>
                                    </p:anim>
                                    <p:anim calcmode="lin" valueType="num">
                                      <p:cBhvr>
                                        <p:cTn id="8" dur="1000" fill="hold"/>
                                        <p:tgtEl>
                                          <p:spTgt spid="18434"/>
                                        </p:tgtEl>
                                        <p:attrNameLst>
                                          <p:attrName>ppt_h</p:attrName>
                                        </p:attrNameLst>
                                      </p:cBhvr>
                                      <p:tavLst>
                                        <p:tav tm="0">
                                          <p:val>
                                            <p:fltVal val="0"/>
                                          </p:val>
                                        </p:tav>
                                        <p:tav tm="100000">
                                          <p:val>
                                            <p:strVal val="#ppt_h"/>
                                          </p:val>
                                        </p:tav>
                                      </p:tavLst>
                                    </p:anim>
                                    <p:anim calcmode="lin" valueType="num">
                                      <p:cBhvr>
                                        <p:cTn id="9" dur="1000" fill="hold"/>
                                        <p:tgtEl>
                                          <p:spTgt spid="18434"/>
                                        </p:tgtEl>
                                        <p:attrNameLst>
                                          <p:attrName>style.rotation</p:attrName>
                                        </p:attrNameLst>
                                      </p:cBhvr>
                                      <p:tavLst>
                                        <p:tav tm="0">
                                          <p:val>
                                            <p:fltVal val="90"/>
                                          </p:val>
                                        </p:tav>
                                        <p:tav tm="100000">
                                          <p:val>
                                            <p:fltVal val="0"/>
                                          </p:val>
                                        </p:tav>
                                      </p:tavLst>
                                    </p:anim>
                                    <p:animEffect transition="in" filter="fade">
                                      <p:cBhvr>
                                        <p:cTn id="10" dur="1000"/>
                                        <p:tgtEl>
                                          <p:spTgt spid="1843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18435">
                                            <p:txEl>
                                              <p:pRg st="0" end="0"/>
                                            </p:txEl>
                                          </p:spTgt>
                                        </p:tgtEl>
                                        <p:attrNameLst>
                                          <p:attrName>style.visibility</p:attrName>
                                        </p:attrNameLst>
                                      </p:cBhvr>
                                      <p:to>
                                        <p:strVal val="visible"/>
                                      </p:to>
                                    </p:set>
                                    <p:anim calcmode="lin" valueType="num">
                                      <p:cBhvr additive="base">
                                        <p:cTn id="15"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8435">
                                            <p:txEl>
                                              <p:pRg st="2" end="2"/>
                                            </p:txEl>
                                          </p:spTgt>
                                        </p:tgtEl>
                                        <p:attrNameLst>
                                          <p:attrName>style.visibility</p:attrName>
                                        </p:attrNameLst>
                                      </p:cBhvr>
                                      <p:to>
                                        <p:strVal val="visible"/>
                                      </p:to>
                                    </p:set>
                                    <p:anim calcmode="lin" valueType="num">
                                      <p:cBhvr additive="base">
                                        <p:cTn id="21"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 calcmode="lin" valueType="num">
                                      <p:cBhvr additive="base">
                                        <p:cTn id="27"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8435">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8435">
                                            <p:txEl>
                                              <p:pRg st="5" end="5"/>
                                            </p:txEl>
                                          </p:spTgt>
                                        </p:tgtEl>
                                        <p:attrNameLst>
                                          <p:attrName>style.visibility</p:attrName>
                                        </p:attrNameLst>
                                      </p:cBhvr>
                                      <p:to>
                                        <p:strVal val="visible"/>
                                      </p:to>
                                    </p:set>
                                    <p:anim calcmode="lin" valueType="num">
                                      <p:cBhvr additive="base">
                                        <p:cTn id="31"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35">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8435">
                                            <p:txEl>
                                              <p:pRg st="6" end="6"/>
                                            </p:txEl>
                                          </p:spTgt>
                                        </p:tgtEl>
                                        <p:attrNameLst>
                                          <p:attrName>style.visibility</p:attrName>
                                        </p:attrNameLst>
                                      </p:cBhvr>
                                      <p:to>
                                        <p:strVal val="visible"/>
                                      </p:to>
                                    </p:set>
                                    <p:anim calcmode="lin" valueType="num">
                                      <p:cBhvr additive="base">
                                        <p:cTn id="35"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8435">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8435">
                                            <p:txEl>
                                              <p:pRg st="7" end="7"/>
                                            </p:txEl>
                                          </p:spTgt>
                                        </p:tgtEl>
                                        <p:attrNameLst>
                                          <p:attrName>style.visibility</p:attrName>
                                        </p:attrNameLst>
                                      </p:cBhvr>
                                      <p:to>
                                        <p:strVal val="visible"/>
                                      </p:to>
                                    </p:set>
                                    <p:anim calcmode="lin" valueType="num">
                                      <p:cBhvr additive="base">
                                        <p:cTn id="39" dur="500" fill="hold"/>
                                        <p:tgtEl>
                                          <p:spTgt spid="18435">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843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a:extLst>
              <a:ext uri="{FF2B5EF4-FFF2-40B4-BE49-F238E27FC236}">
                <a16:creationId xmlns:a16="http://schemas.microsoft.com/office/drawing/2014/main" id="{A646B2CB-000B-4D65-870E-79A328DDF15D}"/>
              </a:ext>
            </a:extLst>
          </p:cNvPr>
          <p:cNvSpPr txBox="1">
            <a:spLocks noChangeArrowheads="1"/>
          </p:cNvSpPr>
          <p:nvPr/>
        </p:nvSpPr>
        <p:spPr bwMode="auto">
          <a:xfrm>
            <a:off x="971550" y="333375"/>
            <a:ext cx="6751638"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400">
                <a:solidFill>
                  <a:schemeClr val="bg1"/>
                </a:solidFill>
                <a:latin typeface="Calibri" panose="020F0502020204030204" pitchFamily="34" charset="0"/>
                <a:cs typeface="Calibri" panose="020F0502020204030204" pitchFamily="34" charset="0"/>
              </a:rPr>
              <a:t>How to Protect Marine Life ?</a:t>
            </a:r>
          </a:p>
          <a:p>
            <a:pPr eaLnBrk="1" hangingPunct="1"/>
            <a:endParaRPr lang="en-IN" altLang="en-US"/>
          </a:p>
        </p:txBody>
      </p:sp>
      <p:sp>
        <p:nvSpPr>
          <p:cNvPr id="3" name="TextBox 2">
            <a:extLst>
              <a:ext uri="{FF2B5EF4-FFF2-40B4-BE49-F238E27FC236}">
                <a16:creationId xmlns:a16="http://schemas.microsoft.com/office/drawing/2014/main" id="{ECE865B2-2FD3-4C9F-B2B7-0C3D93136353}"/>
              </a:ext>
            </a:extLst>
          </p:cNvPr>
          <p:cNvSpPr txBox="1"/>
          <p:nvPr/>
        </p:nvSpPr>
        <p:spPr>
          <a:xfrm>
            <a:off x="611188" y="1379538"/>
            <a:ext cx="7848600" cy="4340225"/>
          </a:xfrm>
          <a:prstGeom prst="rect">
            <a:avLst/>
          </a:prstGeom>
          <a:noFill/>
        </p:spPr>
        <p:txBody>
          <a:bodyPr>
            <a:spAutoFit/>
          </a:bodyPr>
          <a:lstStyle/>
          <a:p>
            <a:pPr marL="285750" indent="-285750">
              <a:buFont typeface="Wingdings" pitchFamily="2" charset="2"/>
              <a:buChar char="v"/>
              <a:defRPr/>
            </a:pPr>
            <a:r>
              <a:rPr lang="en-US" sz="2000" dirty="0">
                <a:latin typeface="Calibri" pitchFamily="34" charset="0"/>
                <a:cs typeface="Calibri" pitchFamily="34" charset="0"/>
              </a:rPr>
              <a:t>From Oil Pollution</a:t>
            </a:r>
          </a:p>
          <a:p>
            <a:pPr>
              <a:defRPr/>
            </a:pPr>
            <a:endParaRPr lang="en-IN" sz="2000" dirty="0">
              <a:latin typeface="Calibri" pitchFamily="34" charset="0"/>
              <a:cs typeface="Calibri" pitchFamily="34" charset="0"/>
            </a:endParaRPr>
          </a:p>
          <a:p>
            <a:pPr marL="285750" indent="-285750">
              <a:buFont typeface="Wingdings" pitchFamily="2" charset="2"/>
              <a:buChar char="v"/>
              <a:defRPr/>
            </a:pPr>
            <a:r>
              <a:rPr lang="en-IN" sz="2000" dirty="0">
                <a:latin typeface="Calibri" pitchFamily="34" charset="0"/>
                <a:cs typeface="Calibri" pitchFamily="34" charset="0"/>
              </a:rPr>
              <a:t>From Garbage Pollution</a:t>
            </a:r>
          </a:p>
          <a:p>
            <a:pPr>
              <a:defRPr/>
            </a:pPr>
            <a:endParaRPr lang="en-IN" sz="2000" dirty="0">
              <a:latin typeface="Calibri" pitchFamily="34" charset="0"/>
              <a:cs typeface="Calibri" pitchFamily="34" charset="0"/>
            </a:endParaRPr>
          </a:p>
          <a:p>
            <a:pPr marL="285750" indent="-285750">
              <a:buFont typeface="Wingdings" pitchFamily="2" charset="2"/>
              <a:buChar char="v"/>
              <a:defRPr/>
            </a:pPr>
            <a:r>
              <a:rPr lang="en-IN" sz="2000" dirty="0">
                <a:latin typeface="Calibri" pitchFamily="34" charset="0"/>
                <a:cs typeface="Calibri" pitchFamily="34" charset="0"/>
              </a:rPr>
              <a:t>From Accidental Loss or Discharge of Fishing Gear</a:t>
            </a:r>
          </a:p>
          <a:p>
            <a:pPr>
              <a:defRPr/>
            </a:pPr>
            <a:endParaRPr lang="en-IN" sz="2000" dirty="0">
              <a:latin typeface="Calibri" pitchFamily="34" charset="0"/>
              <a:cs typeface="Calibri" pitchFamily="34" charset="0"/>
            </a:endParaRPr>
          </a:p>
          <a:p>
            <a:pPr marL="285750" indent="-285750">
              <a:buFont typeface="Wingdings" pitchFamily="2" charset="2"/>
              <a:buChar char="v"/>
              <a:defRPr/>
            </a:pPr>
            <a:r>
              <a:rPr lang="en-IN" sz="2000" dirty="0">
                <a:latin typeface="Calibri" pitchFamily="34" charset="0"/>
                <a:cs typeface="Calibri" pitchFamily="34" charset="0"/>
              </a:rPr>
              <a:t>Plan to reduce and store your garbage</a:t>
            </a:r>
          </a:p>
          <a:p>
            <a:pPr>
              <a:defRPr/>
            </a:pPr>
            <a:endParaRPr lang="en-US" sz="2000" dirty="0">
              <a:latin typeface="Calibri" pitchFamily="34" charset="0"/>
              <a:cs typeface="Calibri" pitchFamily="34" charset="0"/>
            </a:endParaRPr>
          </a:p>
          <a:p>
            <a:pPr marL="285750" indent="-285750">
              <a:buFont typeface="Wingdings" pitchFamily="2" charset="2"/>
              <a:buChar char="v"/>
              <a:defRPr/>
            </a:pPr>
            <a:r>
              <a:rPr lang="en-IN" sz="2000" dirty="0">
                <a:latin typeface="Calibri" pitchFamily="34" charset="0"/>
                <a:cs typeface="Calibri" pitchFamily="34" charset="0"/>
              </a:rPr>
              <a:t>Garbage Waste Management On-board</a:t>
            </a:r>
          </a:p>
          <a:p>
            <a:pPr marL="285750" indent="-285750">
              <a:buFont typeface="Wingdings" pitchFamily="2" charset="2"/>
              <a:buChar char="v"/>
              <a:defRPr/>
            </a:pPr>
            <a:endParaRPr lang="en-US" sz="2000" dirty="0">
              <a:latin typeface="Calibri" pitchFamily="34" charset="0"/>
              <a:cs typeface="Calibri" pitchFamily="34" charset="0"/>
            </a:endParaRPr>
          </a:p>
          <a:p>
            <a:pPr marL="285750" indent="-285750">
              <a:buFont typeface="Wingdings" pitchFamily="2" charset="2"/>
              <a:buChar char="v"/>
              <a:defRPr/>
            </a:pPr>
            <a:r>
              <a:rPr lang="en-IN" sz="2000" dirty="0">
                <a:latin typeface="Calibri" pitchFamily="34" charset="0"/>
                <a:cs typeface="Calibri" pitchFamily="34" charset="0"/>
              </a:rPr>
              <a:t>Shore facilities</a:t>
            </a:r>
          </a:p>
          <a:p>
            <a:pPr marL="285750" indent="-285750">
              <a:buFont typeface="Wingdings" pitchFamily="2" charset="2"/>
              <a:buChar char="v"/>
              <a:defRPr/>
            </a:pPr>
            <a:endParaRPr lang="en-IN" sz="2000" dirty="0">
              <a:latin typeface="Calibri" pitchFamily="34" charset="0"/>
              <a:cs typeface="Calibri" pitchFamily="34" charset="0"/>
            </a:endParaRPr>
          </a:p>
          <a:p>
            <a:pPr marL="285750" indent="-285750">
              <a:buFont typeface="Wingdings" pitchFamily="2" charset="2"/>
              <a:buChar char="v"/>
              <a:defRPr/>
            </a:pPr>
            <a:endParaRPr lang="en-IN" dirty="0">
              <a:latin typeface="Calibri" pitchFamily="34" charset="0"/>
              <a:cs typeface="Calibri" pitchFamily="34" charset="0"/>
            </a:endParaRPr>
          </a:p>
          <a:p>
            <a:pPr marL="285750" indent="-285750">
              <a:buFont typeface="Wingdings" pitchFamily="2" charset="2"/>
              <a:buChar char="§"/>
              <a:defRPr/>
            </a:pPr>
            <a:endParaRPr lang="en-IN" dirty="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19458">
                                            <p:txEl>
                                              <p:pRg st="0" end="0"/>
                                            </p:txEl>
                                          </p:spTgt>
                                        </p:tgtEl>
                                        <p:attrNameLst>
                                          <p:attrName>r</p:attrName>
                                        </p:attrNameLst>
                                      </p:cBhvr>
                                    </p:animRot>
                                    <p:animRot by="-240000">
                                      <p:cBhvr>
                                        <p:cTn id="7" dur="200" fill="hold">
                                          <p:stCondLst>
                                            <p:cond delay="200"/>
                                          </p:stCondLst>
                                        </p:cTn>
                                        <p:tgtEl>
                                          <p:spTgt spid="19458">
                                            <p:txEl>
                                              <p:pRg st="0" end="0"/>
                                            </p:txEl>
                                          </p:spTgt>
                                        </p:tgtEl>
                                        <p:attrNameLst>
                                          <p:attrName>r</p:attrName>
                                        </p:attrNameLst>
                                      </p:cBhvr>
                                    </p:animRot>
                                    <p:animRot by="240000">
                                      <p:cBhvr>
                                        <p:cTn id="8" dur="200" fill="hold">
                                          <p:stCondLst>
                                            <p:cond delay="400"/>
                                          </p:stCondLst>
                                        </p:cTn>
                                        <p:tgtEl>
                                          <p:spTgt spid="19458">
                                            <p:txEl>
                                              <p:pRg st="0" end="0"/>
                                            </p:txEl>
                                          </p:spTgt>
                                        </p:tgtEl>
                                        <p:attrNameLst>
                                          <p:attrName>r</p:attrName>
                                        </p:attrNameLst>
                                      </p:cBhvr>
                                    </p:animRot>
                                    <p:animRot by="-240000">
                                      <p:cBhvr>
                                        <p:cTn id="9" dur="200" fill="hold">
                                          <p:stCondLst>
                                            <p:cond delay="600"/>
                                          </p:stCondLst>
                                        </p:cTn>
                                        <p:tgtEl>
                                          <p:spTgt spid="19458">
                                            <p:txEl>
                                              <p:pRg st="0" end="0"/>
                                            </p:txEl>
                                          </p:spTgt>
                                        </p:tgtEl>
                                        <p:attrNameLst>
                                          <p:attrName>r</p:attrName>
                                        </p:attrNameLst>
                                      </p:cBhvr>
                                    </p:animRot>
                                    <p:animRot by="120000">
                                      <p:cBhvr>
                                        <p:cTn id="10" dur="200" fill="hold">
                                          <p:stCondLst>
                                            <p:cond delay="800"/>
                                          </p:stCondLst>
                                        </p:cTn>
                                        <p:tgtEl>
                                          <p:spTgt spid="19458">
                                            <p:txEl>
                                              <p:pRg st="0" end="0"/>
                                            </p:txEl>
                                          </p:spTgt>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00430F7-6406-4578-9E8A-B392D740979C}"/>
              </a:ext>
            </a:extLst>
          </p:cNvPr>
          <p:cNvSpPr txBox="1">
            <a:spLocks noChangeArrowheads="1"/>
          </p:cNvSpPr>
          <p:nvPr/>
        </p:nvSpPr>
        <p:spPr bwMode="auto">
          <a:xfrm>
            <a:off x="1071563" y="571500"/>
            <a:ext cx="7242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800">
                <a:solidFill>
                  <a:schemeClr val="bg1"/>
                </a:solidFill>
                <a:latin typeface="Calibri" panose="020F0502020204030204" pitchFamily="34" charset="0"/>
                <a:cs typeface="Calibri" panose="020F0502020204030204" pitchFamily="34" charset="0"/>
              </a:rPr>
              <a:t>What is Marine Pollution  ??</a:t>
            </a:r>
            <a:endParaRPr lang="en-IN" altLang="en-US" sz="4800">
              <a:solidFill>
                <a:schemeClr val="bg1"/>
              </a:solidFill>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DCE1D606-F449-4C92-AAB5-2FD48543A615}"/>
              </a:ext>
            </a:extLst>
          </p:cNvPr>
          <p:cNvSpPr>
            <a:spLocks noChangeArrowheads="1"/>
          </p:cNvSpPr>
          <p:nvPr/>
        </p:nvSpPr>
        <p:spPr bwMode="auto">
          <a:xfrm>
            <a:off x="500063" y="1928813"/>
            <a:ext cx="8105775"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IN" altLang="en-US" sz="2400">
                <a:latin typeface="Calibri" panose="020F0502020204030204" pitchFamily="34" charset="0"/>
                <a:cs typeface="Calibri" panose="020F0502020204030204" pitchFamily="34" charset="0"/>
              </a:rPr>
              <a:t>Marine pollution includes a range of threats including from land-based sources, oil spills, untreated sewage, heavy siltation, eutrophication (nutrient enrichment), invasive species, persistent organic pollutants (POP’s), heavy metals from mine tailings and other sources, acidification, radioactive substances, marine litter, overfishing and destruction of coastal and marine habitats.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
                                        <p:tgtEl>
                                          <p:spTgt spid="4"/>
                                        </p:tgtEl>
                                      </p:cBhvr>
                                    </p:animEffect>
                                    <p:anim calcmode="lin" valueType="num">
                                      <p:cBhvr>
                                        <p:cTn id="8" dur="400" fill="hold"/>
                                        <p:tgtEl>
                                          <p:spTgt spid="4"/>
                                        </p:tgtEl>
                                        <p:attrNameLst>
                                          <p:attrName>ppt_x</p:attrName>
                                        </p:attrNameLst>
                                      </p:cBhvr>
                                      <p:tavLst>
                                        <p:tav tm="0">
                                          <p:val>
                                            <p:strVal val="#ppt_x"/>
                                          </p:val>
                                        </p:tav>
                                        <p:tav tm="100000">
                                          <p:val>
                                            <p:strVal val="#ppt_x"/>
                                          </p:val>
                                        </p:tav>
                                      </p:tavLst>
                                    </p:anim>
                                    <p:anim calcmode="lin" valueType="num">
                                      <p:cBhvr>
                                        <p:cTn id="9" dur="400" fill="hold"/>
                                        <p:tgtEl>
                                          <p:spTgt spid="4"/>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9" presetClass="entr" presetSubtype="0" decel="10000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 calcmode="lin" valueType="num">
                                      <p:cBhvr>
                                        <p:cTn id="16" dur="500" fill="hold"/>
                                        <p:tgtEl>
                                          <p:spTgt spid="5"/>
                                        </p:tgtEl>
                                        <p:attrNameLst>
                                          <p:attrName>style.rotation</p:attrName>
                                        </p:attrNameLst>
                                      </p:cBhvr>
                                      <p:tavLst>
                                        <p:tav tm="0">
                                          <p:val>
                                            <p:fltVal val="360"/>
                                          </p:val>
                                        </p:tav>
                                        <p:tav tm="100000">
                                          <p:val>
                                            <p:fltVal val="0"/>
                                          </p:val>
                                        </p:tav>
                                      </p:tavLst>
                                    </p:anim>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A02C687C-9146-4CF6-80E8-A45F0EF94DDA}"/>
              </a:ext>
            </a:extLst>
          </p:cNvPr>
          <p:cNvSpPr>
            <a:spLocks noChangeArrowheads="1"/>
          </p:cNvSpPr>
          <p:nvPr/>
        </p:nvSpPr>
        <p:spPr bwMode="auto">
          <a:xfrm>
            <a:off x="2824163" y="311150"/>
            <a:ext cx="32480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4800">
                <a:solidFill>
                  <a:schemeClr val="bg1"/>
                </a:solidFill>
                <a:latin typeface="Calibri" panose="020F0502020204030204" pitchFamily="34" charset="0"/>
                <a:cs typeface="Calibri" panose="020F0502020204030204" pitchFamily="34" charset="0"/>
              </a:rPr>
              <a:t>Oil Pollution</a:t>
            </a:r>
          </a:p>
        </p:txBody>
      </p:sp>
      <p:sp>
        <p:nvSpPr>
          <p:cNvPr id="5" name="Rectangle 4">
            <a:extLst>
              <a:ext uri="{FF2B5EF4-FFF2-40B4-BE49-F238E27FC236}">
                <a16:creationId xmlns:a16="http://schemas.microsoft.com/office/drawing/2014/main" id="{E88A473A-0B22-4BCD-9993-B90BEE6ACBA1}"/>
              </a:ext>
            </a:extLst>
          </p:cNvPr>
          <p:cNvSpPr/>
          <p:nvPr/>
        </p:nvSpPr>
        <p:spPr>
          <a:xfrm>
            <a:off x="714375" y="1136650"/>
            <a:ext cx="7786688" cy="5078413"/>
          </a:xfrm>
          <a:prstGeom prst="rect">
            <a:avLst/>
          </a:prstGeom>
        </p:spPr>
        <p:txBody>
          <a:bodyPr>
            <a:spAutoFit/>
          </a:bodyPr>
          <a:lstStyle/>
          <a:p>
            <a:pPr marL="285750" indent="-285750">
              <a:buFont typeface="Wingdings" pitchFamily="2" charset="2"/>
              <a:buChar char="Ø"/>
              <a:defRPr/>
            </a:pPr>
            <a:r>
              <a:rPr lang="en-IN" b="1" dirty="0">
                <a:latin typeface="Calibri" pitchFamily="34" charset="0"/>
                <a:cs typeface="Calibri" pitchFamily="34" charset="0"/>
              </a:rPr>
              <a:t>The Discharge Of Oily Mixtures Into The Sea Is Prohibited</a:t>
            </a:r>
          </a:p>
          <a:p>
            <a:pPr>
              <a:defRPr/>
            </a:pPr>
            <a:endParaRPr lang="en-IN" b="1" dirty="0">
              <a:latin typeface="Calibri" pitchFamily="34" charset="0"/>
              <a:cs typeface="Calibri" pitchFamily="34" charset="0"/>
            </a:endParaRPr>
          </a:p>
          <a:p>
            <a:pPr algn="just">
              <a:defRPr/>
            </a:pPr>
            <a:r>
              <a:rPr lang="en-IN" dirty="0">
                <a:latin typeface="Calibri" pitchFamily="34" charset="0"/>
                <a:cs typeface="Calibri" pitchFamily="34" charset="0"/>
              </a:rPr>
              <a:t>Discharge of oily mixtures is allowed while in transit provided the fishing vessel has in operation oil filtering/separating equipment that ensures the oil content is less than 15 parts of oil to one million parts of water (15ppm).. All fishing vessels over 400 tons are required to be fitted with this type of equipment which must also be approved to meet standards set by the International Maritime Organization.</a:t>
            </a:r>
          </a:p>
          <a:p>
            <a:pPr algn="just">
              <a:defRPr/>
            </a:pPr>
            <a:endParaRPr lang="en-IN" dirty="0">
              <a:latin typeface="Calibri" pitchFamily="34" charset="0"/>
              <a:cs typeface="Calibri" pitchFamily="34" charset="0"/>
            </a:endParaRPr>
          </a:p>
          <a:p>
            <a:pPr marL="285750" indent="-285750" algn="just">
              <a:buFont typeface="Wingdings" pitchFamily="2" charset="2"/>
              <a:buChar char="Ø"/>
              <a:defRPr/>
            </a:pPr>
            <a:r>
              <a:rPr lang="en-IN" b="1" dirty="0">
                <a:latin typeface="Calibri" pitchFamily="34" charset="0"/>
                <a:cs typeface="Calibri" pitchFamily="34" charset="0"/>
              </a:rPr>
              <a:t>Reduce The Potential Of An Oil Discharge</a:t>
            </a:r>
          </a:p>
          <a:p>
            <a:pPr algn="just">
              <a:defRPr/>
            </a:pPr>
            <a:endParaRPr lang="en-IN" b="1" dirty="0">
              <a:latin typeface="Calibri" pitchFamily="34" charset="0"/>
              <a:cs typeface="Calibri" pitchFamily="34" charset="0"/>
            </a:endParaRPr>
          </a:p>
          <a:p>
            <a:pPr marL="285750" indent="-285750" algn="just">
              <a:buFont typeface="Arial" pitchFamily="34" charset="0"/>
              <a:buChar char="•"/>
              <a:defRPr/>
            </a:pPr>
            <a:r>
              <a:rPr lang="en-IN" dirty="0">
                <a:latin typeface="Calibri" pitchFamily="34" charset="0"/>
                <a:cs typeface="Calibri" pitchFamily="34" charset="0"/>
              </a:rPr>
              <a:t>All leakage of fuel oil, lubricating oil and cooling water should be dealt with as soon as it is detected. </a:t>
            </a:r>
          </a:p>
          <a:p>
            <a:pPr marL="285750" indent="-285750" algn="just">
              <a:buFont typeface="Arial" pitchFamily="34" charset="0"/>
              <a:buChar char="•"/>
              <a:defRPr/>
            </a:pPr>
            <a:r>
              <a:rPr lang="en-IN" dirty="0">
                <a:latin typeface="Calibri" pitchFamily="34" charset="0"/>
                <a:cs typeface="Calibri" pitchFamily="34" charset="0"/>
              </a:rPr>
              <a:t>A drip tray should be fitted under all engines with suitable drainage to a holding tank or drum for disposal ashore.</a:t>
            </a:r>
          </a:p>
          <a:p>
            <a:pPr marL="285750" indent="-285750" algn="just">
              <a:buFont typeface="Arial" pitchFamily="34" charset="0"/>
              <a:buChar char="•"/>
              <a:defRPr/>
            </a:pPr>
            <a:r>
              <a:rPr lang="en-IN" dirty="0">
                <a:latin typeface="Calibri" pitchFamily="34" charset="0"/>
                <a:cs typeface="Calibri" pitchFamily="34" charset="0"/>
              </a:rPr>
              <a:t>Ensure that engine rooms and other machinery spaces are fitted with sump plumbing so that any leakage is collected in the sump instead of the bilge.</a:t>
            </a:r>
            <a:br>
              <a:rPr lang="en-IN" dirty="0">
                <a:latin typeface="Calibri" pitchFamily="34" charset="0"/>
                <a:cs typeface="Calibri" pitchFamily="34" charset="0"/>
              </a:rPr>
            </a:br>
            <a:endParaRPr lang="en-IN" b="1"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1000" fill="hold"/>
                                        <p:tgtEl>
                                          <p:spTgt spid="20482"/>
                                        </p:tgtEl>
                                        <p:attrNameLst>
                                          <p:attrName>ppt_w</p:attrName>
                                        </p:attrNameLst>
                                      </p:cBhvr>
                                      <p:tavLst>
                                        <p:tav tm="0">
                                          <p:val>
                                            <p:fltVal val="0"/>
                                          </p:val>
                                        </p:tav>
                                        <p:tav tm="100000">
                                          <p:val>
                                            <p:strVal val="#ppt_w"/>
                                          </p:val>
                                        </p:tav>
                                      </p:tavLst>
                                    </p:anim>
                                    <p:anim calcmode="lin" valueType="num">
                                      <p:cBhvr>
                                        <p:cTn id="8" dur="1000" fill="hold"/>
                                        <p:tgtEl>
                                          <p:spTgt spid="20482"/>
                                        </p:tgtEl>
                                        <p:attrNameLst>
                                          <p:attrName>ppt_h</p:attrName>
                                        </p:attrNameLst>
                                      </p:cBhvr>
                                      <p:tavLst>
                                        <p:tav tm="0">
                                          <p:val>
                                            <p:fltVal val="0"/>
                                          </p:val>
                                        </p:tav>
                                        <p:tav tm="100000">
                                          <p:val>
                                            <p:strVal val="#ppt_h"/>
                                          </p:val>
                                        </p:tav>
                                      </p:tavLst>
                                    </p:anim>
                                    <p:anim calcmode="lin" valueType="num">
                                      <p:cBhvr>
                                        <p:cTn id="9" dur="1000" fill="hold"/>
                                        <p:tgtEl>
                                          <p:spTgt spid="20482"/>
                                        </p:tgtEl>
                                        <p:attrNameLst>
                                          <p:attrName>style.rotation</p:attrName>
                                        </p:attrNameLst>
                                      </p:cBhvr>
                                      <p:tavLst>
                                        <p:tav tm="0">
                                          <p:val>
                                            <p:fltVal val="90"/>
                                          </p:val>
                                        </p:tav>
                                        <p:tav tm="100000">
                                          <p:val>
                                            <p:fltVal val="0"/>
                                          </p:val>
                                        </p:tav>
                                      </p:tavLst>
                                    </p:anim>
                                    <p:animEffect transition="in" filter="fade">
                                      <p:cBhvr>
                                        <p:cTn id="10" dur="1000"/>
                                        <p:tgtEl>
                                          <p:spTgt spid="2048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ntr" presetSubtype="1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randombar(horizontal)">
                                      <p:cBhvr>
                                        <p:cTn id="15" dur="500"/>
                                        <p:tgtEl>
                                          <p:spTgt spid="5">
                                            <p:txEl>
                                              <p:pRg st="0" end="0"/>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8" dur="500"/>
                                        <p:tgtEl>
                                          <p:spTgt spid="5">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4" presetClass="entr" presetSubtype="1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randombar(horizontal)">
                                      <p:cBhvr>
                                        <p:cTn id="23" dur="500"/>
                                        <p:tgtEl>
                                          <p:spTgt spid="5">
                                            <p:txEl>
                                              <p:pRg st="4" end="4"/>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animEffect transition="in" filter="randombar(horizontal)">
                                      <p:cBhvr>
                                        <p:cTn id="26" dur="500"/>
                                        <p:tgtEl>
                                          <p:spTgt spid="5">
                                            <p:txEl>
                                              <p:pRg st="6" end="6"/>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Effect transition="in" filter="randombar(horizontal)">
                                      <p:cBhvr>
                                        <p:cTn id="29" dur="500"/>
                                        <p:tgtEl>
                                          <p:spTgt spid="5">
                                            <p:txEl>
                                              <p:pRg st="7" end="7"/>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randombar(horizontal)">
                                      <p:cBhvr>
                                        <p:cTn id="3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3D49BBB5-32DF-4358-8891-D3A0264CF930}"/>
              </a:ext>
            </a:extLst>
          </p:cNvPr>
          <p:cNvSpPr>
            <a:spLocks noChangeArrowheads="1"/>
          </p:cNvSpPr>
          <p:nvPr/>
        </p:nvSpPr>
        <p:spPr bwMode="auto">
          <a:xfrm>
            <a:off x="2357438" y="357188"/>
            <a:ext cx="43910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IN" altLang="en-US" sz="4400">
                <a:solidFill>
                  <a:schemeClr val="bg1"/>
                </a:solidFill>
                <a:latin typeface="Calibri" panose="020F0502020204030204" pitchFamily="34" charset="0"/>
                <a:cs typeface="Calibri" panose="020F0502020204030204" pitchFamily="34" charset="0"/>
              </a:rPr>
              <a:t>Garbage Pollution</a:t>
            </a:r>
          </a:p>
        </p:txBody>
      </p:sp>
      <p:sp>
        <p:nvSpPr>
          <p:cNvPr id="5" name="Rectangle 4">
            <a:extLst>
              <a:ext uri="{FF2B5EF4-FFF2-40B4-BE49-F238E27FC236}">
                <a16:creationId xmlns:a16="http://schemas.microsoft.com/office/drawing/2014/main" id="{E0B129E0-15DD-4BC6-B2BC-708DCEB123E3}"/>
              </a:ext>
            </a:extLst>
          </p:cNvPr>
          <p:cNvSpPr/>
          <p:nvPr/>
        </p:nvSpPr>
        <p:spPr>
          <a:xfrm>
            <a:off x="571500" y="1220788"/>
            <a:ext cx="8001000" cy="4708525"/>
          </a:xfrm>
          <a:prstGeom prst="rect">
            <a:avLst/>
          </a:prstGeom>
        </p:spPr>
        <p:txBody>
          <a:bodyPr>
            <a:spAutoFit/>
          </a:bodyPr>
          <a:lstStyle/>
          <a:p>
            <a:pPr>
              <a:defRPr/>
            </a:pPr>
            <a:r>
              <a:rPr lang="en-IN" sz="2800" dirty="0">
                <a:latin typeface="Calibri" pitchFamily="34" charset="0"/>
                <a:cs typeface="Calibri" pitchFamily="34" charset="0"/>
              </a:rPr>
              <a:t>There are many types of waste generated on board fishing vessels that are prohibited from discharge at sea including </a:t>
            </a:r>
          </a:p>
          <a:p>
            <a:pPr marL="285750" indent="-285750">
              <a:buFont typeface="Wingdings" pitchFamily="2" charset="2"/>
              <a:buChar char="ü"/>
              <a:defRPr/>
            </a:pPr>
            <a:r>
              <a:rPr lang="en-IN" sz="2400" dirty="0">
                <a:latin typeface="Calibri" pitchFamily="34" charset="0"/>
                <a:cs typeface="Calibri" pitchFamily="34" charset="0"/>
              </a:rPr>
              <a:t>Trawl and fishing nets</a:t>
            </a:r>
          </a:p>
          <a:p>
            <a:pPr marL="285750" indent="-285750">
              <a:buFont typeface="Wingdings" pitchFamily="2" charset="2"/>
              <a:buChar char="ü"/>
              <a:defRPr/>
            </a:pPr>
            <a:r>
              <a:rPr lang="en-IN" sz="2400" dirty="0">
                <a:latin typeface="Calibri" pitchFamily="34" charset="0"/>
                <a:cs typeface="Calibri" pitchFamily="34" charset="0"/>
              </a:rPr>
              <a:t>Synthetic rope</a:t>
            </a:r>
          </a:p>
          <a:p>
            <a:pPr marL="285750" indent="-285750">
              <a:buFont typeface="Wingdings" pitchFamily="2" charset="2"/>
              <a:buChar char="ü"/>
              <a:defRPr/>
            </a:pPr>
            <a:r>
              <a:rPr lang="en-IN" sz="2400" dirty="0">
                <a:latin typeface="Calibri" pitchFamily="34" charset="0"/>
                <a:cs typeface="Calibri" pitchFamily="34" charset="0"/>
              </a:rPr>
              <a:t>Plastic sheeting</a:t>
            </a:r>
          </a:p>
          <a:p>
            <a:pPr marL="285750" indent="-285750">
              <a:buFont typeface="Wingdings" pitchFamily="2" charset="2"/>
              <a:buChar char="ü"/>
              <a:defRPr/>
            </a:pPr>
            <a:r>
              <a:rPr lang="en-IN" sz="2400" dirty="0">
                <a:latin typeface="Calibri" pitchFamily="34" charset="0"/>
                <a:cs typeface="Calibri" pitchFamily="34" charset="0"/>
              </a:rPr>
              <a:t>"Six pack" holders</a:t>
            </a:r>
          </a:p>
          <a:p>
            <a:pPr marL="285750" indent="-285750">
              <a:buFont typeface="Wingdings" pitchFamily="2" charset="2"/>
              <a:buChar char="ü"/>
              <a:defRPr/>
            </a:pPr>
            <a:r>
              <a:rPr lang="en-IN" sz="2400" dirty="0">
                <a:latin typeface="Calibri" pitchFamily="34" charset="0"/>
                <a:cs typeface="Calibri" pitchFamily="34" charset="0"/>
              </a:rPr>
              <a:t>Fibreglass</a:t>
            </a:r>
          </a:p>
          <a:p>
            <a:pPr marL="285750" indent="-285750">
              <a:buFont typeface="Wingdings" pitchFamily="2" charset="2"/>
              <a:buChar char="ü"/>
              <a:defRPr/>
            </a:pPr>
            <a:r>
              <a:rPr lang="en-IN" sz="2400" dirty="0">
                <a:latin typeface="Calibri" pitchFamily="34" charset="0"/>
                <a:cs typeface="Calibri" pitchFamily="34" charset="0"/>
              </a:rPr>
              <a:t>Strapping bands</a:t>
            </a:r>
          </a:p>
          <a:p>
            <a:pPr marL="285750" indent="-285750">
              <a:buFont typeface="Wingdings" pitchFamily="2" charset="2"/>
              <a:buChar char="ü"/>
              <a:defRPr/>
            </a:pPr>
            <a:r>
              <a:rPr lang="en-IN" sz="2400" dirty="0">
                <a:latin typeface="Calibri" pitchFamily="34" charset="0"/>
                <a:cs typeface="Calibri" pitchFamily="34" charset="0"/>
              </a:rPr>
              <a:t>Plastic "ice" bags</a:t>
            </a:r>
          </a:p>
          <a:p>
            <a:pPr marL="285750" indent="-285750">
              <a:buFont typeface="Wingdings" pitchFamily="2" charset="2"/>
              <a:buChar char="ü"/>
              <a:defRPr/>
            </a:pPr>
            <a:r>
              <a:rPr lang="en-IN" sz="2400" dirty="0">
                <a:latin typeface="Calibri" pitchFamily="34" charset="0"/>
                <a:cs typeface="Calibri" pitchFamily="34" charset="0"/>
              </a:rPr>
              <a:t>Bait gaskets</a:t>
            </a:r>
          </a:p>
          <a:p>
            <a:pPr marL="285750" indent="-285750">
              <a:buFont typeface="Wingdings" pitchFamily="2" charset="2"/>
              <a:buChar char="ü"/>
              <a:defRPr/>
            </a:pPr>
            <a:r>
              <a:rPr lang="en-IN" sz="2400" dirty="0">
                <a:latin typeface="Calibri" pitchFamily="34" charset="0"/>
                <a:cs typeface="Calibri" pitchFamily="34" charset="0"/>
              </a:rPr>
              <a:t>Paints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1000" fill="hold"/>
                                        <p:tgtEl>
                                          <p:spTgt spid="21506"/>
                                        </p:tgtEl>
                                        <p:attrNameLst>
                                          <p:attrName>ppt_w</p:attrName>
                                        </p:attrNameLst>
                                      </p:cBhvr>
                                      <p:tavLst>
                                        <p:tav tm="0">
                                          <p:val>
                                            <p:fltVal val="0"/>
                                          </p:val>
                                        </p:tav>
                                        <p:tav tm="100000">
                                          <p:val>
                                            <p:strVal val="#ppt_w"/>
                                          </p:val>
                                        </p:tav>
                                      </p:tavLst>
                                    </p:anim>
                                    <p:anim calcmode="lin" valueType="num">
                                      <p:cBhvr>
                                        <p:cTn id="8" dur="1000" fill="hold"/>
                                        <p:tgtEl>
                                          <p:spTgt spid="21506"/>
                                        </p:tgtEl>
                                        <p:attrNameLst>
                                          <p:attrName>ppt_h</p:attrName>
                                        </p:attrNameLst>
                                      </p:cBhvr>
                                      <p:tavLst>
                                        <p:tav tm="0">
                                          <p:val>
                                            <p:fltVal val="0"/>
                                          </p:val>
                                        </p:tav>
                                        <p:tav tm="100000">
                                          <p:val>
                                            <p:strVal val="#ppt_h"/>
                                          </p:val>
                                        </p:tav>
                                      </p:tavLst>
                                    </p:anim>
                                    <p:anim calcmode="lin" valueType="num">
                                      <p:cBhvr>
                                        <p:cTn id="9" dur="1000" fill="hold"/>
                                        <p:tgtEl>
                                          <p:spTgt spid="21506"/>
                                        </p:tgtEl>
                                        <p:attrNameLst>
                                          <p:attrName>style.rotation</p:attrName>
                                        </p:attrNameLst>
                                      </p:cBhvr>
                                      <p:tavLst>
                                        <p:tav tm="0">
                                          <p:val>
                                            <p:fltVal val="90"/>
                                          </p:val>
                                        </p:tav>
                                        <p:tav tm="100000">
                                          <p:val>
                                            <p:fltVal val="0"/>
                                          </p:val>
                                        </p:tav>
                                      </p:tavLst>
                                    </p:anim>
                                    <p:animEffect transition="in" filter="fade">
                                      <p:cBhvr>
                                        <p:cTn id="10" dur="1000"/>
                                        <p:tgtEl>
                                          <p:spTgt spid="2150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3" presetClass="entr" presetSubtype="16"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additive="base">
                                        <p:cTn id="22"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 calcmode="lin" valueType="num">
                                      <p:cBhvr additive="base">
                                        <p:cTn id="3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anim calcmode="lin" valueType="num">
                                      <p:cBhvr additive="base">
                                        <p:cTn id="4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5">
                                            <p:txEl>
                                              <p:pRg st="5" end="5"/>
                                            </p:txEl>
                                          </p:spTgt>
                                        </p:tgtEl>
                                        <p:attrNameLst>
                                          <p:attrName>style.visibility</p:attrName>
                                        </p:attrNameLst>
                                      </p:cBhvr>
                                      <p:to>
                                        <p:strVal val="visible"/>
                                      </p:to>
                                    </p:set>
                                    <p:anim calcmode="lin" valueType="num">
                                      <p:cBhvr additive="base">
                                        <p:cTn id="4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nodeType="clickEffect">
                                  <p:stCondLst>
                                    <p:cond delay="0"/>
                                  </p:stCondLst>
                                  <p:childTnLst>
                                    <p:set>
                                      <p:cBhvr>
                                        <p:cTn id="52" dur="1" fill="hold">
                                          <p:stCondLst>
                                            <p:cond delay="0"/>
                                          </p:stCondLst>
                                        </p:cTn>
                                        <p:tgtEl>
                                          <p:spTgt spid="5">
                                            <p:txEl>
                                              <p:pRg st="6" end="6"/>
                                            </p:txEl>
                                          </p:spTgt>
                                        </p:tgtEl>
                                        <p:attrNameLst>
                                          <p:attrName>style.visibility</p:attrName>
                                        </p:attrNameLst>
                                      </p:cBhvr>
                                      <p:to>
                                        <p:strVal val="visible"/>
                                      </p:to>
                                    </p:set>
                                    <p:anim calcmode="lin" valueType="num">
                                      <p:cBhvr additive="base">
                                        <p:cTn id="5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nodeType="clickEffect">
                                  <p:stCondLst>
                                    <p:cond delay="0"/>
                                  </p:stCondLst>
                                  <p:childTnLst>
                                    <p:set>
                                      <p:cBhvr>
                                        <p:cTn id="58" dur="1" fill="hold">
                                          <p:stCondLst>
                                            <p:cond delay="0"/>
                                          </p:stCondLst>
                                        </p:cTn>
                                        <p:tgtEl>
                                          <p:spTgt spid="5">
                                            <p:txEl>
                                              <p:pRg st="7" end="7"/>
                                            </p:txEl>
                                          </p:spTgt>
                                        </p:tgtEl>
                                        <p:attrNameLst>
                                          <p:attrName>style.visibility</p:attrName>
                                        </p:attrNameLst>
                                      </p:cBhvr>
                                      <p:to>
                                        <p:strVal val="visible"/>
                                      </p:to>
                                    </p:set>
                                    <p:anim calcmode="lin" valueType="num">
                                      <p:cBhvr additive="base">
                                        <p:cTn id="5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nodeType="clickEffect">
                                  <p:stCondLst>
                                    <p:cond delay="0"/>
                                  </p:stCondLst>
                                  <p:childTnLst>
                                    <p:set>
                                      <p:cBhvr>
                                        <p:cTn id="64" dur="1" fill="hold">
                                          <p:stCondLst>
                                            <p:cond delay="0"/>
                                          </p:stCondLst>
                                        </p:cTn>
                                        <p:tgtEl>
                                          <p:spTgt spid="5">
                                            <p:txEl>
                                              <p:pRg st="8" end="8"/>
                                            </p:txEl>
                                          </p:spTgt>
                                        </p:tgtEl>
                                        <p:attrNameLst>
                                          <p:attrName>style.visibility</p:attrName>
                                        </p:attrNameLst>
                                      </p:cBhvr>
                                      <p:to>
                                        <p:strVal val="visible"/>
                                      </p:to>
                                    </p:set>
                                    <p:anim calcmode="lin" valueType="num">
                                      <p:cBhvr additive="base">
                                        <p:cTn id="6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4" fill="hold" nodeType="clickEffect">
                                  <p:stCondLst>
                                    <p:cond delay="0"/>
                                  </p:stCondLst>
                                  <p:childTnLst>
                                    <p:set>
                                      <p:cBhvr>
                                        <p:cTn id="70" dur="1" fill="hold">
                                          <p:stCondLst>
                                            <p:cond delay="0"/>
                                          </p:stCondLst>
                                        </p:cTn>
                                        <p:tgtEl>
                                          <p:spTgt spid="5">
                                            <p:txEl>
                                              <p:pRg st="9" end="9"/>
                                            </p:txEl>
                                          </p:spTgt>
                                        </p:tgtEl>
                                        <p:attrNameLst>
                                          <p:attrName>style.visibility</p:attrName>
                                        </p:attrNameLst>
                                      </p:cBhvr>
                                      <p:to>
                                        <p:strVal val="visible"/>
                                      </p:to>
                                    </p:set>
                                    <p:anim calcmode="lin" valueType="num">
                                      <p:cBhvr additive="base">
                                        <p:cTn id="7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9A7557BF-B998-44DB-A58A-DCDEB66B28D0}"/>
              </a:ext>
            </a:extLst>
          </p:cNvPr>
          <p:cNvSpPr>
            <a:spLocks noChangeArrowheads="1"/>
          </p:cNvSpPr>
          <p:nvPr/>
        </p:nvSpPr>
        <p:spPr bwMode="auto">
          <a:xfrm>
            <a:off x="428625" y="500063"/>
            <a:ext cx="9144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IN" altLang="en-US" sz="4000">
                <a:solidFill>
                  <a:schemeClr val="bg1"/>
                </a:solidFill>
                <a:latin typeface="Calibri" panose="020F0502020204030204" pitchFamily="34" charset="0"/>
                <a:cs typeface="Calibri" panose="020F0502020204030204" pitchFamily="34" charset="0"/>
              </a:rPr>
              <a:t>Accidental Loss or Discharge of Fishing Gear</a:t>
            </a:r>
          </a:p>
        </p:txBody>
      </p:sp>
      <p:sp>
        <p:nvSpPr>
          <p:cNvPr id="22531" name="Rectangle 4">
            <a:extLst>
              <a:ext uri="{FF2B5EF4-FFF2-40B4-BE49-F238E27FC236}">
                <a16:creationId xmlns:a16="http://schemas.microsoft.com/office/drawing/2014/main" id="{3D45B789-342D-4DCE-9A3E-46153C017C7C}"/>
              </a:ext>
            </a:extLst>
          </p:cNvPr>
          <p:cNvSpPr>
            <a:spLocks noChangeArrowheads="1"/>
          </p:cNvSpPr>
          <p:nvPr/>
        </p:nvSpPr>
        <p:spPr bwMode="auto">
          <a:xfrm>
            <a:off x="714375" y="2071688"/>
            <a:ext cx="771525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IN" altLang="en-US"/>
              <a:t>Lost fishing gear may harm the marine environment or create a navigational hazard. Many marine animals (including target fish species) die as a result of becoming entangled in, or ingesting discarded plastic packing straps; netting of all kinds. Plastics which shatter into smaller fragments are also mistaken for food or ingested accidentally. Garbage such as rope and plastic material can also get caught in propeller shafts or block water intakes causing major damage and expensive repairs.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1000" fill="hold"/>
                                        <p:tgtEl>
                                          <p:spTgt spid="22530"/>
                                        </p:tgtEl>
                                        <p:attrNameLst>
                                          <p:attrName>ppt_w</p:attrName>
                                        </p:attrNameLst>
                                      </p:cBhvr>
                                      <p:tavLst>
                                        <p:tav tm="0">
                                          <p:val>
                                            <p:fltVal val="0"/>
                                          </p:val>
                                        </p:tav>
                                        <p:tav tm="100000">
                                          <p:val>
                                            <p:strVal val="#ppt_w"/>
                                          </p:val>
                                        </p:tav>
                                      </p:tavLst>
                                    </p:anim>
                                    <p:anim calcmode="lin" valueType="num">
                                      <p:cBhvr>
                                        <p:cTn id="8" dur="1000" fill="hold"/>
                                        <p:tgtEl>
                                          <p:spTgt spid="22530"/>
                                        </p:tgtEl>
                                        <p:attrNameLst>
                                          <p:attrName>ppt_h</p:attrName>
                                        </p:attrNameLst>
                                      </p:cBhvr>
                                      <p:tavLst>
                                        <p:tav tm="0">
                                          <p:val>
                                            <p:fltVal val="0"/>
                                          </p:val>
                                        </p:tav>
                                        <p:tav tm="100000">
                                          <p:val>
                                            <p:strVal val="#ppt_h"/>
                                          </p:val>
                                        </p:tav>
                                      </p:tavLst>
                                    </p:anim>
                                    <p:anim calcmode="lin" valueType="num">
                                      <p:cBhvr>
                                        <p:cTn id="9" dur="1000" fill="hold"/>
                                        <p:tgtEl>
                                          <p:spTgt spid="22530"/>
                                        </p:tgtEl>
                                        <p:attrNameLst>
                                          <p:attrName>style.rotation</p:attrName>
                                        </p:attrNameLst>
                                      </p:cBhvr>
                                      <p:tavLst>
                                        <p:tav tm="0">
                                          <p:val>
                                            <p:fltVal val="90"/>
                                          </p:val>
                                        </p:tav>
                                        <p:tav tm="100000">
                                          <p:val>
                                            <p:fltVal val="0"/>
                                          </p:val>
                                        </p:tav>
                                      </p:tavLst>
                                    </p:anim>
                                    <p:animEffect transition="in" filter="fade">
                                      <p:cBhvr>
                                        <p:cTn id="10" dur="1000"/>
                                        <p:tgtEl>
                                          <p:spTgt spid="2253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2531"/>
                                        </p:tgtEl>
                                        <p:attrNameLst>
                                          <p:attrName>style.visibility</p:attrName>
                                        </p:attrNameLst>
                                      </p:cBhvr>
                                      <p:to>
                                        <p:strVal val="visible"/>
                                      </p:to>
                                    </p:set>
                                    <p:anim calcmode="lin" valueType="num">
                                      <p:cBhvr additive="base">
                                        <p:cTn id="15" dur="500" fill="hold"/>
                                        <p:tgtEl>
                                          <p:spTgt spid="22531"/>
                                        </p:tgtEl>
                                        <p:attrNameLst>
                                          <p:attrName>ppt_x</p:attrName>
                                        </p:attrNameLst>
                                      </p:cBhvr>
                                      <p:tavLst>
                                        <p:tav tm="0">
                                          <p:val>
                                            <p:strVal val="#ppt_x"/>
                                          </p:val>
                                        </p:tav>
                                        <p:tav tm="100000">
                                          <p:val>
                                            <p:strVal val="#ppt_x"/>
                                          </p:val>
                                        </p:tav>
                                      </p:tavLst>
                                    </p:anim>
                                    <p:anim calcmode="lin" valueType="num">
                                      <p:cBhvr additive="base">
                                        <p:cTn id="16" dur="500" fill="hold"/>
                                        <p:tgtEl>
                                          <p:spTgt spid="225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131CE166-92AB-4129-B3CA-6894A15F16BA}"/>
              </a:ext>
            </a:extLst>
          </p:cNvPr>
          <p:cNvSpPr>
            <a:spLocks noChangeArrowheads="1"/>
          </p:cNvSpPr>
          <p:nvPr/>
        </p:nvSpPr>
        <p:spPr bwMode="auto">
          <a:xfrm>
            <a:off x="357188" y="571500"/>
            <a:ext cx="85883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IN" altLang="en-US" sz="4000">
                <a:solidFill>
                  <a:schemeClr val="bg1"/>
                </a:solidFill>
                <a:latin typeface="Calibri" panose="020F0502020204030204" pitchFamily="34" charset="0"/>
                <a:cs typeface="Calibri" panose="020F0502020204030204" pitchFamily="34" charset="0"/>
              </a:rPr>
              <a:t>Plan To Reduce And Store Your Garbage</a:t>
            </a:r>
          </a:p>
        </p:txBody>
      </p:sp>
      <p:sp>
        <p:nvSpPr>
          <p:cNvPr id="23555" name="Rectangle 4">
            <a:extLst>
              <a:ext uri="{FF2B5EF4-FFF2-40B4-BE49-F238E27FC236}">
                <a16:creationId xmlns:a16="http://schemas.microsoft.com/office/drawing/2014/main" id="{00A8E03E-09FB-4F2C-806C-25445F1F12A3}"/>
              </a:ext>
            </a:extLst>
          </p:cNvPr>
          <p:cNvSpPr>
            <a:spLocks noChangeArrowheads="1"/>
          </p:cNvSpPr>
          <p:nvPr/>
        </p:nvSpPr>
        <p:spPr bwMode="auto">
          <a:xfrm>
            <a:off x="1000125" y="1844675"/>
            <a:ext cx="74295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IN" altLang="en-US"/>
              <a:t>The best way to avoid the discharge of garbage, and the possibility of fines, is to reduce the amount of potential garbage taken onboard and the amount of garbage generated through the use of packaged items. Where possible, it is suggested that fisherman consider how much waste a product will generate when buying products. Bulk packaging, reusable and recyclable packaging and avoiding plastic packaging, unless it is reusable or recyclable, are all ways to reduce the amount of waste generated.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1000" fill="hold"/>
                                        <p:tgtEl>
                                          <p:spTgt spid="23554"/>
                                        </p:tgtEl>
                                        <p:attrNameLst>
                                          <p:attrName>ppt_w</p:attrName>
                                        </p:attrNameLst>
                                      </p:cBhvr>
                                      <p:tavLst>
                                        <p:tav tm="0">
                                          <p:val>
                                            <p:fltVal val="0"/>
                                          </p:val>
                                        </p:tav>
                                        <p:tav tm="100000">
                                          <p:val>
                                            <p:strVal val="#ppt_w"/>
                                          </p:val>
                                        </p:tav>
                                      </p:tavLst>
                                    </p:anim>
                                    <p:anim calcmode="lin" valueType="num">
                                      <p:cBhvr>
                                        <p:cTn id="8" dur="1000" fill="hold"/>
                                        <p:tgtEl>
                                          <p:spTgt spid="23554"/>
                                        </p:tgtEl>
                                        <p:attrNameLst>
                                          <p:attrName>ppt_h</p:attrName>
                                        </p:attrNameLst>
                                      </p:cBhvr>
                                      <p:tavLst>
                                        <p:tav tm="0">
                                          <p:val>
                                            <p:fltVal val="0"/>
                                          </p:val>
                                        </p:tav>
                                        <p:tav tm="100000">
                                          <p:val>
                                            <p:strVal val="#ppt_h"/>
                                          </p:val>
                                        </p:tav>
                                      </p:tavLst>
                                    </p:anim>
                                    <p:anim calcmode="lin" valueType="num">
                                      <p:cBhvr>
                                        <p:cTn id="9" dur="1000" fill="hold"/>
                                        <p:tgtEl>
                                          <p:spTgt spid="23554"/>
                                        </p:tgtEl>
                                        <p:attrNameLst>
                                          <p:attrName>style.rotation</p:attrName>
                                        </p:attrNameLst>
                                      </p:cBhvr>
                                      <p:tavLst>
                                        <p:tav tm="0">
                                          <p:val>
                                            <p:fltVal val="90"/>
                                          </p:val>
                                        </p:tav>
                                        <p:tav tm="100000">
                                          <p:val>
                                            <p:fltVal val="0"/>
                                          </p:val>
                                        </p:tav>
                                      </p:tavLst>
                                    </p:anim>
                                    <p:animEffect transition="in" filter="fade">
                                      <p:cBhvr>
                                        <p:cTn id="10" dur="1000"/>
                                        <p:tgtEl>
                                          <p:spTgt spid="2355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3555"/>
                                        </p:tgtEl>
                                        <p:attrNameLst>
                                          <p:attrName>style.visibility</p:attrName>
                                        </p:attrNameLst>
                                      </p:cBhvr>
                                      <p:to>
                                        <p:strVal val="visible"/>
                                      </p:to>
                                    </p:set>
                                    <p:anim calcmode="lin" valueType="num">
                                      <p:cBhvr additive="base">
                                        <p:cTn id="15" dur="500" fill="hold"/>
                                        <p:tgtEl>
                                          <p:spTgt spid="23555"/>
                                        </p:tgtEl>
                                        <p:attrNameLst>
                                          <p:attrName>ppt_x</p:attrName>
                                        </p:attrNameLst>
                                      </p:cBhvr>
                                      <p:tavLst>
                                        <p:tav tm="0">
                                          <p:val>
                                            <p:strVal val="#ppt_x"/>
                                          </p:val>
                                        </p:tav>
                                        <p:tav tm="100000">
                                          <p:val>
                                            <p:strVal val="#ppt_x"/>
                                          </p:val>
                                        </p:tav>
                                      </p:tavLst>
                                    </p:anim>
                                    <p:anim calcmode="lin" valueType="num">
                                      <p:cBhvr additive="base">
                                        <p:cTn id="16" dur="500" fill="hold"/>
                                        <p:tgtEl>
                                          <p:spTgt spid="235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D8CD1F70-9FBD-4CDD-86A4-E816E51C9E41}"/>
              </a:ext>
            </a:extLst>
          </p:cNvPr>
          <p:cNvSpPr>
            <a:spLocks noChangeArrowheads="1"/>
          </p:cNvSpPr>
          <p:nvPr/>
        </p:nvSpPr>
        <p:spPr bwMode="auto">
          <a:xfrm>
            <a:off x="714375" y="500063"/>
            <a:ext cx="75596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IN" altLang="en-US" sz="3600">
                <a:solidFill>
                  <a:schemeClr val="bg1"/>
                </a:solidFill>
                <a:latin typeface="Calibri" panose="020F0502020204030204" pitchFamily="34" charset="0"/>
                <a:cs typeface="Calibri" panose="020F0502020204030204" pitchFamily="34" charset="0"/>
              </a:rPr>
              <a:t>Garbage Waste Management Onboard</a:t>
            </a:r>
          </a:p>
        </p:txBody>
      </p:sp>
      <p:sp>
        <p:nvSpPr>
          <p:cNvPr id="25603" name="Rectangle 4">
            <a:extLst>
              <a:ext uri="{FF2B5EF4-FFF2-40B4-BE49-F238E27FC236}">
                <a16:creationId xmlns:a16="http://schemas.microsoft.com/office/drawing/2014/main" id="{DA85B440-86FB-4392-9B05-9E1665CFFF06}"/>
              </a:ext>
            </a:extLst>
          </p:cNvPr>
          <p:cNvSpPr>
            <a:spLocks noChangeArrowheads="1"/>
          </p:cNvSpPr>
          <p:nvPr/>
        </p:nvSpPr>
        <p:spPr bwMode="auto">
          <a:xfrm>
            <a:off x="571500" y="1643063"/>
            <a:ext cx="771525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IN" altLang="en-US"/>
              <a:t>Every fishing vessel of 100 gross tonnage and above, and every fishing vessel certified to carry 15 or more persons is also now required to carry a </a:t>
            </a:r>
            <a:r>
              <a:rPr lang="en-IN" altLang="en-US" b="1"/>
              <a:t>Garbage Management Plan. </a:t>
            </a:r>
            <a:r>
              <a:rPr lang="en-IN" altLang="en-US"/>
              <a:t>The Garbage Management Plan contains procedures for collecting, storing, processing and disposing of garbage, including the use of appropriate garbage handling equipment such as storage containers, compactors or incinerators.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p:cTn id="7" dur="1000" fill="hold"/>
                                        <p:tgtEl>
                                          <p:spTgt spid="25602"/>
                                        </p:tgtEl>
                                        <p:attrNameLst>
                                          <p:attrName>ppt_w</p:attrName>
                                        </p:attrNameLst>
                                      </p:cBhvr>
                                      <p:tavLst>
                                        <p:tav tm="0">
                                          <p:val>
                                            <p:fltVal val="0"/>
                                          </p:val>
                                        </p:tav>
                                        <p:tav tm="100000">
                                          <p:val>
                                            <p:strVal val="#ppt_w"/>
                                          </p:val>
                                        </p:tav>
                                      </p:tavLst>
                                    </p:anim>
                                    <p:anim calcmode="lin" valueType="num">
                                      <p:cBhvr>
                                        <p:cTn id="8" dur="1000" fill="hold"/>
                                        <p:tgtEl>
                                          <p:spTgt spid="25602"/>
                                        </p:tgtEl>
                                        <p:attrNameLst>
                                          <p:attrName>ppt_h</p:attrName>
                                        </p:attrNameLst>
                                      </p:cBhvr>
                                      <p:tavLst>
                                        <p:tav tm="0">
                                          <p:val>
                                            <p:fltVal val="0"/>
                                          </p:val>
                                        </p:tav>
                                        <p:tav tm="100000">
                                          <p:val>
                                            <p:strVal val="#ppt_h"/>
                                          </p:val>
                                        </p:tav>
                                      </p:tavLst>
                                    </p:anim>
                                    <p:anim calcmode="lin" valueType="num">
                                      <p:cBhvr>
                                        <p:cTn id="9" dur="1000" fill="hold"/>
                                        <p:tgtEl>
                                          <p:spTgt spid="25602"/>
                                        </p:tgtEl>
                                        <p:attrNameLst>
                                          <p:attrName>style.rotation</p:attrName>
                                        </p:attrNameLst>
                                      </p:cBhvr>
                                      <p:tavLst>
                                        <p:tav tm="0">
                                          <p:val>
                                            <p:fltVal val="90"/>
                                          </p:val>
                                        </p:tav>
                                        <p:tav tm="100000">
                                          <p:val>
                                            <p:fltVal val="0"/>
                                          </p:val>
                                        </p:tav>
                                      </p:tavLst>
                                    </p:anim>
                                    <p:animEffect transition="in" filter="fade">
                                      <p:cBhvr>
                                        <p:cTn id="10" dur="1000"/>
                                        <p:tgtEl>
                                          <p:spTgt spid="2560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5603"/>
                                        </p:tgtEl>
                                        <p:attrNameLst>
                                          <p:attrName>style.visibility</p:attrName>
                                        </p:attrNameLst>
                                      </p:cBhvr>
                                      <p:to>
                                        <p:strVal val="visible"/>
                                      </p:to>
                                    </p:set>
                                    <p:anim calcmode="lin" valueType="num">
                                      <p:cBhvr additive="base">
                                        <p:cTn id="15" dur="500" fill="hold"/>
                                        <p:tgtEl>
                                          <p:spTgt spid="25603"/>
                                        </p:tgtEl>
                                        <p:attrNameLst>
                                          <p:attrName>ppt_x</p:attrName>
                                        </p:attrNameLst>
                                      </p:cBhvr>
                                      <p:tavLst>
                                        <p:tav tm="0">
                                          <p:val>
                                            <p:strVal val="#ppt_x"/>
                                          </p:val>
                                        </p:tav>
                                        <p:tav tm="100000">
                                          <p:val>
                                            <p:strVal val="#ppt_x"/>
                                          </p:val>
                                        </p:tav>
                                      </p:tavLst>
                                    </p:anim>
                                    <p:anim calcmode="lin" valueType="num">
                                      <p:cBhvr additive="base">
                                        <p:cTn id="16" dur="500" fill="hold"/>
                                        <p:tgtEl>
                                          <p:spTgt spid="256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a:extLst>
              <a:ext uri="{FF2B5EF4-FFF2-40B4-BE49-F238E27FC236}">
                <a16:creationId xmlns:a16="http://schemas.microsoft.com/office/drawing/2014/main" id="{78C0E73F-BBBC-41DE-9209-A76FE3391F03}"/>
              </a:ext>
            </a:extLst>
          </p:cNvPr>
          <p:cNvSpPr>
            <a:spLocks noChangeArrowheads="1"/>
          </p:cNvSpPr>
          <p:nvPr/>
        </p:nvSpPr>
        <p:spPr bwMode="auto">
          <a:xfrm>
            <a:off x="3000375" y="714375"/>
            <a:ext cx="32988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IN" altLang="en-US" sz="4000">
                <a:solidFill>
                  <a:schemeClr val="bg1"/>
                </a:solidFill>
                <a:latin typeface="Calibri" panose="020F0502020204030204" pitchFamily="34" charset="0"/>
                <a:cs typeface="Calibri" panose="020F0502020204030204" pitchFamily="34" charset="0"/>
              </a:rPr>
              <a:t>Shore Facilities</a:t>
            </a:r>
          </a:p>
        </p:txBody>
      </p:sp>
      <p:sp>
        <p:nvSpPr>
          <p:cNvPr id="26627" name="Rectangle 4">
            <a:extLst>
              <a:ext uri="{FF2B5EF4-FFF2-40B4-BE49-F238E27FC236}">
                <a16:creationId xmlns:a16="http://schemas.microsoft.com/office/drawing/2014/main" id="{C76E9B06-8E57-4116-87D9-8CE292341A2C}"/>
              </a:ext>
            </a:extLst>
          </p:cNvPr>
          <p:cNvSpPr>
            <a:spLocks noChangeArrowheads="1"/>
          </p:cNvSpPr>
          <p:nvPr/>
        </p:nvSpPr>
        <p:spPr bwMode="auto">
          <a:xfrm>
            <a:off x="785813" y="1785938"/>
            <a:ext cx="6429375"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IN" altLang="en-US"/>
              <a:t>If shore facilities are not adequate for the disposal of oil or garbage, let the marina owner or port authority know. State/Territory and local officials should also be notified of the inadequate facilities. If enough fishermen express concern, upgrading of the facilities is more likely to occur.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p:cTn id="7" dur="1000" fill="hold"/>
                                        <p:tgtEl>
                                          <p:spTgt spid="26626"/>
                                        </p:tgtEl>
                                        <p:attrNameLst>
                                          <p:attrName>ppt_w</p:attrName>
                                        </p:attrNameLst>
                                      </p:cBhvr>
                                      <p:tavLst>
                                        <p:tav tm="0">
                                          <p:val>
                                            <p:fltVal val="0"/>
                                          </p:val>
                                        </p:tav>
                                        <p:tav tm="100000">
                                          <p:val>
                                            <p:strVal val="#ppt_w"/>
                                          </p:val>
                                        </p:tav>
                                      </p:tavLst>
                                    </p:anim>
                                    <p:anim calcmode="lin" valueType="num">
                                      <p:cBhvr>
                                        <p:cTn id="8" dur="1000" fill="hold"/>
                                        <p:tgtEl>
                                          <p:spTgt spid="26626"/>
                                        </p:tgtEl>
                                        <p:attrNameLst>
                                          <p:attrName>ppt_h</p:attrName>
                                        </p:attrNameLst>
                                      </p:cBhvr>
                                      <p:tavLst>
                                        <p:tav tm="0">
                                          <p:val>
                                            <p:fltVal val="0"/>
                                          </p:val>
                                        </p:tav>
                                        <p:tav tm="100000">
                                          <p:val>
                                            <p:strVal val="#ppt_h"/>
                                          </p:val>
                                        </p:tav>
                                      </p:tavLst>
                                    </p:anim>
                                    <p:anim calcmode="lin" valueType="num">
                                      <p:cBhvr>
                                        <p:cTn id="9" dur="1000" fill="hold"/>
                                        <p:tgtEl>
                                          <p:spTgt spid="26626"/>
                                        </p:tgtEl>
                                        <p:attrNameLst>
                                          <p:attrName>style.rotation</p:attrName>
                                        </p:attrNameLst>
                                      </p:cBhvr>
                                      <p:tavLst>
                                        <p:tav tm="0">
                                          <p:val>
                                            <p:fltVal val="90"/>
                                          </p:val>
                                        </p:tav>
                                        <p:tav tm="100000">
                                          <p:val>
                                            <p:fltVal val="0"/>
                                          </p:val>
                                        </p:tav>
                                      </p:tavLst>
                                    </p:anim>
                                    <p:animEffect transition="in" filter="fade">
                                      <p:cBhvr>
                                        <p:cTn id="10" dur="1000"/>
                                        <p:tgtEl>
                                          <p:spTgt spid="2662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6627"/>
                                        </p:tgtEl>
                                        <p:attrNameLst>
                                          <p:attrName>style.visibility</p:attrName>
                                        </p:attrNameLst>
                                      </p:cBhvr>
                                      <p:to>
                                        <p:strVal val="visible"/>
                                      </p:to>
                                    </p:set>
                                    <p:anim calcmode="lin" valueType="num">
                                      <p:cBhvr additive="base">
                                        <p:cTn id="15" dur="500" fill="hold"/>
                                        <p:tgtEl>
                                          <p:spTgt spid="26627"/>
                                        </p:tgtEl>
                                        <p:attrNameLst>
                                          <p:attrName>ppt_x</p:attrName>
                                        </p:attrNameLst>
                                      </p:cBhvr>
                                      <p:tavLst>
                                        <p:tav tm="0">
                                          <p:val>
                                            <p:strVal val="#ppt_x"/>
                                          </p:val>
                                        </p:tav>
                                        <p:tav tm="100000">
                                          <p:val>
                                            <p:strVal val="#ppt_x"/>
                                          </p:val>
                                        </p:tav>
                                      </p:tavLst>
                                    </p:anim>
                                    <p:anim calcmode="lin" valueType="num">
                                      <p:cBhvr additive="base">
                                        <p:cTn id="16" dur="500" fill="hold"/>
                                        <p:tgtEl>
                                          <p:spTgt spid="266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2851B-C28A-49AD-A67F-03CE1B38DE23}"/>
              </a:ext>
            </a:extLst>
          </p:cNvPr>
          <p:cNvSpPr>
            <a:spLocks noGrp="1"/>
          </p:cNvSpPr>
          <p:nvPr>
            <p:ph type="title"/>
          </p:nvPr>
        </p:nvSpPr>
        <p:spPr>
          <a:xfrm>
            <a:off x="817563" y="990600"/>
            <a:ext cx="8229600" cy="708025"/>
          </a:xfrm>
        </p:spPr>
        <p:txBody>
          <a:bodyPr wrap="square">
            <a:spAutoFit/>
          </a:bodyPr>
          <a:lstStyle/>
          <a:p>
            <a:pPr eaLnBrk="1" fontAlgn="auto" hangingPunct="1">
              <a:spcAft>
                <a:spcPts val="0"/>
              </a:spcAft>
              <a:defRPr/>
            </a:pPr>
            <a:r>
              <a:rPr lang="en-US" sz="4000" dirty="0">
                <a:solidFill>
                  <a:prstClr val="white"/>
                </a:solidFill>
                <a:latin typeface="Times New Roman" pitchFamily="18" charset="0"/>
                <a:ea typeface="+mn-ea"/>
                <a:cs typeface="Times New Roman" pitchFamily="18" charset="0"/>
              </a:rPr>
              <a:t>Solution to pollution</a:t>
            </a:r>
          </a:p>
        </p:txBody>
      </p:sp>
      <p:sp>
        <p:nvSpPr>
          <p:cNvPr id="6" name="Rectangle 8">
            <a:extLst>
              <a:ext uri="{FF2B5EF4-FFF2-40B4-BE49-F238E27FC236}">
                <a16:creationId xmlns:a16="http://schemas.microsoft.com/office/drawing/2014/main" id="{4409E77A-6266-4F14-BF56-C031FE2AD6E6}"/>
              </a:ext>
            </a:extLst>
          </p:cNvPr>
          <p:cNvSpPr>
            <a:spLocks noChangeArrowheads="1"/>
          </p:cNvSpPr>
          <p:nvPr/>
        </p:nvSpPr>
        <p:spPr bwMode="auto">
          <a:xfrm>
            <a:off x="838200" y="1928813"/>
            <a:ext cx="8305800" cy="3046412"/>
          </a:xfrm>
          <a:prstGeom prst="rect">
            <a:avLst/>
          </a:prstGeom>
          <a:noFill/>
        </p:spPr>
        <p:txBody>
          <a:bodyPr>
            <a:spAutoFit/>
          </a:bodyPr>
          <a:lstStyle/>
          <a:p>
            <a:pPr marL="342900" lvl="1" indent="-342900">
              <a:spcBef>
                <a:spcPct val="20000"/>
              </a:spcBef>
              <a:buClr>
                <a:schemeClr val="tx1">
                  <a:shade val="95000"/>
                </a:schemeClr>
              </a:buClr>
              <a:buSzPct val="65000"/>
              <a:buFont typeface="Wingdings" pitchFamily="2" charset="2"/>
              <a:buChar char="Ø"/>
              <a:defRPr/>
            </a:pPr>
            <a:r>
              <a:rPr lang="en-US" sz="2400" dirty="0">
                <a:latin typeface="Times New Roman" pitchFamily="18" charset="0"/>
                <a:cs typeface="Times New Roman" pitchFamily="18" charset="0"/>
              </a:rPr>
              <a:t>Reduce input of toxic pollutants</a:t>
            </a:r>
          </a:p>
          <a:p>
            <a:pPr marL="342900" lvl="1" indent="-342900">
              <a:spcBef>
                <a:spcPct val="20000"/>
              </a:spcBef>
              <a:buClr>
                <a:schemeClr val="tx1">
                  <a:shade val="95000"/>
                </a:schemeClr>
              </a:buClr>
              <a:buSzPct val="65000"/>
              <a:buFont typeface="Wingdings" pitchFamily="2" charset="2"/>
              <a:buChar char="Ø"/>
              <a:defRPr/>
            </a:pPr>
            <a:r>
              <a:rPr lang="en-US" sz="2400" dirty="0">
                <a:latin typeface="Times New Roman" pitchFamily="18" charset="0"/>
                <a:cs typeface="Times New Roman" pitchFamily="18" charset="0"/>
              </a:rPr>
              <a:t>Treat sewage primary, secondary and tertiary treatment</a:t>
            </a:r>
          </a:p>
          <a:p>
            <a:pPr marL="342900" lvl="1" indent="-342900">
              <a:spcBef>
                <a:spcPct val="20000"/>
              </a:spcBef>
              <a:buClr>
                <a:schemeClr val="tx1">
                  <a:shade val="95000"/>
                </a:schemeClr>
              </a:buClr>
              <a:buSzPct val="65000"/>
              <a:buFont typeface="Wingdings" pitchFamily="2" charset="2"/>
              <a:buChar char="Ø"/>
              <a:defRPr/>
            </a:pPr>
            <a:r>
              <a:rPr lang="en-US" sz="2400" dirty="0">
                <a:latin typeface="Times New Roman" pitchFamily="18" charset="0"/>
                <a:cs typeface="Times New Roman" pitchFamily="18" charset="0"/>
              </a:rPr>
              <a:t>Ban dumping of wastes and raw sewage in the sea </a:t>
            </a:r>
          </a:p>
          <a:p>
            <a:pPr marL="342900" lvl="1" indent="-342900">
              <a:spcBef>
                <a:spcPct val="20000"/>
              </a:spcBef>
              <a:buClr>
                <a:schemeClr val="tx1">
                  <a:shade val="95000"/>
                </a:schemeClr>
              </a:buClr>
              <a:buSzPct val="65000"/>
              <a:buFont typeface="Wingdings" pitchFamily="2" charset="2"/>
              <a:buChar char="Ø"/>
              <a:defRPr/>
            </a:pPr>
            <a:r>
              <a:rPr lang="en-US" sz="2400" dirty="0">
                <a:latin typeface="Times New Roman" pitchFamily="18" charset="0"/>
                <a:cs typeface="Times New Roman" pitchFamily="18" charset="0"/>
              </a:rPr>
              <a:t>Ban ocean dumping of sludge and hazardous dredged material</a:t>
            </a:r>
          </a:p>
          <a:p>
            <a:pPr marL="342900" lvl="1" indent="-342900">
              <a:spcBef>
                <a:spcPct val="20000"/>
              </a:spcBef>
              <a:buClr>
                <a:schemeClr val="tx1">
                  <a:shade val="95000"/>
                </a:schemeClr>
              </a:buClr>
              <a:buSzPct val="65000"/>
              <a:buFont typeface="Wingdings" pitchFamily="2" charset="2"/>
              <a:buChar char="Ø"/>
              <a:defRPr/>
            </a:pPr>
            <a:r>
              <a:rPr lang="en-US" sz="2400" dirty="0">
                <a:latin typeface="Times New Roman" pitchFamily="18" charset="0"/>
                <a:cs typeface="Times New Roman" pitchFamily="18" charset="0"/>
              </a:rPr>
              <a:t>Protect sensitive areas from development, oil drilling, and oil shipping</a:t>
            </a:r>
          </a:p>
          <a:p>
            <a:pPr marL="342900" lvl="1" indent="-342900">
              <a:spcBef>
                <a:spcPct val="20000"/>
              </a:spcBef>
              <a:buClr>
                <a:schemeClr val="tx1">
                  <a:shade val="95000"/>
                </a:schemeClr>
              </a:buClr>
              <a:buSzPct val="65000"/>
              <a:buFont typeface="Wingdings" pitchFamily="2" charset="2"/>
              <a:buChar char="Ø"/>
              <a:defRPr/>
            </a:pPr>
            <a:r>
              <a:rPr lang="en-US" sz="2400" dirty="0">
                <a:latin typeface="Times New Roman" pitchFamily="18" charset="0"/>
                <a:cs typeface="Times New Roman" pitchFamily="18" charset="0"/>
              </a:rPr>
              <a:t>Regulate coastal development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7EF2F29-D203-4740-90C8-7E33AEA0DCEB}"/>
              </a:ext>
            </a:extLst>
          </p:cNvPr>
          <p:cNvSpPr/>
          <p:nvPr/>
        </p:nvSpPr>
        <p:spPr>
          <a:xfrm>
            <a:off x="1643042" y="2428868"/>
            <a:ext cx="6871240" cy="1446550"/>
          </a:xfrm>
          <a:prstGeom prst="rect">
            <a:avLst/>
          </a:prstGeom>
          <a:no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none">
            <a:spAutoFit/>
          </a:bodyPr>
          <a:lstStyle/>
          <a:p>
            <a:pPr algn="ctr">
              <a:defRPr/>
            </a:pPr>
            <a:r>
              <a:rPr lang="en-US" sz="8800" b="1" dirty="0">
                <a:ln w="1905"/>
                <a:solidFill>
                  <a:srgbClr val="C00000"/>
                </a:solidFill>
                <a:effectLst>
                  <a:innerShdw blurRad="69850" dist="43180" dir="5400000">
                    <a:srgbClr val="000000">
                      <a:alpha val="65000"/>
                    </a:srgbClr>
                  </a:innerShdw>
                </a:effectLst>
                <a:latin typeface="Arial" charset="0"/>
                <a:cs typeface="Arial" charset="0"/>
              </a:rPr>
              <a:t>THANK YOU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5B4C0C5A-4108-48C6-8474-B9F250B7FD1E}"/>
              </a:ext>
            </a:extLst>
          </p:cNvPr>
          <p:cNvSpPr>
            <a:spLocks noGrp="1"/>
          </p:cNvSpPr>
          <p:nvPr>
            <p:ph type="title"/>
          </p:nvPr>
        </p:nvSpPr>
        <p:spPr>
          <a:xfrm>
            <a:off x="468313" y="0"/>
            <a:ext cx="8229600" cy="908050"/>
          </a:xfrm>
        </p:spPr>
        <p:txBody>
          <a:bodyPr/>
          <a:lstStyle/>
          <a:p>
            <a:pPr eaLnBrk="1" fontAlgn="auto" hangingPunct="1">
              <a:spcAft>
                <a:spcPts val="0"/>
              </a:spcAft>
              <a:defRPr/>
            </a:pPr>
            <a:r>
              <a:rPr lang="en-US">
                <a:solidFill>
                  <a:schemeClr val="bg1"/>
                </a:solidFill>
                <a:latin typeface="Calibri" pitchFamily="34" charset="0"/>
                <a:cs typeface="Calibri" pitchFamily="34" charset="0"/>
              </a:rPr>
              <a:t>Health of Marine Life</a:t>
            </a:r>
            <a:endParaRPr lang="en-IN">
              <a:solidFill>
                <a:schemeClr val="bg1"/>
              </a:solidFill>
              <a:latin typeface="Calibri" pitchFamily="34" charset="0"/>
              <a:cs typeface="Calibri" pitchFamily="34" charset="0"/>
            </a:endParaRPr>
          </a:p>
        </p:txBody>
      </p:sp>
      <p:pic>
        <p:nvPicPr>
          <p:cNvPr id="4099" name="Picture 2">
            <a:extLst>
              <a:ext uri="{FF2B5EF4-FFF2-40B4-BE49-F238E27FC236}">
                <a16:creationId xmlns:a16="http://schemas.microsoft.com/office/drawing/2014/main" id="{12901BE4-C798-4EA1-B69A-5C56B89743D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836613"/>
            <a:ext cx="9144000" cy="5661025"/>
          </a:xfrm>
        </p:spPr>
      </p:pic>
      <p:sp>
        <p:nvSpPr>
          <p:cNvPr id="8196" name="Rectangle 4">
            <a:extLst>
              <a:ext uri="{FF2B5EF4-FFF2-40B4-BE49-F238E27FC236}">
                <a16:creationId xmlns:a16="http://schemas.microsoft.com/office/drawing/2014/main" id="{E7BEF5F6-F658-43B6-B8BD-482C6D888922}"/>
              </a:ext>
            </a:extLst>
          </p:cNvPr>
          <p:cNvSpPr>
            <a:spLocks noChangeArrowheads="1"/>
          </p:cNvSpPr>
          <p:nvPr/>
        </p:nvSpPr>
        <p:spPr bwMode="auto">
          <a:xfrm>
            <a:off x="8340725" y="6481763"/>
            <a:ext cx="8032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Calibri" panose="020F0502020204030204" pitchFamily="34" charset="0"/>
                <a:cs typeface="Calibri" panose="020F0502020204030204" pitchFamily="34" charset="0"/>
              </a:rPr>
              <a:t>Contd.</a:t>
            </a:r>
            <a:endParaRPr lang="en-IN" altLang="en-US">
              <a:latin typeface="Calibri" panose="020F0502020204030204" pitchFamily="34" charset="0"/>
              <a:cs typeface="Calibri" panose="020F050202020403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arn(inVertical)">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4099"/>
                                        </p:tgtEl>
                                        <p:attrNameLst>
                                          <p:attrName>style.visibility</p:attrName>
                                        </p:attrNameLst>
                                      </p:cBhvr>
                                      <p:to>
                                        <p:strVal val="visible"/>
                                      </p:to>
                                    </p:set>
                                    <p:animEffect transition="in" filter="fade">
                                      <p:cBhvr>
                                        <p:cTn id="12" dur="1000"/>
                                        <p:tgtEl>
                                          <p:spTgt spid="4099"/>
                                        </p:tgtEl>
                                      </p:cBhvr>
                                    </p:animEffect>
                                    <p:anim calcmode="lin" valueType="num">
                                      <p:cBhvr>
                                        <p:cTn id="13" dur="1000" fill="hold"/>
                                        <p:tgtEl>
                                          <p:spTgt spid="4099"/>
                                        </p:tgtEl>
                                        <p:attrNameLst>
                                          <p:attrName>ppt_x</p:attrName>
                                        </p:attrNameLst>
                                      </p:cBhvr>
                                      <p:tavLst>
                                        <p:tav tm="0">
                                          <p:val>
                                            <p:strVal val="#ppt_x"/>
                                          </p:val>
                                        </p:tav>
                                        <p:tav tm="100000">
                                          <p:val>
                                            <p:strVal val="#ppt_x"/>
                                          </p:val>
                                        </p:tav>
                                      </p:tavLst>
                                    </p:anim>
                                    <p:anim calcmode="lin" valueType="num">
                                      <p:cBhvr>
                                        <p:cTn id="14" dur="1000" fill="hold"/>
                                        <p:tgtEl>
                                          <p:spTgt spid="409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15F99F3-60D4-45A5-8060-BDAC7337E7F4}"/>
              </a:ext>
            </a:extLst>
          </p:cNvPr>
          <p:cNvSpPr>
            <a:spLocks noGrp="1"/>
          </p:cNvSpPr>
          <p:nvPr>
            <p:ph type="title"/>
          </p:nvPr>
        </p:nvSpPr>
        <p:spPr>
          <a:xfrm>
            <a:off x="428625" y="-71438"/>
            <a:ext cx="8229600" cy="1143001"/>
          </a:xfrm>
        </p:spPr>
        <p:txBody>
          <a:bodyPr/>
          <a:lstStyle/>
          <a:p>
            <a:pPr eaLnBrk="1" fontAlgn="auto" hangingPunct="1">
              <a:spcAft>
                <a:spcPts val="0"/>
              </a:spcAft>
              <a:defRPr/>
            </a:pPr>
            <a:r>
              <a:rPr lang="en-US" dirty="0">
                <a:solidFill>
                  <a:schemeClr val="bg1"/>
                </a:solidFill>
                <a:latin typeface="Calibri" pitchFamily="34" charset="0"/>
                <a:cs typeface="Calibri" pitchFamily="34" charset="0"/>
              </a:rPr>
              <a:t>Health of Marine Life</a:t>
            </a:r>
            <a:endParaRPr lang="en-IN" dirty="0">
              <a:solidFill>
                <a:schemeClr val="bg1"/>
              </a:solidFill>
              <a:latin typeface="Calibri" pitchFamily="34" charset="0"/>
              <a:cs typeface="Calibri" pitchFamily="34" charset="0"/>
            </a:endParaRPr>
          </a:p>
        </p:txBody>
      </p:sp>
      <p:sp>
        <p:nvSpPr>
          <p:cNvPr id="6" name="Rectangle 5">
            <a:extLst>
              <a:ext uri="{FF2B5EF4-FFF2-40B4-BE49-F238E27FC236}">
                <a16:creationId xmlns:a16="http://schemas.microsoft.com/office/drawing/2014/main" id="{724ED0C0-8C22-401C-9C36-BD84FC06C2BA}"/>
              </a:ext>
            </a:extLst>
          </p:cNvPr>
          <p:cNvSpPr/>
          <p:nvPr/>
        </p:nvSpPr>
        <p:spPr>
          <a:xfrm>
            <a:off x="500063" y="949325"/>
            <a:ext cx="7993062" cy="5908675"/>
          </a:xfrm>
          <a:prstGeom prst="rect">
            <a:avLst/>
          </a:prstGeom>
        </p:spPr>
        <p:txBody>
          <a:bodyPr>
            <a:spAutoFit/>
          </a:bodyPr>
          <a:lstStyle/>
          <a:p>
            <a:pPr marL="285750" indent="-285750" algn="just">
              <a:buFont typeface="Wingdings" pitchFamily="2" charset="2"/>
              <a:buChar char="Ø"/>
              <a:defRPr/>
            </a:pPr>
            <a:r>
              <a:rPr lang="en-IN" dirty="0">
                <a:latin typeface="Calibri" pitchFamily="34" charset="0"/>
                <a:cs typeface="Calibri" pitchFamily="34" charset="0"/>
              </a:rPr>
              <a:t>In 2002, more than 70% of the tropical and temperate coasts were heavily impacted by development of resorts, hotels, settlements and other human infrastructure. By 2032, this figure may have risen to as much as 90% (range 81-95%) (</a:t>
            </a:r>
            <a:r>
              <a:rPr lang="en-IN" i="1" dirty="0">
                <a:latin typeface="Calibri" pitchFamily="34" charset="0"/>
                <a:cs typeface="Calibri" pitchFamily="34" charset="0"/>
              </a:rPr>
              <a:t>Data from GLOBIO, prepared for this report, www.globio.info)</a:t>
            </a:r>
            <a:r>
              <a:rPr lang="en-IN" dirty="0">
                <a:latin typeface="Calibri" pitchFamily="34" charset="0"/>
                <a:cs typeface="Calibri" pitchFamily="34" charset="0"/>
              </a:rPr>
              <a:t>, with substantial increases in discharges of nutrients and silt into the marine environment.</a:t>
            </a:r>
          </a:p>
          <a:p>
            <a:pPr marL="285750" indent="-285750" algn="just">
              <a:buFont typeface="Wingdings" pitchFamily="2" charset="2"/>
              <a:buChar char="Ø"/>
              <a:defRPr/>
            </a:pPr>
            <a:endParaRPr lang="en-US" dirty="0">
              <a:latin typeface="Calibri" pitchFamily="34" charset="0"/>
              <a:cs typeface="Calibri" pitchFamily="34" charset="0"/>
            </a:endParaRPr>
          </a:p>
          <a:p>
            <a:pPr marL="285750" indent="-285750" algn="just">
              <a:buFont typeface="Wingdings" pitchFamily="2" charset="2"/>
              <a:buChar char="Ø"/>
              <a:defRPr/>
            </a:pPr>
            <a:r>
              <a:rPr lang="en-IN" dirty="0">
                <a:latin typeface="Calibri" pitchFamily="34" charset="0"/>
                <a:cs typeface="Calibri" pitchFamily="34" charset="0"/>
              </a:rPr>
              <a:t>The combined cumulative effects of coastal overfishing, marine pollution and coastal development may impact the long-term productivity of the coastal zone. This, in turn, may lower the capacity of these systems to support human livelihoods in the coastal zone.</a:t>
            </a:r>
          </a:p>
          <a:p>
            <a:pPr marL="285750" indent="-285750" algn="just">
              <a:buFont typeface="Wingdings" pitchFamily="2" charset="2"/>
              <a:buChar char="Ø"/>
              <a:defRPr/>
            </a:pPr>
            <a:endParaRPr lang="en-US" dirty="0">
              <a:latin typeface="Calibri" pitchFamily="34" charset="0"/>
              <a:cs typeface="Calibri" pitchFamily="34" charset="0"/>
            </a:endParaRPr>
          </a:p>
          <a:p>
            <a:pPr marL="285750" indent="-285750" algn="just">
              <a:buFont typeface="Wingdings" pitchFamily="2" charset="2"/>
              <a:buChar char="Ø"/>
              <a:defRPr/>
            </a:pPr>
            <a:r>
              <a:rPr lang="en-IN" dirty="0">
                <a:latin typeface="Calibri" pitchFamily="34" charset="0"/>
                <a:cs typeface="Calibri" pitchFamily="34" charset="0"/>
              </a:rPr>
              <a:t>Animals can be poisoned or suffer internal damage from ingesting oil. Effects include ulcers and damage to red blood cells, kidneys, liver and to the immune system. Oil vapours can injure to eyes and lungs, and can be particularly hazardous while new oil is still coming to the surface and vapours are evaporating. If vapours are severe enough, marine mammals may become "sleepy" and drown.</a:t>
            </a:r>
          </a:p>
          <a:p>
            <a:pPr>
              <a:defRPr/>
            </a:pPr>
            <a:br>
              <a:rPr lang="en-IN" dirty="0">
                <a:latin typeface="Arial" charset="0"/>
                <a:cs typeface="Arial" charset="0"/>
              </a:rPr>
            </a:br>
            <a:endParaRPr lang="en-US" dirty="0">
              <a:latin typeface="Calibri" pitchFamily="34" charset="0"/>
              <a:cs typeface="Calibri" pitchFamily="34" charset="0"/>
            </a:endParaRPr>
          </a:p>
          <a:p>
            <a:pPr marL="285750" indent="-285750" algn="just">
              <a:buFont typeface="Wingdings" pitchFamily="2" charset="2"/>
              <a:buChar char="Ø"/>
              <a:defRPr/>
            </a:pPr>
            <a:endParaRPr lang="en-IN"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fade">
                                      <p:cBhvr>
                                        <p:cTn id="25" dur="1000"/>
                                        <p:tgtEl>
                                          <p:spTgt spid="6">
                                            <p:txEl>
                                              <p:pRg st="4" end="4"/>
                                            </p:txEl>
                                          </p:spTgt>
                                        </p:tgtEl>
                                      </p:cBhvr>
                                    </p:animEffect>
                                    <p:anim calcmode="lin" valueType="num">
                                      <p:cBhvr>
                                        <p:cTn id="2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D093A78-8ED7-441E-867B-2E46DDEF97A3}"/>
              </a:ext>
            </a:extLst>
          </p:cNvPr>
          <p:cNvSpPr>
            <a:spLocks noGrp="1"/>
          </p:cNvSpPr>
          <p:nvPr>
            <p:ph type="title"/>
          </p:nvPr>
        </p:nvSpPr>
        <p:spPr>
          <a:xfrm>
            <a:off x="571500" y="285750"/>
            <a:ext cx="8183563" cy="1050925"/>
          </a:xfrm>
        </p:spPr>
        <p:txBody>
          <a:bodyPr/>
          <a:lstStyle/>
          <a:p>
            <a:pPr eaLnBrk="1" fontAlgn="auto" hangingPunct="1">
              <a:spcAft>
                <a:spcPts val="0"/>
              </a:spcAft>
              <a:defRPr/>
            </a:pPr>
            <a:r>
              <a:rPr lang="en-US" dirty="0">
                <a:solidFill>
                  <a:schemeClr val="bg1"/>
                </a:solidFill>
                <a:latin typeface="Calibri" pitchFamily="34" charset="0"/>
                <a:cs typeface="Calibri" pitchFamily="34" charset="0"/>
              </a:rPr>
              <a:t>Some Examples of Marine Pollution</a:t>
            </a:r>
            <a:endParaRPr lang="en-IN" dirty="0">
              <a:solidFill>
                <a:schemeClr val="accent1">
                  <a:tint val="88000"/>
                  <a:satMod val="150000"/>
                </a:schemeClr>
              </a:solidFill>
            </a:endParaRPr>
          </a:p>
        </p:txBody>
      </p:sp>
      <p:sp>
        <p:nvSpPr>
          <p:cNvPr id="10243" name="TextBox 3">
            <a:extLst>
              <a:ext uri="{FF2B5EF4-FFF2-40B4-BE49-F238E27FC236}">
                <a16:creationId xmlns:a16="http://schemas.microsoft.com/office/drawing/2014/main" id="{119D801D-19B3-4D5D-95DC-56664BA9C6EF}"/>
              </a:ext>
            </a:extLst>
          </p:cNvPr>
          <p:cNvSpPr txBox="1">
            <a:spLocks noChangeArrowheads="1"/>
          </p:cNvSpPr>
          <p:nvPr/>
        </p:nvSpPr>
        <p:spPr bwMode="auto">
          <a:xfrm>
            <a:off x="8280400" y="6488113"/>
            <a:ext cx="8032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Calibri" panose="020F0502020204030204" pitchFamily="34" charset="0"/>
                <a:cs typeface="Calibri" panose="020F0502020204030204" pitchFamily="34" charset="0"/>
              </a:rPr>
              <a:t>Contd.</a:t>
            </a:r>
            <a:endParaRPr lang="en-IN" altLang="en-US">
              <a:latin typeface="Calibri" panose="020F0502020204030204" pitchFamily="34" charset="0"/>
              <a:cs typeface="Calibri" panose="020F0502020204030204" pitchFamily="34" charset="0"/>
            </a:endParaRPr>
          </a:p>
        </p:txBody>
      </p:sp>
      <p:sp>
        <p:nvSpPr>
          <p:cNvPr id="5" name="Content Placeholder 2">
            <a:extLst>
              <a:ext uri="{FF2B5EF4-FFF2-40B4-BE49-F238E27FC236}">
                <a16:creationId xmlns:a16="http://schemas.microsoft.com/office/drawing/2014/main" id="{CD94A880-1306-455E-844E-885418DDC327}"/>
              </a:ext>
            </a:extLst>
          </p:cNvPr>
          <p:cNvSpPr txBox="1">
            <a:spLocks/>
          </p:cNvSpPr>
          <p:nvPr/>
        </p:nvSpPr>
        <p:spPr bwMode="auto">
          <a:xfrm>
            <a:off x="642938" y="1600200"/>
            <a:ext cx="7858125" cy="4713288"/>
          </a:xfrm>
          <a:prstGeom prst="rect">
            <a:avLst/>
          </a:prstGeom>
          <a:noFill/>
          <a:ln>
            <a:noFill/>
          </a:ln>
          <a:effectLst/>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algn="just">
              <a:buFont typeface="Wingdings" pitchFamily="2" charset="2"/>
              <a:buChar char="v"/>
              <a:defRPr/>
            </a:pPr>
            <a:r>
              <a:rPr lang="en-US" sz="1800" i="1" dirty="0">
                <a:latin typeface="Calibri" pitchFamily="34" charset="0"/>
                <a:cs typeface="Calibri" pitchFamily="34" charset="0"/>
              </a:rPr>
              <a:t>New River in California: </a:t>
            </a:r>
          </a:p>
          <a:p>
            <a:pPr marL="0" indent="0" algn="just">
              <a:buFontTx/>
              <a:buNone/>
              <a:defRPr/>
            </a:pPr>
            <a:r>
              <a:rPr lang="en-US" sz="1800" dirty="0">
                <a:latin typeface="Calibri" pitchFamily="34" charset="0"/>
                <a:cs typeface="Calibri" pitchFamily="34" charset="0"/>
              </a:rPr>
              <a:t>The water at this point is three colors- </a:t>
            </a:r>
            <a:r>
              <a:rPr lang="en-US" sz="1800" i="1" dirty="0">
                <a:latin typeface="Calibri" pitchFamily="34" charset="0"/>
                <a:cs typeface="Calibri" pitchFamily="34" charset="0"/>
              </a:rPr>
              <a:t>dark green, white (foam), </a:t>
            </a:r>
            <a:r>
              <a:rPr lang="en-US" sz="1800" dirty="0">
                <a:latin typeface="Calibri" pitchFamily="34" charset="0"/>
                <a:cs typeface="Calibri" pitchFamily="34" charset="0"/>
              </a:rPr>
              <a:t>and </a:t>
            </a:r>
            <a:r>
              <a:rPr lang="en-US" sz="1800" i="1" dirty="0">
                <a:latin typeface="Calibri" pitchFamily="34" charset="0"/>
                <a:cs typeface="Calibri" pitchFamily="34" charset="0"/>
              </a:rPr>
              <a:t>milky brown/green</a:t>
            </a:r>
            <a:r>
              <a:rPr lang="en-US" sz="1800" dirty="0">
                <a:latin typeface="Calibri" pitchFamily="34" charset="0"/>
                <a:cs typeface="Calibri" pitchFamily="34" charset="0"/>
              </a:rPr>
              <a:t>. The septic stench is pungent, Fecal coliforms and fecal streptococci have been consistently detected in the New River .</a:t>
            </a:r>
          </a:p>
          <a:p>
            <a:pPr algn="just">
              <a:buFont typeface="Wingdings" pitchFamily="2" charset="2"/>
              <a:buChar char="v"/>
              <a:defRPr/>
            </a:pPr>
            <a:endParaRPr lang="en-US" sz="1800" dirty="0">
              <a:latin typeface="Calibri" pitchFamily="34" charset="0"/>
              <a:cs typeface="Calibri" pitchFamily="34" charset="0"/>
            </a:endParaRPr>
          </a:p>
          <a:p>
            <a:pPr algn="just">
              <a:buFont typeface="Wingdings" pitchFamily="2" charset="2"/>
              <a:buChar char="v"/>
              <a:defRPr/>
            </a:pPr>
            <a:r>
              <a:rPr lang="en-US" sz="1800" dirty="0">
                <a:latin typeface="Calibri" pitchFamily="34" charset="0"/>
                <a:cs typeface="Calibri" pitchFamily="34" charset="0"/>
              </a:rPr>
              <a:t>Acid mine drainage causes severe environmental problems in Rio Tinto river, Spain.</a:t>
            </a:r>
          </a:p>
          <a:p>
            <a:pPr algn="just">
              <a:buFont typeface="Wingdings" pitchFamily="2" charset="2"/>
              <a:buChar char="v"/>
              <a:defRPr/>
            </a:pPr>
            <a:endParaRPr lang="en-US" sz="1800" dirty="0">
              <a:latin typeface="Calibri" pitchFamily="34" charset="0"/>
              <a:cs typeface="Calibri" pitchFamily="34" charset="0"/>
            </a:endParaRPr>
          </a:p>
          <a:p>
            <a:pPr algn="just">
              <a:buFont typeface="Wingdings" pitchFamily="2" charset="2"/>
              <a:buChar char="v"/>
              <a:defRPr/>
            </a:pPr>
            <a:r>
              <a:rPr lang="en-US" sz="1800" dirty="0">
                <a:latin typeface="Calibri" pitchFamily="34" charset="0"/>
                <a:cs typeface="Calibri" pitchFamily="34" charset="0"/>
              </a:rPr>
              <a:t>According to the United States Environmental Protection Agency, mining has contaminated portions of the headwaters of over 40% of watersheds in the western continental US. Much of this pollution finishes up in the sea.</a:t>
            </a:r>
          </a:p>
          <a:p>
            <a:pPr marL="0" indent="0" algn="just">
              <a:buFontTx/>
              <a:buNone/>
              <a:defRPr/>
            </a:pPr>
            <a:endParaRPr lang="en-US" sz="1800" dirty="0"/>
          </a:p>
          <a:p>
            <a:pPr marL="0" indent="0" algn="just">
              <a:buFontTx/>
              <a:buNone/>
              <a:defRPr/>
            </a:pPr>
            <a:endParaRPr lang="en-US" sz="1800" dirty="0"/>
          </a:p>
        </p:txBody>
      </p:sp>
      <p:sp>
        <p:nvSpPr>
          <p:cNvPr id="10245" name="TextBox 1">
            <a:extLst>
              <a:ext uri="{FF2B5EF4-FFF2-40B4-BE49-F238E27FC236}">
                <a16:creationId xmlns:a16="http://schemas.microsoft.com/office/drawing/2014/main" id="{347A347F-7A71-4FF6-84E5-ED431092BFFF}"/>
              </a:ext>
            </a:extLst>
          </p:cNvPr>
          <p:cNvSpPr txBox="1">
            <a:spLocks noChangeArrowheads="1"/>
          </p:cNvSpPr>
          <p:nvPr/>
        </p:nvSpPr>
        <p:spPr bwMode="auto">
          <a:xfrm>
            <a:off x="6464300" y="6243638"/>
            <a:ext cx="13033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IN" altLang="en-US">
                <a:latin typeface="Calibri" panose="020F0502020204030204" pitchFamily="34" charset="0"/>
                <a:cs typeface="Calibri" panose="020F0502020204030204" pitchFamily="34" charset="0"/>
              </a:rPr>
              <a:t>Septic river</a:t>
            </a:r>
            <a:r>
              <a:rPr lang="en-IN" altLang="en-US"/>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fltVal val="0"/>
                                          </p:val>
                                        </p:tav>
                                        <p:tav tm="100000">
                                          <p:val>
                                            <p:strVal val="#ppt_w"/>
                                          </p:val>
                                        </p:tav>
                                      </p:tavLst>
                                    </p:anim>
                                    <p:anim calcmode="lin" valueType="num">
                                      <p:cBhvr>
                                        <p:cTn id="8" dur="1000" fill="hold"/>
                                        <p:tgtEl>
                                          <p:spTgt spid="5122"/>
                                        </p:tgtEl>
                                        <p:attrNameLst>
                                          <p:attrName>ppt_h</p:attrName>
                                        </p:attrNameLst>
                                      </p:cBhvr>
                                      <p:tavLst>
                                        <p:tav tm="0">
                                          <p:val>
                                            <p:fltVal val="0"/>
                                          </p:val>
                                        </p:tav>
                                        <p:tav tm="100000">
                                          <p:val>
                                            <p:strVal val="#ppt_h"/>
                                          </p:val>
                                        </p:tav>
                                      </p:tavLst>
                                    </p:anim>
                                    <p:anim calcmode="lin" valueType="num">
                                      <p:cBhvr>
                                        <p:cTn id="9" dur="1000" fill="hold"/>
                                        <p:tgtEl>
                                          <p:spTgt spid="5122"/>
                                        </p:tgtEl>
                                        <p:attrNameLst>
                                          <p:attrName>style.rotation</p:attrName>
                                        </p:attrNameLst>
                                      </p:cBhvr>
                                      <p:tavLst>
                                        <p:tav tm="0">
                                          <p:val>
                                            <p:fltVal val="90"/>
                                          </p:val>
                                        </p:tav>
                                        <p:tav tm="100000">
                                          <p:val>
                                            <p:fltVal val="0"/>
                                          </p:val>
                                        </p:tav>
                                      </p:tavLst>
                                    </p:anim>
                                    <p:animEffect transition="in" filter="fade">
                                      <p:cBhvr>
                                        <p:cTn id="10" dur="1000"/>
                                        <p:tgtEl>
                                          <p:spTgt spid="512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additive="base">
                                        <p:cTn id="1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EA4E6739-56EE-44F9-A02C-E8E655901BB8}"/>
              </a:ext>
            </a:extLst>
          </p:cNvPr>
          <p:cNvSpPr>
            <a:spLocks noGrp="1"/>
          </p:cNvSpPr>
          <p:nvPr>
            <p:ph type="title"/>
          </p:nvPr>
        </p:nvSpPr>
        <p:spPr>
          <a:xfrm>
            <a:off x="571500" y="428625"/>
            <a:ext cx="8183563" cy="1050925"/>
          </a:xfrm>
        </p:spPr>
        <p:txBody>
          <a:bodyPr/>
          <a:lstStyle/>
          <a:p>
            <a:pPr eaLnBrk="1" fontAlgn="auto" hangingPunct="1">
              <a:spcAft>
                <a:spcPts val="0"/>
              </a:spcAft>
              <a:defRPr/>
            </a:pPr>
            <a:r>
              <a:rPr lang="en-US" dirty="0">
                <a:solidFill>
                  <a:schemeClr val="bg1"/>
                </a:solidFill>
                <a:latin typeface="Calibri" pitchFamily="34" charset="0"/>
                <a:cs typeface="Calibri" pitchFamily="34" charset="0"/>
              </a:rPr>
              <a:t>Ways of Pollutant Inputs</a:t>
            </a:r>
            <a:endParaRPr lang="en-IN" dirty="0">
              <a:solidFill>
                <a:schemeClr val="bg1"/>
              </a:solidFill>
              <a:latin typeface="Calibri" pitchFamily="34" charset="0"/>
              <a:cs typeface="Calibri" pitchFamily="34" charset="0"/>
            </a:endParaRPr>
          </a:p>
        </p:txBody>
      </p:sp>
      <p:sp>
        <p:nvSpPr>
          <p:cNvPr id="3" name="Content Placeholder 2">
            <a:extLst>
              <a:ext uri="{FF2B5EF4-FFF2-40B4-BE49-F238E27FC236}">
                <a16:creationId xmlns:a16="http://schemas.microsoft.com/office/drawing/2014/main" id="{A69B1B4E-3006-4FAA-ADAD-DFDFC6F3E6DA}"/>
              </a:ext>
            </a:extLst>
          </p:cNvPr>
          <p:cNvSpPr>
            <a:spLocks noGrp="1"/>
          </p:cNvSpPr>
          <p:nvPr>
            <p:ph idx="1"/>
          </p:nvPr>
        </p:nvSpPr>
        <p:spPr>
          <a:xfrm>
            <a:off x="642938" y="1643063"/>
            <a:ext cx="8183562" cy="4187825"/>
          </a:xfrm>
        </p:spPr>
        <p:txBody>
          <a:bodyPr>
            <a:normAutofit/>
          </a:bodyPr>
          <a:lstStyle/>
          <a:p>
            <a:pPr marL="265176" indent="-265176" eaLnBrk="1" fontAlgn="auto" hangingPunct="1">
              <a:spcAft>
                <a:spcPts val="0"/>
              </a:spcAft>
              <a:buFont typeface="Wingdings" pitchFamily="2" charset="2"/>
              <a:buChar char="§"/>
              <a:defRPr/>
            </a:pPr>
            <a:r>
              <a:rPr lang="en-US" sz="3200" dirty="0">
                <a:latin typeface="Calibri" pitchFamily="34" charset="0"/>
                <a:cs typeface="Calibri" pitchFamily="34" charset="0"/>
              </a:rPr>
              <a:t>There are five main types of inputs of pollution into the ocean</a:t>
            </a:r>
          </a:p>
          <a:p>
            <a:pPr marL="0" indent="0" eaLnBrk="1" fontAlgn="auto" hangingPunct="1">
              <a:spcAft>
                <a:spcPts val="0"/>
              </a:spcAft>
              <a:buFontTx/>
              <a:buNone/>
              <a:defRPr/>
            </a:pPr>
            <a:endParaRPr lang="en-US" sz="4000" dirty="0">
              <a:latin typeface="Calibri" pitchFamily="34" charset="0"/>
              <a:cs typeface="Calibri" pitchFamily="34" charset="0"/>
            </a:endParaRPr>
          </a:p>
          <a:p>
            <a:pPr marL="265176" indent="-265176" eaLnBrk="1" fontAlgn="auto" hangingPunct="1">
              <a:spcAft>
                <a:spcPts val="0"/>
              </a:spcAft>
              <a:buFont typeface="Wingdings" pitchFamily="2" charset="2"/>
              <a:buChar char="q"/>
              <a:defRPr/>
            </a:pPr>
            <a:r>
              <a:rPr lang="en-US" sz="2400" dirty="0">
                <a:latin typeface="Calibri" pitchFamily="34" charset="0"/>
                <a:cs typeface="Calibri" pitchFamily="34" charset="0"/>
              </a:rPr>
              <a:t>Direct discharge of waste into the oceans,</a:t>
            </a:r>
          </a:p>
          <a:p>
            <a:pPr marL="265176" indent="-265176" eaLnBrk="1" fontAlgn="auto" hangingPunct="1">
              <a:spcAft>
                <a:spcPts val="0"/>
              </a:spcAft>
              <a:buFont typeface="Wingdings" pitchFamily="2" charset="2"/>
              <a:buChar char="q"/>
              <a:defRPr/>
            </a:pPr>
            <a:r>
              <a:rPr lang="en-US" sz="2400" dirty="0">
                <a:latin typeface="Calibri" pitchFamily="34" charset="0"/>
                <a:cs typeface="Calibri" pitchFamily="34" charset="0"/>
              </a:rPr>
              <a:t>Runoff into the waters due to rain</a:t>
            </a:r>
          </a:p>
          <a:p>
            <a:pPr marL="265176" indent="-265176" eaLnBrk="1" fontAlgn="auto" hangingPunct="1">
              <a:spcAft>
                <a:spcPts val="0"/>
              </a:spcAft>
              <a:buFont typeface="Wingdings" pitchFamily="2" charset="2"/>
              <a:buChar char="q"/>
              <a:defRPr/>
            </a:pPr>
            <a:r>
              <a:rPr lang="en-US" sz="2400" dirty="0">
                <a:latin typeface="Calibri" pitchFamily="34" charset="0"/>
                <a:cs typeface="Calibri" pitchFamily="34" charset="0"/>
              </a:rPr>
              <a:t>Ship Pollution</a:t>
            </a:r>
          </a:p>
          <a:p>
            <a:pPr marL="265176" indent="-265176" eaLnBrk="1" fontAlgn="auto" hangingPunct="1">
              <a:spcAft>
                <a:spcPts val="0"/>
              </a:spcAft>
              <a:buFont typeface="Wingdings" pitchFamily="2" charset="2"/>
              <a:buChar char="q"/>
              <a:defRPr/>
            </a:pPr>
            <a:r>
              <a:rPr lang="en-US" sz="2400" dirty="0">
                <a:latin typeface="Calibri" pitchFamily="34" charset="0"/>
                <a:cs typeface="Calibri" pitchFamily="34" charset="0"/>
              </a:rPr>
              <a:t>Atmospheric Pollution</a:t>
            </a:r>
          </a:p>
          <a:p>
            <a:pPr marL="265176" indent="-265176" eaLnBrk="1" fontAlgn="auto" hangingPunct="1">
              <a:spcAft>
                <a:spcPts val="0"/>
              </a:spcAft>
              <a:buFont typeface="Wingdings" pitchFamily="2" charset="2"/>
              <a:buChar char="q"/>
              <a:defRPr/>
            </a:pPr>
            <a:r>
              <a:rPr lang="en-US" sz="2400" dirty="0">
                <a:latin typeface="Calibri" pitchFamily="34" charset="0"/>
                <a:cs typeface="Calibri" pitchFamily="34" charset="0"/>
              </a:rPr>
              <a:t>Deep Sea Mining</a:t>
            </a:r>
          </a:p>
          <a:p>
            <a:pPr marL="265176" indent="-265176" eaLnBrk="1" fontAlgn="auto" hangingPunct="1">
              <a:spcAft>
                <a:spcPts val="0"/>
              </a:spcAft>
              <a:buFont typeface="Wingdings 2"/>
              <a:buChar char=""/>
              <a:defRPr/>
            </a:pPr>
            <a:endParaRPr lang="en-IN"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fltVal val="0"/>
                                          </p:val>
                                        </p:tav>
                                        <p:tav tm="100000">
                                          <p:val>
                                            <p:strVal val="#ppt_w"/>
                                          </p:val>
                                        </p:tav>
                                      </p:tavLst>
                                    </p:anim>
                                    <p:anim calcmode="lin" valueType="num">
                                      <p:cBhvr>
                                        <p:cTn id="8" dur="1000" fill="hold"/>
                                        <p:tgtEl>
                                          <p:spTgt spid="6146"/>
                                        </p:tgtEl>
                                        <p:attrNameLst>
                                          <p:attrName>ppt_h</p:attrName>
                                        </p:attrNameLst>
                                      </p:cBhvr>
                                      <p:tavLst>
                                        <p:tav tm="0">
                                          <p:val>
                                            <p:fltVal val="0"/>
                                          </p:val>
                                        </p:tav>
                                        <p:tav tm="100000">
                                          <p:val>
                                            <p:strVal val="#ppt_h"/>
                                          </p:val>
                                        </p:tav>
                                      </p:tavLst>
                                    </p:anim>
                                    <p:anim calcmode="lin" valueType="num">
                                      <p:cBhvr>
                                        <p:cTn id="9" dur="1000" fill="hold"/>
                                        <p:tgtEl>
                                          <p:spTgt spid="6146"/>
                                        </p:tgtEl>
                                        <p:attrNameLst>
                                          <p:attrName>style.rotation</p:attrName>
                                        </p:attrNameLst>
                                      </p:cBhvr>
                                      <p:tavLst>
                                        <p:tav tm="0">
                                          <p:val>
                                            <p:fltVal val="90"/>
                                          </p:val>
                                        </p:tav>
                                        <p:tav tm="100000">
                                          <p:val>
                                            <p:fltVal val="0"/>
                                          </p:val>
                                        </p:tav>
                                      </p:tavLst>
                                    </p:anim>
                                    <p:animEffect transition="in" filter="fade">
                                      <p:cBhvr>
                                        <p:cTn id="10" dur="1000"/>
                                        <p:tgtEl>
                                          <p:spTgt spid="614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51133C7D-84E2-4423-9A09-7794B40F2671}"/>
              </a:ext>
            </a:extLst>
          </p:cNvPr>
          <p:cNvSpPr>
            <a:spLocks noGrp="1"/>
          </p:cNvSpPr>
          <p:nvPr>
            <p:ph type="title"/>
          </p:nvPr>
        </p:nvSpPr>
        <p:spPr>
          <a:xfrm>
            <a:off x="395288" y="14288"/>
            <a:ext cx="8229600" cy="1143000"/>
          </a:xfrm>
        </p:spPr>
        <p:txBody>
          <a:bodyPr/>
          <a:lstStyle/>
          <a:p>
            <a:pPr eaLnBrk="1" fontAlgn="auto" hangingPunct="1">
              <a:spcAft>
                <a:spcPts val="0"/>
              </a:spcAft>
              <a:defRPr/>
            </a:pPr>
            <a:r>
              <a:rPr lang="en-US">
                <a:solidFill>
                  <a:schemeClr val="bg1"/>
                </a:solidFill>
                <a:latin typeface="Calibri" pitchFamily="34" charset="0"/>
                <a:cs typeface="Calibri" pitchFamily="34" charset="0"/>
              </a:rPr>
              <a:t>Direct Discharge</a:t>
            </a:r>
          </a:p>
        </p:txBody>
      </p:sp>
      <p:sp>
        <p:nvSpPr>
          <p:cNvPr id="5" name="Content Placeholder 4">
            <a:extLst>
              <a:ext uri="{FF2B5EF4-FFF2-40B4-BE49-F238E27FC236}">
                <a16:creationId xmlns:a16="http://schemas.microsoft.com/office/drawing/2014/main" id="{E2D74F58-74F6-41BF-ACDB-E8B47F26023F}"/>
              </a:ext>
            </a:extLst>
          </p:cNvPr>
          <p:cNvSpPr txBox="1">
            <a:spLocks noGrp="1" noChangeArrowheads="1"/>
          </p:cNvSpPr>
          <p:nvPr>
            <p:ph idx="1"/>
          </p:nvPr>
        </p:nvSpPr>
        <p:spPr>
          <a:xfrm>
            <a:off x="571500" y="1244600"/>
            <a:ext cx="8143875" cy="4024313"/>
          </a:xfrm>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265176" indent="-265176" algn="just" eaLnBrk="1" fontAlgn="auto" hangingPunct="1">
              <a:spcAft>
                <a:spcPts val="0"/>
              </a:spcAft>
              <a:buFont typeface="Arial" charset="0"/>
              <a:buChar char="•"/>
              <a:defRPr/>
            </a:pPr>
            <a:r>
              <a:rPr lang="en-US" sz="2000" dirty="0"/>
              <a:t>Pollutants enter rivers and the sea directly from urban sewerage and industrial waste discharges, sometimes in the form of hazardous and toxic wastes</a:t>
            </a:r>
          </a:p>
          <a:p>
            <a:pPr marL="0" indent="0" algn="just" eaLnBrk="1" fontAlgn="auto" hangingPunct="1">
              <a:spcAft>
                <a:spcPts val="0"/>
              </a:spcAft>
              <a:buFontTx/>
              <a:buNone/>
              <a:defRPr/>
            </a:pPr>
            <a:endParaRPr lang="en-US" sz="2000" dirty="0"/>
          </a:p>
          <a:p>
            <a:pPr marL="265176" indent="-265176" algn="just" eaLnBrk="1" fontAlgn="auto" hangingPunct="1">
              <a:spcAft>
                <a:spcPts val="0"/>
              </a:spcAft>
              <a:buFont typeface="Arial" charset="0"/>
              <a:buChar char="•"/>
              <a:defRPr/>
            </a:pPr>
            <a:r>
              <a:rPr lang="en-US" sz="2000" dirty="0"/>
              <a:t>Inland mining for copper, gold. etc., is another source of marine pollution. Most of the pollution is simply soil, which ends up in rivers flowing to the sea.</a:t>
            </a:r>
          </a:p>
          <a:p>
            <a:pPr marL="0" indent="0" algn="just" eaLnBrk="1" fontAlgn="auto" hangingPunct="1">
              <a:spcAft>
                <a:spcPts val="0"/>
              </a:spcAft>
              <a:buFontTx/>
              <a:buNone/>
              <a:defRPr/>
            </a:pPr>
            <a:endParaRPr lang="en-US" sz="2000" dirty="0"/>
          </a:p>
          <a:p>
            <a:pPr marL="265176" indent="-265176" algn="just" eaLnBrk="1" fontAlgn="auto" hangingPunct="1">
              <a:spcAft>
                <a:spcPts val="0"/>
              </a:spcAft>
              <a:buFont typeface="Arial" charset="0"/>
              <a:buChar char="•"/>
              <a:defRPr/>
            </a:pPr>
            <a:r>
              <a:rPr lang="en-US" sz="2000" dirty="0"/>
              <a:t>Some minerals discharged in the course of the mining can cause problems, such as copper, a common industrial pollutant, which can interfere with the life history and development of coral polyps.</a:t>
            </a:r>
          </a:p>
          <a:p>
            <a:pPr marL="265176" indent="-265176" algn="just" eaLnBrk="1" fontAlgn="auto" hangingPunct="1">
              <a:spcAft>
                <a:spcPts val="0"/>
              </a:spcAft>
              <a:buFont typeface="Arial" charset="0"/>
              <a:buChar char="•"/>
              <a:defRPr/>
            </a:pPr>
            <a:r>
              <a:rPr lang="en-US" sz="2000" dirty="0"/>
              <a:t>Mining has a poor environmental track record.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fltVal val="0"/>
                                          </p:val>
                                        </p:tav>
                                        <p:tav tm="100000">
                                          <p:val>
                                            <p:strVal val="#ppt_w"/>
                                          </p:val>
                                        </p:tav>
                                      </p:tavLst>
                                    </p:anim>
                                    <p:anim calcmode="lin" valueType="num">
                                      <p:cBhvr>
                                        <p:cTn id="8" dur="1000" fill="hold"/>
                                        <p:tgtEl>
                                          <p:spTgt spid="7170"/>
                                        </p:tgtEl>
                                        <p:attrNameLst>
                                          <p:attrName>ppt_h</p:attrName>
                                        </p:attrNameLst>
                                      </p:cBhvr>
                                      <p:tavLst>
                                        <p:tav tm="0">
                                          <p:val>
                                            <p:fltVal val="0"/>
                                          </p:val>
                                        </p:tav>
                                        <p:tav tm="100000">
                                          <p:val>
                                            <p:strVal val="#ppt_h"/>
                                          </p:val>
                                        </p:tav>
                                      </p:tavLst>
                                    </p:anim>
                                    <p:anim calcmode="lin" valueType="num">
                                      <p:cBhvr>
                                        <p:cTn id="9" dur="1000" fill="hold"/>
                                        <p:tgtEl>
                                          <p:spTgt spid="7170"/>
                                        </p:tgtEl>
                                        <p:attrNameLst>
                                          <p:attrName>style.rotation</p:attrName>
                                        </p:attrNameLst>
                                      </p:cBhvr>
                                      <p:tavLst>
                                        <p:tav tm="0">
                                          <p:val>
                                            <p:fltVal val="90"/>
                                          </p:val>
                                        </p:tav>
                                        <p:tav tm="100000">
                                          <p:val>
                                            <p:fltVal val="0"/>
                                          </p:val>
                                        </p:tav>
                                      </p:tavLst>
                                    </p:anim>
                                    <p:animEffect transition="in" filter="fade">
                                      <p:cBhvr>
                                        <p:cTn id="10" dur="1000"/>
                                        <p:tgtEl>
                                          <p:spTgt spid="717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additive="base">
                                        <p:cTn id="1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additive="base">
                                        <p:cTn id="2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additive="base">
                                        <p:cTn id="2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 calcmode="lin" valueType="num">
                                      <p:cBhvr additive="base">
                                        <p:cTn id="3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C8F361AC-4335-414F-9260-F843A49C83AF}"/>
              </a:ext>
            </a:extLst>
          </p:cNvPr>
          <p:cNvSpPr>
            <a:spLocks noGrp="1"/>
          </p:cNvSpPr>
          <p:nvPr>
            <p:ph type="title"/>
          </p:nvPr>
        </p:nvSpPr>
        <p:spPr>
          <a:xfrm>
            <a:off x="428625" y="285750"/>
            <a:ext cx="8229600" cy="822325"/>
          </a:xfrm>
        </p:spPr>
        <p:txBody>
          <a:bodyPr/>
          <a:lstStyle/>
          <a:p>
            <a:pPr eaLnBrk="1" fontAlgn="auto" hangingPunct="1">
              <a:spcAft>
                <a:spcPts val="0"/>
              </a:spcAft>
              <a:defRPr/>
            </a:pPr>
            <a:r>
              <a:rPr lang="en-US" dirty="0">
                <a:solidFill>
                  <a:schemeClr val="bg1"/>
                </a:solidFill>
                <a:latin typeface="Calibri" pitchFamily="34" charset="0"/>
                <a:cs typeface="Calibri" pitchFamily="34" charset="0"/>
              </a:rPr>
              <a:t>Surface Run-off</a:t>
            </a:r>
            <a:endParaRPr lang="en-IN" dirty="0">
              <a:solidFill>
                <a:schemeClr val="bg1"/>
              </a:solidFill>
              <a:latin typeface="Calibri" pitchFamily="34" charset="0"/>
              <a:cs typeface="Calibri" pitchFamily="34" charset="0"/>
            </a:endParaRPr>
          </a:p>
        </p:txBody>
      </p:sp>
      <p:sp>
        <p:nvSpPr>
          <p:cNvPr id="3" name="Content Placeholder 2">
            <a:extLst>
              <a:ext uri="{FF2B5EF4-FFF2-40B4-BE49-F238E27FC236}">
                <a16:creationId xmlns:a16="http://schemas.microsoft.com/office/drawing/2014/main" id="{A1E68EA6-23F1-4378-8965-F0ED59D9CB9E}"/>
              </a:ext>
            </a:extLst>
          </p:cNvPr>
          <p:cNvSpPr>
            <a:spLocks noGrp="1"/>
          </p:cNvSpPr>
          <p:nvPr>
            <p:ph idx="1"/>
          </p:nvPr>
        </p:nvSpPr>
        <p:spPr>
          <a:xfrm>
            <a:off x="571500" y="1214438"/>
            <a:ext cx="7715250" cy="4525962"/>
          </a:xfrm>
        </p:spPr>
        <p:txBody>
          <a:bodyPr>
            <a:normAutofit/>
          </a:bodyPr>
          <a:lstStyle/>
          <a:p>
            <a:pPr marL="265176" indent="-265176" algn="just" eaLnBrk="1" fontAlgn="auto" hangingPunct="1">
              <a:spcAft>
                <a:spcPts val="0"/>
              </a:spcAft>
              <a:buFont typeface="Arial" pitchFamily="34" charset="0"/>
              <a:buChar char="•"/>
              <a:defRPr/>
            </a:pPr>
            <a:r>
              <a:rPr lang="en-US" sz="1800" dirty="0">
                <a:latin typeface="Calibri" pitchFamily="34" charset="0"/>
                <a:cs typeface="Calibri" pitchFamily="34" charset="0"/>
              </a:rPr>
              <a:t>Surface runoff from </a:t>
            </a:r>
            <a:r>
              <a:rPr lang="en-US" sz="1800" i="1" dirty="0">
                <a:latin typeface="Calibri" pitchFamily="34" charset="0"/>
                <a:cs typeface="Calibri" pitchFamily="34" charset="0"/>
              </a:rPr>
              <a:t>farming</a:t>
            </a:r>
            <a:r>
              <a:rPr lang="en-US" sz="1800" dirty="0">
                <a:latin typeface="Calibri" pitchFamily="34" charset="0"/>
                <a:cs typeface="Calibri" pitchFamily="34" charset="0"/>
              </a:rPr>
              <a:t>, as well as </a:t>
            </a:r>
            <a:r>
              <a:rPr lang="en-US" sz="1800" i="1" dirty="0">
                <a:latin typeface="Calibri" pitchFamily="34" charset="0"/>
                <a:cs typeface="Calibri" pitchFamily="34" charset="0"/>
              </a:rPr>
              <a:t>urban runoff </a:t>
            </a:r>
            <a:r>
              <a:rPr lang="en-US" sz="1800" dirty="0">
                <a:latin typeface="Calibri" pitchFamily="34" charset="0"/>
                <a:cs typeface="Calibri" pitchFamily="34" charset="0"/>
              </a:rPr>
              <a:t>and </a:t>
            </a:r>
            <a:r>
              <a:rPr lang="en-US" sz="1800" i="1" dirty="0">
                <a:latin typeface="Calibri" pitchFamily="34" charset="0"/>
                <a:cs typeface="Calibri" pitchFamily="34" charset="0"/>
              </a:rPr>
              <a:t>runoff from the construction of roads, buildings, ports, channels</a:t>
            </a:r>
            <a:r>
              <a:rPr lang="en-US" sz="1800" dirty="0">
                <a:latin typeface="Calibri" pitchFamily="34" charset="0"/>
                <a:cs typeface="Calibri" pitchFamily="34" charset="0"/>
              </a:rPr>
              <a:t>, and </a:t>
            </a:r>
            <a:r>
              <a:rPr lang="en-US" sz="1800" i="1" dirty="0" err="1">
                <a:latin typeface="Calibri" pitchFamily="34" charset="0"/>
                <a:cs typeface="Calibri" pitchFamily="34" charset="0"/>
              </a:rPr>
              <a:t>harbours</a:t>
            </a:r>
            <a:r>
              <a:rPr lang="en-US" sz="1800" i="1" dirty="0">
                <a:latin typeface="Calibri" pitchFamily="34" charset="0"/>
                <a:cs typeface="Calibri" pitchFamily="34" charset="0"/>
              </a:rPr>
              <a:t>,</a:t>
            </a:r>
            <a:r>
              <a:rPr lang="en-US" sz="1800" dirty="0">
                <a:latin typeface="Calibri" pitchFamily="34" charset="0"/>
                <a:cs typeface="Calibri" pitchFamily="34" charset="0"/>
              </a:rPr>
              <a:t> can carry soil and particles laden with carbon, nitrogen, phosphorus, and minerals. This nutrient-rich water can cause fleshy algae and phytoplankton to thrive in coastal areas, known as algal blooms, which have the potential to create hypoxic conditions by using all available oxygen</a:t>
            </a:r>
          </a:p>
          <a:p>
            <a:pPr marL="0" indent="0" algn="just" eaLnBrk="1" fontAlgn="auto" hangingPunct="1">
              <a:spcAft>
                <a:spcPts val="0"/>
              </a:spcAft>
              <a:buFontTx/>
              <a:buNone/>
              <a:defRPr/>
            </a:pPr>
            <a:endParaRPr lang="en-US" sz="1800" dirty="0">
              <a:latin typeface="Calibri" pitchFamily="34" charset="0"/>
              <a:cs typeface="Calibri" pitchFamily="34" charset="0"/>
            </a:endParaRPr>
          </a:p>
          <a:p>
            <a:pPr marL="265176" indent="-265176" algn="just" eaLnBrk="1" fontAlgn="auto" hangingPunct="1">
              <a:spcAft>
                <a:spcPts val="0"/>
              </a:spcAft>
              <a:buFont typeface="Arial" pitchFamily="34" charset="0"/>
              <a:buChar char="•"/>
              <a:defRPr/>
            </a:pPr>
            <a:r>
              <a:rPr lang="en-US" sz="1800" dirty="0">
                <a:latin typeface="Calibri" pitchFamily="34" charset="0"/>
                <a:cs typeface="Calibri" pitchFamily="34" charset="0"/>
              </a:rPr>
              <a:t>Polluted runoff from roads and highways can be a significant source of water pollution in coastal areas. About 75 percent of the toxic chemicals that flow into Puget Sound are carried by storm water that runs off paved roads and driveways, rooftops, yards and other developed land.</a:t>
            </a:r>
            <a:endParaRPr lang="en-IN" sz="1800"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ppt_w</p:attrName>
                                        </p:attrNameLst>
                                      </p:cBhvr>
                                      <p:tavLst>
                                        <p:tav tm="0">
                                          <p:val>
                                            <p:fltVal val="0"/>
                                          </p:val>
                                        </p:tav>
                                        <p:tav tm="100000">
                                          <p:val>
                                            <p:strVal val="#ppt_w"/>
                                          </p:val>
                                        </p:tav>
                                      </p:tavLst>
                                    </p:anim>
                                    <p:anim calcmode="lin" valueType="num">
                                      <p:cBhvr>
                                        <p:cTn id="8" dur="1000" fill="hold"/>
                                        <p:tgtEl>
                                          <p:spTgt spid="8194"/>
                                        </p:tgtEl>
                                        <p:attrNameLst>
                                          <p:attrName>ppt_h</p:attrName>
                                        </p:attrNameLst>
                                      </p:cBhvr>
                                      <p:tavLst>
                                        <p:tav tm="0">
                                          <p:val>
                                            <p:fltVal val="0"/>
                                          </p:val>
                                        </p:tav>
                                        <p:tav tm="100000">
                                          <p:val>
                                            <p:strVal val="#ppt_h"/>
                                          </p:val>
                                        </p:tav>
                                      </p:tavLst>
                                    </p:anim>
                                    <p:anim calcmode="lin" valueType="num">
                                      <p:cBhvr>
                                        <p:cTn id="9" dur="1000" fill="hold"/>
                                        <p:tgtEl>
                                          <p:spTgt spid="8194"/>
                                        </p:tgtEl>
                                        <p:attrNameLst>
                                          <p:attrName>style.rotation</p:attrName>
                                        </p:attrNameLst>
                                      </p:cBhvr>
                                      <p:tavLst>
                                        <p:tav tm="0">
                                          <p:val>
                                            <p:fltVal val="90"/>
                                          </p:val>
                                        </p:tav>
                                        <p:tav tm="100000">
                                          <p:val>
                                            <p:fltVal val="0"/>
                                          </p:val>
                                        </p:tav>
                                      </p:tavLst>
                                    </p:anim>
                                    <p:animEffect transition="in" filter="fade">
                                      <p:cBhvr>
                                        <p:cTn id="10" dur="1000"/>
                                        <p:tgtEl>
                                          <p:spTgt spid="819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1" presetClass="entr" presetSubtype="1"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2000"/>
                                        <p:tgtEl>
                                          <p:spTgt spid="3">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1" presetClass="entr" presetSubtype="1"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heel(1)">
                                      <p:cBhvr>
                                        <p:cTn id="2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a:extLst>
              <a:ext uri="{FF2B5EF4-FFF2-40B4-BE49-F238E27FC236}">
                <a16:creationId xmlns:a16="http://schemas.microsoft.com/office/drawing/2014/main" id="{54126038-AC78-4D1C-A6AD-EE966E288A98}"/>
              </a:ext>
            </a:extLst>
          </p:cNvPr>
          <p:cNvSpPr>
            <a:spLocks noGrp="1"/>
          </p:cNvSpPr>
          <p:nvPr>
            <p:ph type="title"/>
          </p:nvPr>
        </p:nvSpPr>
        <p:spPr>
          <a:xfrm>
            <a:off x="539750" y="14288"/>
            <a:ext cx="8229600" cy="1143000"/>
          </a:xfrm>
        </p:spPr>
        <p:txBody>
          <a:bodyPr/>
          <a:lstStyle/>
          <a:p>
            <a:pPr eaLnBrk="1" fontAlgn="auto" hangingPunct="1">
              <a:spcAft>
                <a:spcPts val="0"/>
              </a:spcAft>
              <a:defRPr/>
            </a:pPr>
            <a:r>
              <a:rPr lang="en-US">
                <a:solidFill>
                  <a:schemeClr val="bg1"/>
                </a:solidFill>
                <a:latin typeface="Calibri" pitchFamily="34" charset="0"/>
                <a:cs typeface="Calibri" pitchFamily="34" charset="0"/>
              </a:rPr>
              <a:t>Ship’s pollution</a:t>
            </a:r>
          </a:p>
        </p:txBody>
      </p:sp>
      <p:sp>
        <p:nvSpPr>
          <p:cNvPr id="3" name="Content Placeholder 2">
            <a:extLst>
              <a:ext uri="{FF2B5EF4-FFF2-40B4-BE49-F238E27FC236}">
                <a16:creationId xmlns:a16="http://schemas.microsoft.com/office/drawing/2014/main" id="{4F5C9FC7-B07C-43E8-9335-F6F3B96D513A}"/>
              </a:ext>
            </a:extLst>
          </p:cNvPr>
          <p:cNvSpPr>
            <a:spLocks noGrp="1"/>
          </p:cNvSpPr>
          <p:nvPr>
            <p:ph idx="1"/>
          </p:nvPr>
        </p:nvSpPr>
        <p:spPr>
          <a:xfrm>
            <a:off x="642938" y="1285875"/>
            <a:ext cx="8072437" cy="4525963"/>
          </a:xfrm>
        </p:spPr>
        <p:txBody>
          <a:bodyPr>
            <a:normAutofit/>
          </a:bodyPr>
          <a:lstStyle/>
          <a:p>
            <a:pPr marL="0" indent="0" algn="just" eaLnBrk="1" fontAlgn="auto" hangingPunct="1">
              <a:spcAft>
                <a:spcPts val="0"/>
              </a:spcAft>
              <a:buFontTx/>
              <a:buNone/>
              <a:defRPr/>
            </a:pPr>
            <a:r>
              <a:rPr lang="en-US" sz="1800" dirty="0"/>
              <a:t>Ships can pollute waterways and oceans in many ways:</a:t>
            </a:r>
          </a:p>
          <a:p>
            <a:pPr marL="265176" indent="-265176" algn="just" eaLnBrk="1" fontAlgn="auto" hangingPunct="1">
              <a:spcAft>
                <a:spcPts val="0"/>
              </a:spcAft>
              <a:buFont typeface="Wingdings 2"/>
              <a:buChar char=""/>
              <a:defRPr/>
            </a:pPr>
            <a:r>
              <a:rPr lang="en-US" sz="1800" dirty="0"/>
              <a:t>Oil spills can have devastating effects. While being toxic to marine life, polycyclic aromatic hydrocarbons (PAHs), the components in crude oil, are very difficult to clean up, and last for years in the sediment and marine environment.</a:t>
            </a:r>
          </a:p>
          <a:p>
            <a:pPr marL="265176" indent="-265176" algn="just" eaLnBrk="1" fontAlgn="auto" hangingPunct="1">
              <a:spcAft>
                <a:spcPts val="0"/>
              </a:spcAft>
              <a:buFont typeface="Wingdings 2"/>
              <a:buChar char=""/>
              <a:defRPr/>
            </a:pPr>
            <a:r>
              <a:rPr lang="en-US" sz="1800" dirty="0"/>
              <a:t>Discharge of cargo residues from bulk carriers can pollute ports, waterways and oceans. In many instances vessels intentionally discharge illegal wastes despite foreign and domestic regulation prohibiting such actions. </a:t>
            </a:r>
          </a:p>
          <a:p>
            <a:pPr marL="265176" indent="-265176" algn="just" eaLnBrk="1" fontAlgn="auto" hangingPunct="1">
              <a:spcAft>
                <a:spcPts val="0"/>
              </a:spcAft>
              <a:buFont typeface="Wingdings 2"/>
              <a:buChar char=""/>
              <a:defRPr/>
            </a:pPr>
            <a:r>
              <a:rPr lang="en-US" sz="1800" dirty="0"/>
              <a:t>It has been estimated that container ships lose over 10,000 containers at sea each year (usually during storms).</a:t>
            </a:r>
          </a:p>
          <a:p>
            <a:pPr marL="265176" indent="-265176" algn="just" eaLnBrk="1" fontAlgn="auto" hangingPunct="1">
              <a:spcAft>
                <a:spcPts val="0"/>
              </a:spcAft>
              <a:buFont typeface="Wingdings 2"/>
              <a:buChar char=""/>
              <a:defRPr/>
            </a:pPr>
            <a:r>
              <a:rPr lang="en-US" sz="1800" dirty="0"/>
              <a:t>Ships also create noise pollution that disturbs natural wildlife</a:t>
            </a:r>
          </a:p>
          <a:p>
            <a:pPr marL="265176" indent="-265176" algn="just" eaLnBrk="1" fontAlgn="auto" hangingPunct="1">
              <a:spcAft>
                <a:spcPts val="0"/>
              </a:spcAft>
              <a:buFont typeface="Wingdings 2"/>
              <a:buChar char=""/>
              <a:defRPr/>
            </a:pP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withEffect">
                                  <p:stCondLst>
                                    <p:cond delay="0"/>
                                  </p:stCondLst>
                                  <p:childTnLst>
                                    <p:set>
                                      <p:cBhvr>
                                        <p:cTn id="6" dur="1" fill="hold">
                                          <p:stCondLst>
                                            <p:cond delay="0"/>
                                          </p:stCondLst>
                                        </p:cTn>
                                        <p:tgtEl>
                                          <p:spTgt spid="9219"/>
                                        </p:tgtEl>
                                        <p:attrNameLst>
                                          <p:attrName>style.visibility</p:attrName>
                                        </p:attrNameLst>
                                      </p:cBhvr>
                                      <p:to>
                                        <p:strVal val="visible"/>
                                      </p:to>
                                    </p:set>
                                    <p:anim calcmode="lin" valueType="num">
                                      <p:cBhvr>
                                        <p:cTn id="7" dur="1000" fill="hold"/>
                                        <p:tgtEl>
                                          <p:spTgt spid="9219"/>
                                        </p:tgtEl>
                                        <p:attrNameLst>
                                          <p:attrName>ppt_w</p:attrName>
                                        </p:attrNameLst>
                                      </p:cBhvr>
                                      <p:tavLst>
                                        <p:tav tm="0">
                                          <p:val>
                                            <p:fltVal val="0"/>
                                          </p:val>
                                        </p:tav>
                                        <p:tav tm="100000">
                                          <p:val>
                                            <p:strVal val="#ppt_w"/>
                                          </p:val>
                                        </p:tav>
                                      </p:tavLst>
                                    </p:anim>
                                    <p:anim calcmode="lin" valueType="num">
                                      <p:cBhvr>
                                        <p:cTn id="8" dur="1000" fill="hold"/>
                                        <p:tgtEl>
                                          <p:spTgt spid="9219"/>
                                        </p:tgtEl>
                                        <p:attrNameLst>
                                          <p:attrName>ppt_h</p:attrName>
                                        </p:attrNameLst>
                                      </p:cBhvr>
                                      <p:tavLst>
                                        <p:tav tm="0">
                                          <p:val>
                                            <p:fltVal val="0"/>
                                          </p:val>
                                        </p:tav>
                                        <p:tav tm="100000">
                                          <p:val>
                                            <p:strVal val="#ppt_h"/>
                                          </p:val>
                                        </p:tav>
                                      </p:tavLst>
                                    </p:anim>
                                    <p:anim calcmode="lin" valueType="num">
                                      <p:cBhvr>
                                        <p:cTn id="9" dur="1000" fill="hold"/>
                                        <p:tgtEl>
                                          <p:spTgt spid="9219"/>
                                        </p:tgtEl>
                                        <p:attrNameLst>
                                          <p:attrName>style.rotation</p:attrName>
                                        </p:attrNameLst>
                                      </p:cBhvr>
                                      <p:tavLst>
                                        <p:tav tm="0">
                                          <p:val>
                                            <p:fltVal val="90"/>
                                          </p:val>
                                        </p:tav>
                                        <p:tav tm="100000">
                                          <p:val>
                                            <p:fltVal val="0"/>
                                          </p:val>
                                        </p:tav>
                                      </p:tavLst>
                                    </p:anim>
                                    <p:animEffect transition="in" filter="fade">
                                      <p:cBhvr>
                                        <p:cTn id="10" dur="1000"/>
                                        <p:tgtEl>
                                          <p:spTgt spid="921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additive="base">
                                        <p:cTn id="2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additive="base">
                                        <p:cTn id="3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additive="base">
                                        <p:cTn id="4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22989</TotalTime>
  <Words>2257</Words>
  <Application>Microsoft Office PowerPoint</Application>
  <PresentationFormat>On-screen Show (4:3)</PresentationFormat>
  <Paragraphs>173</Paragraphs>
  <Slides>27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Verdana</vt:lpstr>
      <vt:lpstr>Wingdings 2</vt:lpstr>
      <vt:lpstr>Calibri</vt:lpstr>
      <vt:lpstr>Tw Cen MT</vt:lpstr>
      <vt:lpstr>Wingdings</vt:lpstr>
      <vt:lpstr>Times New Roman</vt:lpstr>
      <vt:lpstr>Aspect</vt:lpstr>
      <vt:lpstr>Marine Pollution</vt:lpstr>
      <vt:lpstr>PowerPoint Presentation</vt:lpstr>
      <vt:lpstr>Health of Marine Life</vt:lpstr>
      <vt:lpstr>Health of Marine Life</vt:lpstr>
      <vt:lpstr>Some Examples of Marine Pollution</vt:lpstr>
      <vt:lpstr>Ways of Pollutant Inputs</vt:lpstr>
      <vt:lpstr>Direct Discharge</vt:lpstr>
      <vt:lpstr>Surface Run-off</vt:lpstr>
      <vt:lpstr>Ship’s pollution</vt:lpstr>
      <vt:lpstr>Atmospheric pollution</vt:lpstr>
      <vt:lpstr>Deep Sea Mining</vt:lpstr>
      <vt:lpstr>1. Eutrophication</vt:lpstr>
      <vt:lpstr>2. Acidification</vt:lpstr>
      <vt:lpstr>3. Plastic Debris</vt:lpstr>
      <vt:lpstr>PowerPoint Presentation</vt:lpstr>
      <vt:lpstr>4. Other Toxins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Solution to pollution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Sumit Thakur</cp:lastModifiedBy>
  <cp:revision>775</cp:revision>
  <dcterms:created xsi:type="dcterms:W3CDTF">2010-05-23T14:28:12Z</dcterms:created>
  <dcterms:modified xsi:type="dcterms:W3CDTF">2021-05-13T05:42:15Z</dcterms:modified>
</cp:coreProperties>
</file>