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75" r:id="rId5"/>
    <p:sldId id="276" r:id="rId6"/>
    <p:sldId id="261" r:id="rId7"/>
    <p:sldId id="263" r:id="rId8"/>
    <p:sldId id="260" r:id="rId9"/>
    <p:sldId id="264" r:id="rId10"/>
    <p:sldId id="265" r:id="rId11"/>
    <p:sldId id="266" r:id="rId12"/>
    <p:sldId id="268" r:id="rId13"/>
    <p:sldId id="269" r:id="rId14"/>
    <p:sldId id="270" r:id="rId15"/>
    <p:sldId id="259" r:id="rId16"/>
    <p:sldId id="267" r:id="rId17"/>
    <p:sldId id="272" r:id="rId18"/>
    <p:sldId id="278" r:id="rId19"/>
    <p:sldId id="279" r:id="rId20"/>
    <p:sldId id="273" r:id="rId21"/>
    <p:sldId id="274" r:id="rId22"/>
    <p:sldId id="27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B78AE6-4B40-47CB-8A63-07858F0C7CDD}"/>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a:extLst>
              <a:ext uri="{FF2B5EF4-FFF2-40B4-BE49-F238E27FC236}">
                <a16:creationId xmlns:a16="http://schemas.microsoft.com/office/drawing/2014/main" id="{AE6F623D-3C77-405A-B677-BD21FAFEA484}"/>
              </a:ext>
            </a:extLst>
          </p:cNvPr>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a:extLst>
              <a:ext uri="{FF2B5EF4-FFF2-40B4-BE49-F238E27FC236}">
                <a16:creationId xmlns:a16="http://schemas.microsoft.com/office/drawing/2014/main" id="{A3424C60-3480-4737-9726-1DFF45FB8CFF}"/>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a:extLst>
              <a:ext uri="{FF2B5EF4-FFF2-40B4-BE49-F238E27FC236}">
                <a16:creationId xmlns:a16="http://schemas.microsoft.com/office/drawing/2014/main" id="{ED9FA560-4FAE-42EB-870E-15BD95D05CD0}"/>
              </a:ext>
            </a:extLst>
          </p:cNvPr>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a:extLst>
              <a:ext uri="{FF2B5EF4-FFF2-40B4-BE49-F238E27FC236}">
                <a16:creationId xmlns:a16="http://schemas.microsoft.com/office/drawing/2014/main" id="{AEA79AE7-FADF-4931-A243-A015830B56A0}"/>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a:extLst>
              <a:ext uri="{FF2B5EF4-FFF2-40B4-BE49-F238E27FC236}">
                <a16:creationId xmlns:a16="http://schemas.microsoft.com/office/drawing/2014/main" id="{301087A8-9C8B-4954-A342-81BCE13252C7}"/>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a:extLst>
              <a:ext uri="{FF2B5EF4-FFF2-40B4-BE49-F238E27FC236}">
                <a16:creationId xmlns:a16="http://schemas.microsoft.com/office/drawing/2014/main" id="{F5711B6A-FFC0-405E-B7CB-AEAAADCEC953}"/>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a:extLst>
              <a:ext uri="{FF2B5EF4-FFF2-40B4-BE49-F238E27FC236}">
                <a16:creationId xmlns:a16="http://schemas.microsoft.com/office/drawing/2014/main" id="{FF410F92-D077-4296-AAB3-77C451832C1A}"/>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0EA5D615-E17E-4E96-8ED4-287A02AA8BEC}"/>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a:extLst>
              <a:ext uri="{FF2B5EF4-FFF2-40B4-BE49-F238E27FC236}">
                <a16:creationId xmlns:a16="http://schemas.microsoft.com/office/drawing/2014/main" id="{4AB3A965-7EF5-4E15-A75D-B6C8C06E216D}"/>
              </a:ext>
            </a:extLst>
          </p:cNvPr>
          <p:cNvSpPr>
            <a:spLocks noGrp="1"/>
          </p:cNvSpPr>
          <p:nvPr>
            <p:ph type="dt" sz="half" idx="10"/>
          </p:nvPr>
        </p:nvSpPr>
        <p:spPr/>
        <p:txBody>
          <a:bodyPr/>
          <a:lstStyle>
            <a:lvl1pPr>
              <a:defRPr/>
            </a:lvl1pPr>
          </a:lstStyle>
          <a:p>
            <a:pPr>
              <a:defRPr/>
            </a:pPr>
            <a:fld id="{D8C840CA-F221-4CC3-A359-9A954CCDC960}" type="datetimeFigureOut">
              <a:rPr lang="en-GB"/>
              <a:pPr>
                <a:defRPr/>
              </a:pPr>
              <a:t>08/10/2021</a:t>
            </a:fld>
            <a:endParaRPr lang="en-GB"/>
          </a:p>
        </p:txBody>
      </p:sp>
      <p:sp>
        <p:nvSpPr>
          <p:cNvPr id="16" name="Footer Placeholder 16">
            <a:extLst>
              <a:ext uri="{FF2B5EF4-FFF2-40B4-BE49-F238E27FC236}">
                <a16:creationId xmlns:a16="http://schemas.microsoft.com/office/drawing/2014/main" id="{A7B4488D-6444-41E3-A5A3-B26FB94C4194}"/>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28">
            <a:extLst>
              <a:ext uri="{FF2B5EF4-FFF2-40B4-BE49-F238E27FC236}">
                <a16:creationId xmlns:a16="http://schemas.microsoft.com/office/drawing/2014/main" id="{5D0CD754-EAF5-4966-8BFF-2F6B9B7E1A6D}"/>
              </a:ext>
            </a:extLst>
          </p:cNvPr>
          <p:cNvSpPr>
            <a:spLocks noGrp="1"/>
          </p:cNvSpPr>
          <p:nvPr>
            <p:ph type="sldNum" sz="quarter" idx="12"/>
          </p:nvPr>
        </p:nvSpPr>
        <p:spPr>
          <a:xfrm>
            <a:off x="4343400" y="2198688"/>
            <a:ext cx="457200" cy="441325"/>
          </a:xfrm>
        </p:spPr>
        <p:txBody>
          <a:bodyPr/>
          <a:lstStyle>
            <a:lvl1pPr>
              <a:defRPr/>
            </a:lvl1pPr>
          </a:lstStyle>
          <a:p>
            <a:fld id="{2B57F49E-E4A7-45BE-94A2-5112B54B333B}" type="slidenum">
              <a:rPr lang="en-GB" altLang="en-US"/>
              <a:pPr/>
              <a:t>‹#›</a:t>
            </a:fld>
            <a:endParaRPr lang="en-GB" altLang="en-US"/>
          </a:p>
        </p:txBody>
      </p:sp>
    </p:spTree>
    <p:extLst>
      <p:ext uri="{BB962C8B-B14F-4D97-AF65-F5344CB8AC3E}">
        <p14:creationId xmlns:p14="http://schemas.microsoft.com/office/powerpoint/2010/main" val="40131117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8B0EA-EF16-4FA0-BA7A-2D71A3FA68AB}"/>
              </a:ext>
            </a:extLst>
          </p:cNvPr>
          <p:cNvSpPr>
            <a:spLocks noGrp="1"/>
          </p:cNvSpPr>
          <p:nvPr>
            <p:ph type="dt" sz="half" idx="10"/>
          </p:nvPr>
        </p:nvSpPr>
        <p:spPr/>
        <p:txBody>
          <a:bodyPr/>
          <a:lstStyle>
            <a:lvl1pPr>
              <a:defRPr/>
            </a:lvl1pPr>
          </a:lstStyle>
          <a:p>
            <a:pPr>
              <a:defRPr/>
            </a:pPr>
            <a:fld id="{6C3F8F05-22E7-40C8-A790-F316BEF3C47E}" type="datetimeFigureOut">
              <a:rPr lang="en-GB"/>
              <a:pPr>
                <a:defRPr/>
              </a:pPr>
              <a:t>08/10/2021</a:t>
            </a:fld>
            <a:endParaRPr lang="en-GB"/>
          </a:p>
        </p:txBody>
      </p:sp>
      <p:sp>
        <p:nvSpPr>
          <p:cNvPr id="5" name="Footer Placeholder 4">
            <a:extLst>
              <a:ext uri="{FF2B5EF4-FFF2-40B4-BE49-F238E27FC236}">
                <a16:creationId xmlns:a16="http://schemas.microsoft.com/office/drawing/2014/main" id="{E00EA5D8-6752-40CD-9F9E-AC6D9603897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675D74C-AC49-4873-85D6-4CD9DDEA883C}"/>
              </a:ext>
            </a:extLst>
          </p:cNvPr>
          <p:cNvSpPr>
            <a:spLocks noGrp="1"/>
          </p:cNvSpPr>
          <p:nvPr>
            <p:ph type="sldNum" sz="quarter" idx="12"/>
          </p:nvPr>
        </p:nvSpPr>
        <p:spPr/>
        <p:txBody>
          <a:bodyPr/>
          <a:lstStyle>
            <a:lvl1pPr>
              <a:defRPr/>
            </a:lvl1pPr>
          </a:lstStyle>
          <a:p>
            <a:fld id="{4437966A-C98A-49B9-8E72-57709A0063DC}" type="slidenum">
              <a:rPr lang="en-GB" altLang="en-US"/>
              <a:pPr/>
              <a:t>‹#›</a:t>
            </a:fld>
            <a:endParaRPr lang="en-GB" altLang="en-US"/>
          </a:p>
        </p:txBody>
      </p:sp>
    </p:spTree>
    <p:extLst>
      <p:ext uri="{BB962C8B-B14F-4D97-AF65-F5344CB8AC3E}">
        <p14:creationId xmlns:p14="http://schemas.microsoft.com/office/powerpoint/2010/main" val="403770487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9AAE7F-B304-4B53-A9A2-A4FD6041C844}"/>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a:extLst>
              <a:ext uri="{FF2B5EF4-FFF2-40B4-BE49-F238E27FC236}">
                <a16:creationId xmlns:a16="http://schemas.microsoft.com/office/drawing/2014/main" id="{A3616AA7-C5F2-4754-B968-735722E847B6}"/>
              </a:ext>
            </a:extLst>
          </p:cNvPr>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a:extLst>
              <a:ext uri="{FF2B5EF4-FFF2-40B4-BE49-F238E27FC236}">
                <a16:creationId xmlns:a16="http://schemas.microsoft.com/office/drawing/2014/main" id="{ED217586-EDD7-4BAD-9028-D44B65676A6E}"/>
              </a:ext>
            </a:extLst>
          </p:cNvPr>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a:extLst>
              <a:ext uri="{FF2B5EF4-FFF2-40B4-BE49-F238E27FC236}">
                <a16:creationId xmlns:a16="http://schemas.microsoft.com/office/drawing/2014/main" id="{BA25E227-82F6-4710-8739-80F6804DD256}"/>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a:extLst>
              <a:ext uri="{FF2B5EF4-FFF2-40B4-BE49-F238E27FC236}">
                <a16:creationId xmlns:a16="http://schemas.microsoft.com/office/drawing/2014/main" id="{5D56E0F8-D697-4E4E-A9D7-E1A662807758}"/>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a:extLst>
              <a:ext uri="{FF2B5EF4-FFF2-40B4-BE49-F238E27FC236}">
                <a16:creationId xmlns:a16="http://schemas.microsoft.com/office/drawing/2014/main" id="{BA6F0000-5EF9-47D3-BF91-0F465E179239}"/>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a:extLst>
              <a:ext uri="{FF2B5EF4-FFF2-40B4-BE49-F238E27FC236}">
                <a16:creationId xmlns:a16="http://schemas.microsoft.com/office/drawing/2014/main" id="{9AB688C3-43F9-4426-B491-F01F8ACBF70A}"/>
              </a:ext>
            </a:extLst>
          </p:cNvPr>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a:extLst>
              <a:ext uri="{FF2B5EF4-FFF2-40B4-BE49-F238E27FC236}">
                <a16:creationId xmlns:a16="http://schemas.microsoft.com/office/drawing/2014/main" id="{D96F4791-755D-4675-8119-B8E6C093F1B3}"/>
              </a:ext>
            </a:extLst>
          </p:cNvPr>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a:extLst>
              <a:ext uri="{FF2B5EF4-FFF2-40B4-BE49-F238E27FC236}">
                <a16:creationId xmlns:a16="http://schemas.microsoft.com/office/drawing/2014/main" id="{D2AFAE35-2A7F-4058-AECC-08FF776789DA}"/>
              </a:ext>
            </a:extLst>
          </p:cNvPr>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a:extLst>
              <a:ext uri="{FF2B5EF4-FFF2-40B4-BE49-F238E27FC236}">
                <a16:creationId xmlns:a16="http://schemas.microsoft.com/office/drawing/2014/main" id="{BE8D99A2-E136-4904-812E-26F6FCFE19E0}"/>
              </a:ext>
            </a:extLst>
          </p:cNvPr>
          <p:cNvSpPr>
            <a:spLocks noGrp="1"/>
          </p:cNvSpPr>
          <p:nvPr>
            <p:ph type="sldNum" sz="quarter" idx="10"/>
          </p:nvPr>
        </p:nvSpPr>
        <p:spPr>
          <a:xfrm>
            <a:off x="6915150" y="3009900"/>
            <a:ext cx="457200" cy="441325"/>
          </a:xfrm>
        </p:spPr>
        <p:txBody>
          <a:bodyPr/>
          <a:lstStyle>
            <a:lvl1pPr>
              <a:defRPr/>
            </a:lvl1pPr>
          </a:lstStyle>
          <a:p>
            <a:fld id="{CBA8F876-AD63-44EB-8043-E1F9BB5FDF3D}" type="slidenum">
              <a:rPr lang="en-GB" altLang="en-US"/>
              <a:pPr/>
              <a:t>‹#›</a:t>
            </a:fld>
            <a:endParaRPr lang="en-GB" altLang="en-US"/>
          </a:p>
        </p:txBody>
      </p:sp>
      <p:sp>
        <p:nvSpPr>
          <p:cNvPr id="14" name="Date Placeholder 3">
            <a:extLst>
              <a:ext uri="{FF2B5EF4-FFF2-40B4-BE49-F238E27FC236}">
                <a16:creationId xmlns:a16="http://schemas.microsoft.com/office/drawing/2014/main" id="{83381461-73AD-4C48-988D-847247C1EE02}"/>
              </a:ext>
            </a:extLst>
          </p:cNvPr>
          <p:cNvSpPr>
            <a:spLocks noGrp="1"/>
          </p:cNvSpPr>
          <p:nvPr>
            <p:ph type="dt" sz="half" idx="11"/>
          </p:nvPr>
        </p:nvSpPr>
        <p:spPr/>
        <p:txBody>
          <a:bodyPr/>
          <a:lstStyle>
            <a:lvl1pPr>
              <a:defRPr/>
            </a:lvl1pPr>
          </a:lstStyle>
          <a:p>
            <a:pPr>
              <a:defRPr/>
            </a:pPr>
            <a:fld id="{A9394B3B-CEAD-46C1-9660-2AB776BFB3F8}" type="datetimeFigureOut">
              <a:rPr lang="en-GB"/>
              <a:pPr>
                <a:defRPr/>
              </a:pPr>
              <a:t>08/10/2021</a:t>
            </a:fld>
            <a:endParaRPr lang="en-GB"/>
          </a:p>
        </p:txBody>
      </p:sp>
      <p:sp>
        <p:nvSpPr>
          <p:cNvPr id="15" name="Footer Placeholder 4">
            <a:extLst>
              <a:ext uri="{FF2B5EF4-FFF2-40B4-BE49-F238E27FC236}">
                <a16:creationId xmlns:a16="http://schemas.microsoft.com/office/drawing/2014/main" id="{58D932A1-E52E-4FD9-A0F6-0107C9C07547}"/>
              </a:ext>
            </a:extLst>
          </p:cNvPr>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29133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B818B-341F-4E07-9B4C-886D3E7C6128}"/>
              </a:ext>
            </a:extLst>
          </p:cNvPr>
          <p:cNvSpPr>
            <a:spLocks noGrp="1"/>
          </p:cNvSpPr>
          <p:nvPr>
            <p:ph type="dt" sz="half" idx="10"/>
          </p:nvPr>
        </p:nvSpPr>
        <p:spPr/>
        <p:txBody>
          <a:bodyPr/>
          <a:lstStyle>
            <a:lvl1pPr>
              <a:defRPr/>
            </a:lvl1pPr>
          </a:lstStyle>
          <a:p>
            <a:pPr>
              <a:defRPr/>
            </a:pPr>
            <a:fld id="{3B11CEC5-E58D-4751-811B-85A21AF7DB3D}" type="datetimeFigureOut">
              <a:rPr lang="en-GB"/>
              <a:pPr>
                <a:defRPr/>
              </a:pPr>
              <a:t>08/10/2021</a:t>
            </a:fld>
            <a:endParaRPr lang="en-GB"/>
          </a:p>
        </p:txBody>
      </p:sp>
      <p:sp>
        <p:nvSpPr>
          <p:cNvPr id="5" name="Footer Placeholder 4">
            <a:extLst>
              <a:ext uri="{FF2B5EF4-FFF2-40B4-BE49-F238E27FC236}">
                <a16:creationId xmlns:a16="http://schemas.microsoft.com/office/drawing/2014/main" id="{BB11ECEB-DB28-43B2-85A2-4AF2ED69ACF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9521EE1-3209-4168-9F09-B127ACA93AC8}"/>
              </a:ext>
            </a:extLst>
          </p:cNvPr>
          <p:cNvSpPr>
            <a:spLocks noGrp="1"/>
          </p:cNvSpPr>
          <p:nvPr>
            <p:ph type="sldNum" sz="quarter" idx="12"/>
          </p:nvPr>
        </p:nvSpPr>
        <p:spPr>
          <a:xfrm>
            <a:off x="4362450" y="1027113"/>
            <a:ext cx="457200" cy="441325"/>
          </a:xfrm>
        </p:spPr>
        <p:txBody>
          <a:bodyPr/>
          <a:lstStyle>
            <a:lvl1pPr>
              <a:defRPr/>
            </a:lvl1pPr>
          </a:lstStyle>
          <a:p>
            <a:fld id="{8052665B-BDAD-4392-BF0E-C84A196D0F1D}" type="slidenum">
              <a:rPr lang="en-GB" altLang="en-US"/>
              <a:pPr/>
              <a:t>‹#›</a:t>
            </a:fld>
            <a:endParaRPr lang="en-GB" altLang="en-US"/>
          </a:p>
        </p:txBody>
      </p:sp>
    </p:spTree>
    <p:extLst>
      <p:ext uri="{BB962C8B-B14F-4D97-AF65-F5344CB8AC3E}">
        <p14:creationId xmlns:p14="http://schemas.microsoft.com/office/powerpoint/2010/main" val="41254101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0E1438-7CE9-4E36-92C0-6646AD8DE719}"/>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a:extLst>
              <a:ext uri="{FF2B5EF4-FFF2-40B4-BE49-F238E27FC236}">
                <a16:creationId xmlns:a16="http://schemas.microsoft.com/office/drawing/2014/main" id="{7BA6F17A-3E11-44D7-B48B-71B0619D409E}"/>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a:extLst>
              <a:ext uri="{FF2B5EF4-FFF2-40B4-BE49-F238E27FC236}">
                <a16:creationId xmlns:a16="http://schemas.microsoft.com/office/drawing/2014/main" id="{9018F53C-A976-49D2-A3A5-7A66F82896BF}"/>
              </a:ext>
            </a:extLst>
          </p:cNvPr>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a:extLst>
              <a:ext uri="{FF2B5EF4-FFF2-40B4-BE49-F238E27FC236}">
                <a16:creationId xmlns:a16="http://schemas.microsoft.com/office/drawing/2014/main" id="{FF51A72E-3A72-4514-9DB7-465F408AE675}"/>
              </a:ext>
            </a:extLst>
          </p:cNvPr>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a:extLst>
              <a:ext uri="{FF2B5EF4-FFF2-40B4-BE49-F238E27FC236}">
                <a16:creationId xmlns:a16="http://schemas.microsoft.com/office/drawing/2014/main" id="{2F686B4F-0F83-4407-9273-3BE74E000028}"/>
              </a:ext>
            </a:extLst>
          </p:cNvPr>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a:extLst>
              <a:ext uri="{FF2B5EF4-FFF2-40B4-BE49-F238E27FC236}">
                <a16:creationId xmlns:a16="http://schemas.microsoft.com/office/drawing/2014/main" id="{6D279D5C-BA5F-4C5E-A1E3-37081CB2DC9C}"/>
              </a:ext>
            </a:extLst>
          </p:cNvPr>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a:extLst>
              <a:ext uri="{FF2B5EF4-FFF2-40B4-BE49-F238E27FC236}">
                <a16:creationId xmlns:a16="http://schemas.microsoft.com/office/drawing/2014/main" id="{ABAB5E2F-7097-41ED-9AD3-BA5A8D83524E}"/>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a:extLst>
              <a:ext uri="{FF2B5EF4-FFF2-40B4-BE49-F238E27FC236}">
                <a16:creationId xmlns:a16="http://schemas.microsoft.com/office/drawing/2014/main" id="{96BD3056-ED95-4424-A7C8-80F4C2A88175}"/>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a:extLst>
              <a:ext uri="{FF2B5EF4-FFF2-40B4-BE49-F238E27FC236}">
                <a16:creationId xmlns:a16="http://schemas.microsoft.com/office/drawing/2014/main" id="{68904109-5F25-47CB-961E-327AE253C1DA}"/>
              </a:ext>
            </a:extLst>
          </p:cNvPr>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a:extLst>
              <a:ext uri="{FF2B5EF4-FFF2-40B4-BE49-F238E27FC236}">
                <a16:creationId xmlns:a16="http://schemas.microsoft.com/office/drawing/2014/main" id="{7D55F7CF-0883-4721-A34D-669001C2FC7C}"/>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093BC9C2-FF32-4EC3-B660-47BE8958E1DE}"/>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a:extLst>
              <a:ext uri="{FF2B5EF4-FFF2-40B4-BE49-F238E27FC236}">
                <a16:creationId xmlns:a16="http://schemas.microsoft.com/office/drawing/2014/main" id="{DBB46038-91B8-444B-B669-C1B1BCB99476}"/>
              </a:ext>
            </a:extLst>
          </p:cNvPr>
          <p:cNvSpPr>
            <a:spLocks noGrp="1"/>
          </p:cNvSpPr>
          <p:nvPr>
            <p:ph type="ftr" sz="quarter" idx="10"/>
          </p:nvPr>
        </p:nvSpPr>
        <p:spPr/>
        <p:txBody>
          <a:bodyPr/>
          <a:lstStyle>
            <a:lvl1pPr>
              <a:defRPr/>
            </a:lvl1pPr>
          </a:lstStyle>
          <a:p>
            <a:pPr>
              <a:defRPr/>
            </a:pPr>
            <a:endParaRPr lang="en-GB"/>
          </a:p>
        </p:txBody>
      </p:sp>
      <p:sp>
        <p:nvSpPr>
          <p:cNvPr id="16" name="Date Placeholder 3">
            <a:extLst>
              <a:ext uri="{FF2B5EF4-FFF2-40B4-BE49-F238E27FC236}">
                <a16:creationId xmlns:a16="http://schemas.microsoft.com/office/drawing/2014/main" id="{3CDDECFF-7D1B-4AE6-BDB4-2AC9208896D1}"/>
              </a:ext>
            </a:extLst>
          </p:cNvPr>
          <p:cNvSpPr>
            <a:spLocks noGrp="1"/>
          </p:cNvSpPr>
          <p:nvPr>
            <p:ph type="dt" sz="half" idx="11"/>
          </p:nvPr>
        </p:nvSpPr>
        <p:spPr/>
        <p:txBody>
          <a:bodyPr/>
          <a:lstStyle>
            <a:lvl1pPr>
              <a:defRPr/>
            </a:lvl1pPr>
          </a:lstStyle>
          <a:p>
            <a:pPr>
              <a:defRPr/>
            </a:pPr>
            <a:fld id="{E40CEBAC-3CAD-4012-802B-CC83D8C003BE}" type="datetimeFigureOut">
              <a:rPr lang="en-GB"/>
              <a:pPr>
                <a:defRPr/>
              </a:pPr>
              <a:t>08/10/2021</a:t>
            </a:fld>
            <a:endParaRPr lang="en-GB"/>
          </a:p>
        </p:txBody>
      </p:sp>
      <p:sp>
        <p:nvSpPr>
          <p:cNvPr id="17" name="Slide Number Placeholder 5">
            <a:extLst>
              <a:ext uri="{FF2B5EF4-FFF2-40B4-BE49-F238E27FC236}">
                <a16:creationId xmlns:a16="http://schemas.microsoft.com/office/drawing/2014/main" id="{D0D9B334-0786-449B-A2E9-032287E6C80D}"/>
              </a:ext>
            </a:extLst>
          </p:cNvPr>
          <p:cNvSpPr>
            <a:spLocks noGrp="1"/>
          </p:cNvSpPr>
          <p:nvPr>
            <p:ph type="sldNum" sz="quarter" idx="12"/>
          </p:nvPr>
        </p:nvSpPr>
        <p:spPr>
          <a:xfrm>
            <a:off x="4343400" y="2198688"/>
            <a:ext cx="457200" cy="441325"/>
          </a:xfrm>
        </p:spPr>
        <p:txBody>
          <a:bodyPr/>
          <a:lstStyle>
            <a:lvl1pPr>
              <a:defRPr/>
            </a:lvl1pPr>
          </a:lstStyle>
          <a:p>
            <a:fld id="{DAFEF639-DB62-4853-930F-4FF91F5A85F0}" type="slidenum">
              <a:rPr lang="en-GB" altLang="en-US"/>
              <a:pPr/>
              <a:t>‹#›</a:t>
            </a:fld>
            <a:endParaRPr lang="en-GB" altLang="en-US"/>
          </a:p>
        </p:txBody>
      </p:sp>
    </p:spTree>
    <p:extLst>
      <p:ext uri="{BB962C8B-B14F-4D97-AF65-F5344CB8AC3E}">
        <p14:creationId xmlns:p14="http://schemas.microsoft.com/office/powerpoint/2010/main" val="6192530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1BB7F6D-55A5-45FC-91AE-50C19C20414F}"/>
              </a:ext>
            </a:extLst>
          </p:cNvPr>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FA9F053F-D73F-4DD8-A77D-27EF74CEC983}"/>
              </a:ext>
            </a:extLst>
          </p:cNvPr>
          <p:cNvSpPr>
            <a:spLocks noGrp="1"/>
          </p:cNvSpPr>
          <p:nvPr>
            <p:ph type="dt" sz="half" idx="10"/>
          </p:nvPr>
        </p:nvSpPr>
        <p:spPr>
          <a:xfrm>
            <a:off x="5791200" y="6410325"/>
            <a:ext cx="3044825" cy="365125"/>
          </a:xfrm>
        </p:spPr>
        <p:txBody>
          <a:bodyPr/>
          <a:lstStyle>
            <a:lvl1pPr>
              <a:defRPr/>
            </a:lvl1pPr>
          </a:lstStyle>
          <a:p>
            <a:pPr>
              <a:defRPr/>
            </a:pPr>
            <a:fld id="{166D773E-4F52-4621-A486-20174144F35B}" type="datetimeFigureOut">
              <a:rPr lang="en-GB"/>
              <a:pPr>
                <a:defRPr/>
              </a:pPr>
              <a:t>08/10/2021</a:t>
            </a:fld>
            <a:endParaRPr lang="en-GB"/>
          </a:p>
        </p:txBody>
      </p:sp>
      <p:sp>
        <p:nvSpPr>
          <p:cNvPr id="7" name="Footer Placeholder 5">
            <a:extLst>
              <a:ext uri="{FF2B5EF4-FFF2-40B4-BE49-F238E27FC236}">
                <a16:creationId xmlns:a16="http://schemas.microsoft.com/office/drawing/2014/main" id="{CF1BE8CF-E251-4A3E-B821-4D7C3F0E1D14}"/>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65E93C0E-4824-484F-8DF4-0A56B8B9F57B}"/>
              </a:ext>
            </a:extLst>
          </p:cNvPr>
          <p:cNvSpPr>
            <a:spLocks noGrp="1"/>
          </p:cNvSpPr>
          <p:nvPr>
            <p:ph type="sldNum" sz="quarter" idx="12"/>
          </p:nvPr>
        </p:nvSpPr>
        <p:spPr/>
        <p:txBody>
          <a:bodyPr/>
          <a:lstStyle>
            <a:lvl1pPr>
              <a:defRPr/>
            </a:lvl1pPr>
          </a:lstStyle>
          <a:p>
            <a:fld id="{3B841B44-E528-498F-892F-0BFBD0347E53}" type="slidenum">
              <a:rPr lang="en-GB" altLang="en-US"/>
              <a:pPr/>
              <a:t>‹#›</a:t>
            </a:fld>
            <a:endParaRPr lang="en-GB" altLang="en-US"/>
          </a:p>
        </p:txBody>
      </p:sp>
    </p:spTree>
    <p:extLst>
      <p:ext uri="{BB962C8B-B14F-4D97-AF65-F5344CB8AC3E}">
        <p14:creationId xmlns:p14="http://schemas.microsoft.com/office/powerpoint/2010/main" val="181371053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39477DD-BD2F-470E-B12A-35AEB268AE49}"/>
              </a:ext>
            </a:extLst>
          </p:cNvPr>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a:extLst>
              <a:ext uri="{FF2B5EF4-FFF2-40B4-BE49-F238E27FC236}">
                <a16:creationId xmlns:a16="http://schemas.microsoft.com/office/drawing/2014/main" id="{D8BCEA0E-673A-478E-A0B7-EDC34A699FEA}"/>
              </a:ext>
            </a:extLst>
          </p:cNvPr>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a:extLst>
              <a:ext uri="{FF2B5EF4-FFF2-40B4-BE49-F238E27FC236}">
                <a16:creationId xmlns:a16="http://schemas.microsoft.com/office/drawing/2014/main" id="{139942B0-A9A8-47B6-B1E1-5D120E0A3B1F}"/>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a:extLst>
              <a:ext uri="{FF2B5EF4-FFF2-40B4-BE49-F238E27FC236}">
                <a16:creationId xmlns:a16="http://schemas.microsoft.com/office/drawing/2014/main" id="{F39B320F-8B23-4394-84FD-29869683078B}"/>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a:extLst>
              <a:ext uri="{FF2B5EF4-FFF2-40B4-BE49-F238E27FC236}">
                <a16:creationId xmlns:a16="http://schemas.microsoft.com/office/drawing/2014/main" id="{6DA1CF29-8E3A-45EC-BF77-9AD5E3B44625}"/>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a:extLst>
              <a:ext uri="{FF2B5EF4-FFF2-40B4-BE49-F238E27FC236}">
                <a16:creationId xmlns:a16="http://schemas.microsoft.com/office/drawing/2014/main" id="{46D5976F-3D41-420E-B462-60271DA50C69}"/>
              </a:ext>
            </a:extLst>
          </p:cNvPr>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4816CD41-51B8-4808-A19F-F486DF21F674}"/>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a:extLst>
              <a:ext uri="{FF2B5EF4-FFF2-40B4-BE49-F238E27FC236}">
                <a16:creationId xmlns:a16="http://schemas.microsoft.com/office/drawing/2014/main" id="{83C5081D-BAFE-4DFD-99A0-1F1D646CAF4A}"/>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a:extLst>
              <a:ext uri="{FF2B5EF4-FFF2-40B4-BE49-F238E27FC236}">
                <a16:creationId xmlns:a16="http://schemas.microsoft.com/office/drawing/2014/main" id="{1D3A9743-26E6-4CA9-99B2-DB0671B32F54}"/>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a:extLst>
              <a:ext uri="{FF2B5EF4-FFF2-40B4-BE49-F238E27FC236}">
                <a16:creationId xmlns:a16="http://schemas.microsoft.com/office/drawing/2014/main" id="{8F2A632B-BE70-4FFC-91EB-8F37E861B448}"/>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a:extLst>
              <a:ext uri="{FF2B5EF4-FFF2-40B4-BE49-F238E27FC236}">
                <a16:creationId xmlns:a16="http://schemas.microsoft.com/office/drawing/2014/main" id="{B53A0400-F1B6-42FC-8B10-BCFD0097C1CA}"/>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a:extLst>
              <a:ext uri="{FF2B5EF4-FFF2-40B4-BE49-F238E27FC236}">
                <a16:creationId xmlns:a16="http://schemas.microsoft.com/office/drawing/2014/main" id="{2A0871CB-DB13-451C-87AA-70787FFA0812}"/>
              </a:ext>
            </a:extLst>
          </p:cNvPr>
          <p:cNvSpPr>
            <a:spLocks noGrp="1"/>
          </p:cNvSpPr>
          <p:nvPr>
            <p:ph type="dt" sz="half" idx="10"/>
          </p:nvPr>
        </p:nvSpPr>
        <p:spPr/>
        <p:txBody>
          <a:bodyPr/>
          <a:lstStyle>
            <a:lvl1pPr>
              <a:defRPr/>
            </a:lvl1pPr>
          </a:lstStyle>
          <a:p>
            <a:pPr>
              <a:defRPr/>
            </a:pPr>
            <a:fld id="{65006CCA-D64C-435D-8460-D52E3D0947A4}" type="datetimeFigureOut">
              <a:rPr lang="en-GB"/>
              <a:pPr>
                <a:defRPr/>
              </a:pPr>
              <a:t>08/10/2021</a:t>
            </a:fld>
            <a:endParaRPr lang="en-GB"/>
          </a:p>
        </p:txBody>
      </p:sp>
      <p:sp>
        <p:nvSpPr>
          <p:cNvPr id="19" name="Footer Placeholder 7">
            <a:extLst>
              <a:ext uri="{FF2B5EF4-FFF2-40B4-BE49-F238E27FC236}">
                <a16:creationId xmlns:a16="http://schemas.microsoft.com/office/drawing/2014/main" id="{FA4B4309-FC37-4479-9762-73016997765C}"/>
              </a:ext>
            </a:extLst>
          </p:cNvPr>
          <p:cNvSpPr>
            <a:spLocks noGrp="1"/>
          </p:cNvSpPr>
          <p:nvPr>
            <p:ph type="ftr" sz="quarter" idx="11"/>
          </p:nvPr>
        </p:nvSpPr>
        <p:spPr>
          <a:xfrm>
            <a:off x="304800" y="6410325"/>
            <a:ext cx="3581400" cy="365125"/>
          </a:xfrm>
        </p:spPr>
        <p:txBody>
          <a:bodyPr/>
          <a:lstStyle>
            <a:lvl1pPr>
              <a:defRPr/>
            </a:lvl1pPr>
          </a:lstStyle>
          <a:p>
            <a:pPr>
              <a:defRPr/>
            </a:pPr>
            <a:endParaRPr lang="en-GB"/>
          </a:p>
        </p:txBody>
      </p:sp>
      <p:sp>
        <p:nvSpPr>
          <p:cNvPr id="20" name="Slide Number Placeholder 8">
            <a:extLst>
              <a:ext uri="{FF2B5EF4-FFF2-40B4-BE49-F238E27FC236}">
                <a16:creationId xmlns:a16="http://schemas.microsoft.com/office/drawing/2014/main" id="{999A58C2-D5B4-4BF6-9A65-43053EF705EE}"/>
              </a:ext>
            </a:extLst>
          </p:cNvPr>
          <p:cNvSpPr>
            <a:spLocks noGrp="1"/>
          </p:cNvSpPr>
          <p:nvPr>
            <p:ph type="sldNum" sz="quarter" idx="12"/>
          </p:nvPr>
        </p:nvSpPr>
        <p:spPr>
          <a:xfrm>
            <a:off x="4343400" y="1042988"/>
            <a:ext cx="457200" cy="441325"/>
          </a:xfrm>
        </p:spPr>
        <p:txBody>
          <a:bodyPr/>
          <a:lstStyle>
            <a:lvl1pPr>
              <a:defRPr/>
            </a:lvl1pPr>
          </a:lstStyle>
          <a:p>
            <a:fld id="{E658E7DE-26B2-4DC0-8BAB-CFF526F86526}" type="slidenum">
              <a:rPr lang="en-GB" altLang="en-US"/>
              <a:pPr/>
              <a:t>‹#›</a:t>
            </a:fld>
            <a:endParaRPr lang="en-GB" altLang="en-US"/>
          </a:p>
        </p:txBody>
      </p:sp>
    </p:spTree>
    <p:extLst>
      <p:ext uri="{BB962C8B-B14F-4D97-AF65-F5344CB8AC3E}">
        <p14:creationId xmlns:p14="http://schemas.microsoft.com/office/powerpoint/2010/main" val="7626335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B5AC01-72AA-476B-B641-7895CFB78BAD}"/>
              </a:ext>
            </a:extLst>
          </p:cNvPr>
          <p:cNvSpPr>
            <a:spLocks noGrp="1"/>
          </p:cNvSpPr>
          <p:nvPr>
            <p:ph type="dt" sz="half" idx="10"/>
          </p:nvPr>
        </p:nvSpPr>
        <p:spPr/>
        <p:txBody>
          <a:bodyPr/>
          <a:lstStyle>
            <a:lvl1pPr>
              <a:defRPr/>
            </a:lvl1pPr>
          </a:lstStyle>
          <a:p>
            <a:pPr>
              <a:defRPr/>
            </a:pPr>
            <a:fld id="{5354EBC6-9EE3-4172-A0B5-99A334E614FD}" type="datetimeFigureOut">
              <a:rPr lang="en-GB"/>
              <a:pPr>
                <a:defRPr/>
              </a:pPr>
              <a:t>08/10/2021</a:t>
            </a:fld>
            <a:endParaRPr lang="en-GB"/>
          </a:p>
        </p:txBody>
      </p:sp>
      <p:sp>
        <p:nvSpPr>
          <p:cNvPr id="4" name="Footer Placeholder 3">
            <a:extLst>
              <a:ext uri="{FF2B5EF4-FFF2-40B4-BE49-F238E27FC236}">
                <a16:creationId xmlns:a16="http://schemas.microsoft.com/office/drawing/2014/main" id="{E47109B7-9739-43A9-A391-7A1C432919CA}"/>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4">
            <a:extLst>
              <a:ext uri="{FF2B5EF4-FFF2-40B4-BE49-F238E27FC236}">
                <a16:creationId xmlns:a16="http://schemas.microsoft.com/office/drawing/2014/main" id="{3CD19E11-61A0-4B11-A47D-3DEB2F0D715F}"/>
              </a:ext>
            </a:extLst>
          </p:cNvPr>
          <p:cNvSpPr>
            <a:spLocks noGrp="1"/>
          </p:cNvSpPr>
          <p:nvPr>
            <p:ph type="sldNum" sz="quarter" idx="12"/>
          </p:nvPr>
        </p:nvSpPr>
        <p:spPr>
          <a:xfrm>
            <a:off x="4343400" y="1036638"/>
            <a:ext cx="457200" cy="441325"/>
          </a:xfrm>
        </p:spPr>
        <p:txBody>
          <a:bodyPr/>
          <a:lstStyle>
            <a:lvl1pPr>
              <a:defRPr/>
            </a:lvl1pPr>
          </a:lstStyle>
          <a:p>
            <a:fld id="{A8E3265E-B5A8-4067-8047-1DA632FB0818}" type="slidenum">
              <a:rPr lang="en-GB" altLang="en-US"/>
              <a:pPr/>
              <a:t>‹#›</a:t>
            </a:fld>
            <a:endParaRPr lang="en-GB" altLang="en-US"/>
          </a:p>
        </p:txBody>
      </p:sp>
    </p:spTree>
    <p:extLst>
      <p:ext uri="{BB962C8B-B14F-4D97-AF65-F5344CB8AC3E}">
        <p14:creationId xmlns:p14="http://schemas.microsoft.com/office/powerpoint/2010/main" val="392127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39AFA1-6E27-4B48-B23A-139119229EDE}"/>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a:extLst>
              <a:ext uri="{FF2B5EF4-FFF2-40B4-BE49-F238E27FC236}">
                <a16:creationId xmlns:a16="http://schemas.microsoft.com/office/drawing/2014/main" id="{377AE8DF-D19D-40EB-9E4D-E2C6AED93025}"/>
              </a:ext>
            </a:extLst>
          </p:cNvPr>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a:extLst>
              <a:ext uri="{FF2B5EF4-FFF2-40B4-BE49-F238E27FC236}">
                <a16:creationId xmlns:a16="http://schemas.microsoft.com/office/drawing/2014/main" id="{93E1C652-B29E-444F-836D-237F88CCB5E6}"/>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a:extLst>
              <a:ext uri="{FF2B5EF4-FFF2-40B4-BE49-F238E27FC236}">
                <a16:creationId xmlns:a16="http://schemas.microsoft.com/office/drawing/2014/main" id="{B7A268F2-A7A4-4B98-81CB-B3354D329B2E}"/>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a:extLst>
              <a:ext uri="{FF2B5EF4-FFF2-40B4-BE49-F238E27FC236}">
                <a16:creationId xmlns:a16="http://schemas.microsoft.com/office/drawing/2014/main" id="{3B775011-42E3-4608-AB32-51908503FEDD}"/>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a:extLst>
              <a:ext uri="{FF2B5EF4-FFF2-40B4-BE49-F238E27FC236}">
                <a16:creationId xmlns:a16="http://schemas.microsoft.com/office/drawing/2014/main" id="{07C4346F-E712-46CF-9A59-111535EB7391}"/>
              </a:ext>
            </a:extLst>
          </p:cNvPr>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a:extLst>
              <a:ext uri="{FF2B5EF4-FFF2-40B4-BE49-F238E27FC236}">
                <a16:creationId xmlns:a16="http://schemas.microsoft.com/office/drawing/2014/main" id="{801656CB-B79A-4AC2-9F6C-1EB198984C31}"/>
              </a:ext>
            </a:extLst>
          </p:cNvPr>
          <p:cNvSpPr>
            <a:spLocks noGrp="1"/>
          </p:cNvSpPr>
          <p:nvPr>
            <p:ph type="dt" sz="half" idx="10"/>
          </p:nvPr>
        </p:nvSpPr>
        <p:spPr/>
        <p:txBody>
          <a:bodyPr/>
          <a:lstStyle>
            <a:lvl1pPr>
              <a:defRPr/>
            </a:lvl1pPr>
          </a:lstStyle>
          <a:p>
            <a:pPr>
              <a:defRPr/>
            </a:pPr>
            <a:fld id="{AB618A81-2A49-4486-ACB0-A1789FC733C6}" type="datetimeFigureOut">
              <a:rPr lang="en-GB"/>
              <a:pPr>
                <a:defRPr/>
              </a:pPr>
              <a:t>08/10/2021</a:t>
            </a:fld>
            <a:endParaRPr lang="en-GB"/>
          </a:p>
        </p:txBody>
      </p:sp>
      <p:sp>
        <p:nvSpPr>
          <p:cNvPr id="9" name="Footer Placeholder 2">
            <a:extLst>
              <a:ext uri="{FF2B5EF4-FFF2-40B4-BE49-F238E27FC236}">
                <a16:creationId xmlns:a16="http://schemas.microsoft.com/office/drawing/2014/main" id="{4054C4A3-B410-4850-81F0-8B054620C581}"/>
              </a:ext>
            </a:extLst>
          </p:cNvPr>
          <p:cNvSpPr>
            <a:spLocks noGrp="1"/>
          </p:cNvSpPr>
          <p:nvPr>
            <p:ph type="ftr" sz="quarter" idx="11"/>
          </p:nvPr>
        </p:nvSpPr>
        <p:spPr/>
        <p:txBody>
          <a:bodyPr/>
          <a:lstStyle>
            <a:lvl1pPr>
              <a:defRPr/>
            </a:lvl1pPr>
          </a:lstStyle>
          <a:p>
            <a:pPr>
              <a:defRPr/>
            </a:pPr>
            <a:endParaRPr lang="en-GB"/>
          </a:p>
        </p:txBody>
      </p:sp>
      <p:sp>
        <p:nvSpPr>
          <p:cNvPr id="10" name="Slide Number Placeholder 3">
            <a:extLst>
              <a:ext uri="{FF2B5EF4-FFF2-40B4-BE49-F238E27FC236}">
                <a16:creationId xmlns:a16="http://schemas.microsoft.com/office/drawing/2014/main" id="{84F70810-8A89-4540-8B5B-3AFEACD6276A}"/>
              </a:ext>
            </a:extLst>
          </p:cNvPr>
          <p:cNvSpPr>
            <a:spLocks noGrp="1"/>
          </p:cNvSpPr>
          <p:nvPr>
            <p:ph type="sldNum" sz="quarter" idx="12"/>
          </p:nvPr>
        </p:nvSpPr>
        <p:spPr>
          <a:xfrm>
            <a:off x="4267200" y="6324600"/>
            <a:ext cx="609600" cy="441325"/>
          </a:xfrm>
        </p:spPr>
        <p:txBody>
          <a:bodyPr/>
          <a:lstStyle>
            <a:lvl1pPr>
              <a:defRPr>
                <a:solidFill>
                  <a:srgbClr val="FFFFFF"/>
                </a:solidFill>
              </a:defRPr>
            </a:lvl1pPr>
          </a:lstStyle>
          <a:p>
            <a:fld id="{E78E4C55-AA69-4858-A2BC-9A1FABA4C6E7}" type="slidenum">
              <a:rPr lang="en-GB" altLang="en-US"/>
              <a:pPr/>
              <a:t>‹#›</a:t>
            </a:fld>
            <a:endParaRPr lang="en-GB" altLang="en-US"/>
          </a:p>
        </p:txBody>
      </p:sp>
    </p:spTree>
    <p:extLst>
      <p:ext uri="{BB962C8B-B14F-4D97-AF65-F5344CB8AC3E}">
        <p14:creationId xmlns:p14="http://schemas.microsoft.com/office/powerpoint/2010/main" val="297726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C8DEF0-6A0B-40BE-9C05-511B45525ECC}"/>
              </a:ext>
            </a:extLst>
          </p:cNvPr>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a:extLst>
              <a:ext uri="{FF2B5EF4-FFF2-40B4-BE49-F238E27FC236}">
                <a16:creationId xmlns:a16="http://schemas.microsoft.com/office/drawing/2014/main" id="{27DB2BB2-7F8F-4F6A-A8A6-C0230BA14B30}"/>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a:extLst>
              <a:ext uri="{FF2B5EF4-FFF2-40B4-BE49-F238E27FC236}">
                <a16:creationId xmlns:a16="http://schemas.microsoft.com/office/drawing/2014/main" id="{1305AF8C-442E-4252-A4A4-D5886EC6DBFD}"/>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a:extLst>
              <a:ext uri="{FF2B5EF4-FFF2-40B4-BE49-F238E27FC236}">
                <a16:creationId xmlns:a16="http://schemas.microsoft.com/office/drawing/2014/main" id="{AC81E71F-461E-485E-83BF-1D8F0F212A1E}"/>
              </a:ext>
            </a:extLst>
          </p:cNvPr>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a:extLst>
              <a:ext uri="{FF2B5EF4-FFF2-40B4-BE49-F238E27FC236}">
                <a16:creationId xmlns:a16="http://schemas.microsoft.com/office/drawing/2014/main" id="{AA6C07E6-01AD-4CC1-A983-7413A4741C01}"/>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a:extLst>
              <a:ext uri="{FF2B5EF4-FFF2-40B4-BE49-F238E27FC236}">
                <a16:creationId xmlns:a16="http://schemas.microsoft.com/office/drawing/2014/main" id="{F0C554DA-F8B6-4DF1-BB3A-836DB34C2263}"/>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a:extLst>
              <a:ext uri="{FF2B5EF4-FFF2-40B4-BE49-F238E27FC236}">
                <a16:creationId xmlns:a16="http://schemas.microsoft.com/office/drawing/2014/main" id="{6BF530F3-C051-4BC0-974C-1CA953C07E1A}"/>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a:extLst>
              <a:ext uri="{FF2B5EF4-FFF2-40B4-BE49-F238E27FC236}">
                <a16:creationId xmlns:a16="http://schemas.microsoft.com/office/drawing/2014/main" id="{0AEE3272-F886-43A5-86BD-C2406A64DE89}"/>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a:extLst>
              <a:ext uri="{FF2B5EF4-FFF2-40B4-BE49-F238E27FC236}">
                <a16:creationId xmlns:a16="http://schemas.microsoft.com/office/drawing/2014/main" id="{E91A0BB2-C960-426F-965A-4D2B4EB7F82D}"/>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C86CA0D7-D096-4F66-858D-5444FE20FC03}"/>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5F0890A1-3786-497C-8ED2-05C92DE02485}"/>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a:extLst>
              <a:ext uri="{FF2B5EF4-FFF2-40B4-BE49-F238E27FC236}">
                <a16:creationId xmlns:a16="http://schemas.microsoft.com/office/drawing/2014/main" id="{537898B5-7AC6-42EB-A6C8-64A6744BE3BE}"/>
              </a:ext>
            </a:extLst>
          </p:cNvPr>
          <p:cNvSpPr>
            <a:spLocks noGrp="1"/>
          </p:cNvSpPr>
          <p:nvPr>
            <p:ph type="sldNum" sz="quarter" idx="10"/>
          </p:nvPr>
        </p:nvSpPr>
        <p:spPr>
          <a:xfrm>
            <a:off x="1371600" y="312738"/>
            <a:ext cx="457200" cy="441325"/>
          </a:xfrm>
        </p:spPr>
        <p:txBody>
          <a:bodyPr/>
          <a:lstStyle>
            <a:lvl1pPr>
              <a:defRPr/>
            </a:lvl1pPr>
          </a:lstStyle>
          <a:p>
            <a:fld id="{8469A6A9-687B-491C-B6FD-D21446FDE48D}" type="slidenum">
              <a:rPr lang="en-GB" altLang="en-US"/>
              <a:pPr/>
              <a:t>‹#›</a:t>
            </a:fld>
            <a:endParaRPr lang="en-GB" altLang="en-US"/>
          </a:p>
        </p:txBody>
      </p:sp>
      <p:sp>
        <p:nvSpPr>
          <p:cNvPr id="17" name="Date Placeholder 4">
            <a:extLst>
              <a:ext uri="{FF2B5EF4-FFF2-40B4-BE49-F238E27FC236}">
                <a16:creationId xmlns:a16="http://schemas.microsoft.com/office/drawing/2014/main" id="{C1D60864-5333-4B81-A10A-20C4A9BFE626}"/>
              </a:ext>
            </a:extLst>
          </p:cNvPr>
          <p:cNvSpPr>
            <a:spLocks noGrp="1"/>
          </p:cNvSpPr>
          <p:nvPr>
            <p:ph type="dt" sz="half" idx="11"/>
          </p:nvPr>
        </p:nvSpPr>
        <p:spPr/>
        <p:txBody>
          <a:bodyPr/>
          <a:lstStyle>
            <a:lvl1pPr>
              <a:defRPr/>
            </a:lvl1pPr>
          </a:lstStyle>
          <a:p>
            <a:pPr>
              <a:defRPr/>
            </a:pPr>
            <a:fld id="{0784AE82-AE00-468D-A993-005D4C71915C}" type="datetimeFigureOut">
              <a:rPr lang="en-GB"/>
              <a:pPr>
                <a:defRPr/>
              </a:pPr>
              <a:t>08/10/2021</a:t>
            </a:fld>
            <a:endParaRPr lang="en-GB"/>
          </a:p>
        </p:txBody>
      </p:sp>
      <p:sp>
        <p:nvSpPr>
          <p:cNvPr id="18" name="Footer Placeholder 5">
            <a:extLst>
              <a:ext uri="{FF2B5EF4-FFF2-40B4-BE49-F238E27FC236}">
                <a16:creationId xmlns:a16="http://schemas.microsoft.com/office/drawing/2014/main" id="{42010967-6964-4F61-83B9-3A25D6219A2E}"/>
              </a:ext>
            </a:extLst>
          </p:cNvPr>
          <p:cNvSpPr>
            <a:spLocks noGrp="1"/>
          </p:cNvSpPr>
          <p:nvPr>
            <p:ph type="ftr" sz="quarter" idx="12"/>
          </p:nvPr>
        </p:nvSpPr>
        <p:spPr>
          <a:xfrm>
            <a:off x="301625" y="6410325"/>
            <a:ext cx="3382963" cy="366713"/>
          </a:xfrm>
        </p:spPr>
        <p:txBody>
          <a:bodyPr/>
          <a:lstStyle>
            <a:lvl1pPr>
              <a:defRPr/>
            </a:lvl1pPr>
          </a:lstStyle>
          <a:p>
            <a:pPr>
              <a:defRPr/>
            </a:pPr>
            <a:endParaRPr lang="en-GB"/>
          </a:p>
        </p:txBody>
      </p:sp>
    </p:spTree>
    <p:extLst>
      <p:ext uri="{BB962C8B-B14F-4D97-AF65-F5344CB8AC3E}">
        <p14:creationId xmlns:p14="http://schemas.microsoft.com/office/powerpoint/2010/main" val="354509089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5A5E4FF-93EC-4A68-A3A2-F7D95D3EBDF5}"/>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a:extLst>
              <a:ext uri="{FF2B5EF4-FFF2-40B4-BE49-F238E27FC236}">
                <a16:creationId xmlns:a16="http://schemas.microsoft.com/office/drawing/2014/main" id="{2EB22A51-2EE9-477B-8F20-60A1345F2F6A}"/>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a:extLst>
              <a:ext uri="{FF2B5EF4-FFF2-40B4-BE49-F238E27FC236}">
                <a16:creationId xmlns:a16="http://schemas.microsoft.com/office/drawing/2014/main" id="{96640A2C-6FF0-4523-ADAB-F48C74ED7724}"/>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a:extLst>
              <a:ext uri="{FF2B5EF4-FFF2-40B4-BE49-F238E27FC236}">
                <a16:creationId xmlns:a16="http://schemas.microsoft.com/office/drawing/2014/main" id="{901436AF-B449-41AC-924F-C03243DB2A3E}"/>
              </a:ext>
            </a:extLst>
          </p:cNvPr>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a:extLst>
              <a:ext uri="{FF2B5EF4-FFF2-40B4-BE49-F238E27FC236}">
                <a16:creationId xmlns:a16="http://schemas.microsoft.com/office/drawing/2014/main" id="{F083A8D9-BCD3-4421-9839-208D110CE08E}"/>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a:extLst>
              <a:ext uri="{FF2B5EF4-FFF2-40B4-BE49-F238E27FC236}">
                <a16:creationId xmlns:a16="http://schemas.microsoft.com/office/drawing/2014/main" id="{5E0C3F32-1815-4B2C-A2D9-3E853EDBA3E9}"/>
              </a:ext>
            </a:extLst>
          </p:cNvPr>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a:extLst>
              <a:ext uri="{FF2B5EF4-FFF2-40B4-BE49-F238E27FC236}">
                <a16:creationId xmlns:a16="http://schemas.microsoft.com/office/drawing/2014/main" id="{39C4F700-C075-4376-84A8-44E1ED842BC9}"/>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51A476A8-A1AA-4E3D-921F-56C26F5C4C91}"/>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a:extLst>
              <a:ext uri="{FF2B5EF4-FFF2-40B4-BE49-F238E27FC236}">
                <a16:creationId xmlns:a16="http://schemas.microsoft.com/office/drawing/2014/main" id="{EE81D8DE-CE4A-49DC-B767-FAD4B023634B}"/>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04F9CF30-0E63-4FA8-A310-BD82D106003B}"/>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B2143846-135D-4F91-83F0-43EC81A1C667}"/>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a:extLst>
              <a:ext uri="{FF2B5EF4-FFF2-40B4-BE49-F238E27FC236}">
                <a16:creationId xmlns:a16="http://schemas.microsoft.com/office/drawing/2014/main" id="{33B6DC84-E915-40C2-AD57-7EEBC781C192}"/>
              </a:ext>
            </a:extLst>
          </p:cNvPr>
          <p:cNvSpPr>
            <a:spLocks noGrp="1"/>
          </p:cNvSpPr>
          <p:nvPr>
            <p:ph type="sldNum" sz="quarter" idx="10"/>
          </p:nvPr>
        </p:nvSpPr>
        <p:spPr>
          <a:xfrm>
            <a:off x="1371600" y="312738"/>
            <a:ext cx="457200" cy="441325"/>
          </a:xfrm>
        </p:spPr>
        <p:txBody>
          <a:bodyPr/>
          <a:lstStyle>
            <a:lvl1pPr>
              <a:defRPr/>
            </a:lvl1pPr>
          </a:lstStyle>
          <a:p>
            <a:fld id="{68F27BD1-B863-458E-988A-ACA831EA62F0}" type="slidenum">
              <a:rPr lang="en-GB" altLang="en-US"/>
              <a:pPr/>
              <a:t>‹#›</a:t>
            </a:fld>
            <a:endParaRPr lang="en-GB" altLang="en-US"/>
          </a:p>
        </p:txBody>
      </p:sp>
      <p:sp>
        <p:nvSpPr>
          <p:cNvPr id="17" name="Date Placeholder 4">
            <a:extLst>
              <a:ext uri="{FF2B5EF4-FFF2-40B4-BE49-F238E27FC236}">
                <a16:creationId xmlns:a16="http://schemas.microsoft.com/office/drawing/2014/main" id="{856BE7CF-6AD5-4511-AEF5-3D6E2DC34626}"/>
              </a:ext>
            </a:extLst>
          </p:cNvPr>
          <p:cNvSpPr>
            <a:spLocks noGrp="1"/>
          </p:cNvSpPr>
          <p:nvPr>
            <p:ph type="dt" sz="half" idx="11"/>
          </p:nvPr>
        </p:nvSpPr>
        <p:spPr>
          <a:xfrm>
            <a:off x="5788025" y="6405563"/>
            <a:ext cx="3044825" cy="365125"/>
          </a:xfrm>
        </p:spPr>
        <p:txBody>
          <a:bodyPr/>
          <a:lstStyle>
            <a:lvl1pPr>
              <a:defRPr/>
            </a:lvl1pPr>
          </a:lstStyle>
          <a:p>
            <a:pPr>
              <a:defRPr/>
            </a:pPr>
            <a:fld id="{03B4DF92-4FF8-44B5-B708-CF8C8B1FE083}" type="datetimeFigureOut">
              <a:rPr lang="en-GB"/>
              <a:pPr>
                <a:defRPr/>
              </a:pPr>
              <a:t>08/10/2021</a:t>
            </a:fld>
            <a:endParaRPr lang="en-GB"/>
          </a:p>
        </p:txBody>
      </p:sp>
      <p:sp>
        <p:nvSpPr>
          <p:cNvPr id="18" name="Footer Placeholder 5">
            <a:extLst>
              <a:ext uri="{FF2B5EF4-FFF2-40B4-BE49-F238E27FC236}">
                <a16:creationId xmlns:a16="http://schemas.microsoft.com/office/drawing/2014/main" id="{124E556B-0BE3-49DF-917C-ED68F6E55DD5}"/>
              </a:ext>
            </a:extLst>
          </p:cNvPr>
          <p:cNvSpPr>
            <a:spLocks noGrp="1"/>
          </p:cNvSpPr>
          <p:nvPr>
            <p:ph type="ftr" sz="quarter" idx="12"/>
          </p:nvPr>
        </p:nvSpPr>
        <p:spPr>
          <a:xfrm>
            <a:off x="301625" y="6410325"/>
            <a:ext cx="3584575" cy="366713"/>
          </a:xfrm>
        </p:spPr>
        <p:txBody>
          <a:bodyPr/>
          <a:lstStyle>
            <a:lvl1pPr>
              <a:defRPr/>
            </a:lvl1pPr>
          </a:lstStyle>
          <a:p>
            <a:pPr>
              <a:defRPr/>
            </a:pPr>
            <a:endParaRPr lang="en-GB"/>
          </a:p>
        </p:txBody>
      </p:sp>
    </p:spTree>
    <p:extLst>
      <p:ext uri="{BB962C8B-B14F-4D97-AF65-F5344CB8AC3E}">
        <p14:creationId xmlns:p14="http://schemas.microsoft.com/office/powerpoint/2010/main" val="237498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D0643BB-A6A5-41B4-B373-3B67A828ECDA}"/>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a:extLst>
              <a:ext uri="{FF2B5EF4-FFF2-40B4-BE49-F238E27FC236}">
                <a16:creationId xmlns:a16="http://schemas.microsoft.com/office/drawing/2014/main" id="{59178412-ED50-4EE3-AA8E-83DFAEDE106C}"/>
              </a:ext>
            </a:extLst>
          </p:cNvPr>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a:extLst>
              <a:ext uri="{FF2B5EF4-FFF2-40B4-BE49-F238E27FC236}">
                <a16:creationId xmlns:a16="http://schemas.microsoft.com/office/drawing/2014/main" id="{8C2F2D72-A042-4CF1-98AE-599AA372A98E}"/>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a:extLst>
              <a:ext uri="{FF2B5EF4-FFF2-40B4-BE49-F238E27FC236}">
                <a16:creationId xmlns:a16="http://schemas.microsoft.com/office/drawing/2014/main" id="{4BF61D2D-149D-4BE3-A91B-29139F201996}"/>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a:extLst>
              <a:ext uri="{FF2B5EF4-FFF2-40B4-BE49-F238E27FC236}">
                <a16:creationId xmlns:a16="http://schemas.microsoft.com/office/drawing/2014/main" id="{0306C52A-DB91-44B8-A8CA-996F3387531F}"/>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a:extLst>
              <a:ext uri="{FF2B5EF4-FFF2-40B4-BE49-F238E27FC236}">
                <a16:creationId xmlns:a16="http://schemas.microsoft.com/office/drawing/2014/main" id="{1290F855-0D6E-4928-AC28-A92D73003DF2}"/>
              </a:ext>
            </a:extLst>
          </p:cNvPr>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317EC09A-37DA-4EC1-B1B3-BF8DEF43EB9F}" type="datetimeFigureOut">
              <a:rPr lang="en-GB"/>
              <a:pPr>
                <a:defRPr/>
              </a:pPr>
              <a:t>08/10/2021</a:t>
            </a:fld>
            <a:endParaRPr lang="en-GB"/>
          </a:p>
        </p:txBody>
      </p:sp>
      <p:sp>
        <p:nvSpPr>
          <p:cNvPr id="3" name="Footer Placeholder 2">
            <a:extLst>
              <a:ext uri="{FF2B5EF4-FFF2-40B4-BE49-F238E27FC236}">
                <a16:creationId xmlns:a16="http://schemas.microsoft.com/office/drawing/2014/main" id="{86D56759-C0B8-46D6-80FD-A7DE732E967A}"/>
              </a:ext>
            </a:extLst>
          </p:cNvPr>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GB"/>
          </a:p>
        </p:txBody>
      </p:sp>
      <p:sp>
        <p:nvSpPr>
          <p:cNvPr id="8" name="Rectangle 7">
            <a:extLst>
              <a:ext uri="{FF2B5EF4-FFF2-40B4-BE49-F238E27FC236}">
                <a16:creationId xmlns:a16="http://schemas.microsoft.com/office/drawing/2014/main" id="{4FEB990C-3CCB-4FEF-9499-2F97E7F1F646}"/>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a:extLst>
              <a:ext uri="{FF2B5EF4-FFF2-40B4-BE49-F238E27FC236}">
                <a16:creationId xmlns:a16="http://schemas.microsoft.com/office/drawing/2014/main" id="{1813855B-D41F-4BEF-8B39-CC1597F2BADD}"/>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a:extLst>
              <a:ext uri="{FF2B5EF4-FFF2-40B4-BE49-F238E27FC236}">
                <a16:creationId xmlns:a16="http://schemas.microsoft.com/office/drawing/2014/main" id="{19AB4687-CCB2-403F-BAE9-66FCEA354B9C}"/>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a:extLst>
              <a:ext uri="{FF2B5EF4-FFF2-40B4-BE49-F238E27FC236}">
                <a16:creationId xmlns:a16="http://schemas.microsoft.com/office/drawing/2014/main" id="{72D7DBBB-2B28-4215-B0A0-5B01353BA266}"/>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a:extLst>
              <a:ext uri="{FF2B5EF4-FFF2-40B4-BE49-F238E27FC236}">
                <a16:creationId xmlns:a16="http://schemas.microsoft.com/office/drawing/2014/main" id="{B47FC561-CEE0-4DD4-A251-9420D90634F5}"/>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Georgia" panose="02040502050405020303" pitchFamily="18" charset="0"/>
              </a:defRPr>
            </a:lvl1pPr>
          </a:lstStyle>
          <a:p>
            <a:fld id="{19A9DE48-0AFF-4823-9562-0A28945C6852}" type="slidenum">
              <a:rPr lang="en-GB" altLang="en-US"/>
              <a:pPr/>
              <a:t>‹#›</a:t>
            </a:fld>
            <a:endParaRPr lang="en-GB" altLang="en-US"/>
          </a:p>
        </p:txBody>
      </p:sp>
      <p:sp>
        <p:nvSpPr>
          <p:cNvPr id="1038" name="Title Placeholder 21">
            <a:extLst>
              <a:ext uri="{FF2B5EF4-FFF2-40B4-BE49-F238E27FC236}">
                <a16:creationId xmlns:a16="http://schemas.microsoft.com/office/drawing/2014/main" id="{D6F0AE6E-1949-45A9-BF6E-84E0F56A4E7F}"/>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9" name="Text Placeholder 12">
            <a:extLst>
              <a:ext uri="{FF2B5EF4-FFF2-40B4-BE49-F238E27FC236}">
                <a16:creationId xmlns:a16="http://schemas.microsoft.com/office/drawing/2014/main" id="{48CFF033-584E-4DF3-B234-29BE060492C9}"/>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anose="02040502050405020303" pitchFamily="18" charset="0"/>
        </a:defRPr>
      </a:lvl2pPr>
      <a:lvl3pPr algn="ctr" rtl="0" fontAlgn="base">
        <a:spcBef>
          <a:spcPct val="0"/>
        </a:spcBef>
        <a:spcAft>
          <a:spcPct val="0"/>
        </a:spcAft>
        <a:defRPr sz="3300">
          <a:solidFill>
            <a:srgbClr val="7B9899"/>
          </a:solidFill>
          <a:latin typeface="Georgia" panose="02040502050405020303" pitchFamily="18" charset="0"/>
        </a:defRPr>
      </a:lvl3pPr>
      <a:lvl4pPr algn="ctr" rtl="0" fontAlgn="base">
        <a:spcBef>
          <a:spcPct val="0"/>
        </a:spcBef>
        <a:spcAft>
          <a:spcPct val="0"/>
        </a:spcAft>
        <a:defRPr sz="3300">
          <a:solidFill>
            <a:srgbClr val="7B9899"/>
          </a:solidFill>
          <a:latin typeface="Georgia" panose="02040502050405020303" pitchFamily="18" charset="0"/>
        </a:defRPr>
      </a:lvl4pPr>
      <a:lvl5pPr algn="ctr" rtl="0" fontAlgn="base">
        <a:spcBef>
          <a:spcPct val="0"/>
        </a:spcBef>
        <a:spcAft>
          <a:spcPct val="0"/>
        </a:spcAft>
        <a:defRPr sz="3300">
          <a:solidFill>
            <a:srgbClr val="7B9899"/>
          </a:solidFill>
          <a:latin typeface="Georgia" panose="02040502050405020303" pitchFamily="18" charset="0"/>
        </a:defRPr>
      </a:lvl5pPr>
      <a:lvl6pPr marL="457200" algn="ctr" rtl="0" fontAlgn="base">
        <a:spcBef>
          <a:spcPct val="0"/>
        </a:spcBef>
        <a:spcAft>
          <a:spcPct val="0"/>
        </a:spcAft>
        <a:defRPr sz="3300">
          <a:solidFill>
            <a:srgbClr val="7B9899"/>
          </a:solidFill>
          <a:latin typeface="Georgia" panose="02040502050405020303" pitchFamily="18" charset="0"/>
        </a:defRPr>
      </a:lvl6pPr>
      <a:lvl7pPr marL="914400" algn="ctr" rtl="0" fontAlgn="base">
        <a:spcBef>
          <a:spcPct val="0"/>
        </a:spcBef>
        <a:spcAft>
          <a:spcPct val="0"/>
        </a:spcAft>
        <a:defRPr sz="3300">
          <a:solidFill>
            <a:srgbClr val="7B9899"/>
          </a:solidFill>
          <a:latin typeface="Georgia" panose="02040502050405020303" pitchFamily="18" charset="0"/>
        </a:defRPr>
      </a:lvl7pPr>
      <a:lvl8pPr marL="1371600" algn="ctr" rtl="0" fontAlgn="base">
        <a:spcBef>
          <a:spcPct val="0"/>
        </a:spcBef>
        <a:spcAft>
          <a:spcPct val="0"/>
        </a:spcAft>
        <a:defRPr sz="3300">
          <a:solidFill>
            <a:srgbClr val="7B9899"/>
          </a:solidFill>
          <a:latin typeface="Georgia" panose="02040502050405020303" pitchFamily="18" charset="0"/>
        </a:defRPr>
      </a:lvl8pPr>
      <a:lvl9pPr marL="1828800" algn="ctr" rtl="0" fontAlgn="base">
        <a:spcBef>
          <a:spcPct val="0"/>
        </a:spcBef>
        <a:spcAft>
          <a:spcPct val="0"/>
        </a:spcAft>
        <a:defRPr sz="3300">
          <a:solidFill>
            <a:srgbClr val="7B9899"/>
          </a:solidFill>
          <a:latin typeface="Georgia" panose="02040502050405020303" pitchFamily="18" charset="0"/>
        </a:defRPr>
      </a:lvl9pPr>
    </p:titleStyle>
    <p:bodyStyle>
      <a:lvl1pPr marL="273050" indent="-273050" algn="l" rtl="0" fontAlgn="base">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5AC00BF-C8B1-4891-9BA2-5694F70E8230}"/>
              </a:ext>
            </a:extLst>
          </p:cNvPr>
          <p:cNvSpPr>
            <a:spLocks noGrp="1"/>
          </p:cNvSpPr>
          <p:nvPr>
            <p:ph type="subTitle" idx="1"/>
          </p:nvPr>
        </p:nvSpPr>
        <p:spPr>
          <a:xfrm>
            <a:off x="457200" y="4876800"/>
            <a:ext cx="3810000" cy="1295400"/>
          </a:xfrm>
        </p:spPr>
        <p:txBody>
          <a:bodyPr>
            <a:noAutofit/>
          </a:bodyPr>
          <a:lstStyle/>
          <a:p>
            <a:pPr fontAlgn="auto">
              <a:spcAft>
                <a:spcPts val="0"/>
              </a:spcAft>
              <a:buFont typeface="Wingdings 2"/>
              <a:buNone/>
              <a:defRPr/>
            </a:pPr>
            <a:r>
              <a:rPr lang="en-GB" sz="2000" dirty="0">
                <a:solidFill>
                  <a:schemeClr val="bg2">
                    <a:lumMod val="25000"/>
                  </a:schemeClr>
                </a:solidFill>
              </a:rPr>
              <a:t>Submitted by:</a:t>
            </a:r>
          </a:p>
          <a:p>
            <a:pPr fontAlgn="auto">
              <a:spcAft>
                <a:spcPts val="0"/>
              </a:spcAft>
              <a:buFont typeface="Wingdings 2"/>
              <a:buNone/>
              <a:defRPr/>
            </a:pPr>
            <a:r>
              <a:rPr lang="en-GB" sz="2000" dirty="0">
                <a:solidFill>
                  <a:schemeClr val="bg2">
                    <a:lumMod val="25000"/>
                  </a:schemeClr>
                </a:solidFill>
              </a:rPr>
              <a:t>    Studymafia.org</a:t>
            </a:r>
          </a:p>
        </p:txBody>
      </p:sp>
      <p:pic>
        <p:nvPicPr>
          <p:cNvPr id="13315" name="Picture 2">
            <a:extLst>
              <a:ext uri="{FF2B5EF4-FFF2-40B4-BE49-F238E27FC236}">
                <a16:creationId xmlns:a16="http://schemas.microsoft.com/office/drawing/2014/main" id="{C6980838-AF51-482E-886E-AC8D8F5F3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13" y="533400"/>
            <a:ext cx="3405187"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1">
            <a:extLst>
              <a:ext uri="{FF2B5EF4-FFF2-40B4-BE49-F238E27FC236}">
                <a16:creationId xmlns:a16="http://schemas.microsoft.com/office/drawing/2014/main" id="{31F48C28-65AB-4380-9DDD-E40B532FE29C}"/>
              </a:ext>
            </a:extLst>
          </p:cNvPr>
          <p:cNvSpPr>
            <a:spLocks noGrp="1"/>
          </p:cNvSpPr>
          <p:nvPr>
            <p:ph type="ctrTitle"/>
          </p:nvPr>
        </p:nvSpPr>
        <p:spPr>
          <a:xfrm>
            <a:off x="2971800" y="685800"/>
            <a:ext cx="7011988" cy="901700"/>
          </a:xfrm>
        </p:spPr>
        <p:txBody>
          <a:bodyPr/>
          <a:lstStyle/>
          <a:p>
            <a:r>
              <a:rPr lang="en-GB" altLang="en-US" sz="4000" b="1" dirty="0"/>
              <a:t>NANOMATERIALS</a:t>
            </a:r>
          </a:p>
        </p:txBody>
      </p:sp>
      <p:sp>
        <p:nvSpPr>
          <p:cNvPr id="5" name="TextBox 4">
            <a:extLst>
              <a:ext uri="{FF2B5EF4-FFF2-40B4-BE49-F238E27FC236}">
                <a16:creationId xmlns:a16="http://schemas.microsoft.com/office/drawing/2014/main" id="{76D8E1C9-59A4-45FB-92E2-2A06C160D197}"/>
              </a:ext>
            </a:extLst>
          </p:cNvPr>
          <p:cNvSpPr txBox="1"/>
          <p:nvPr/>
        </p:nvSpPr>
        <p:spPr>
          <a:xfrm>
            <a:off x="5867400" y="4876800"/>
            <a:ext cx="2895600" cy="708025"/>
          </a:xfrm>
          <a:prstGeom prst="rect">
            <a:avLst/>
          </a:prstGeom>
          <a:noFill/>
        </p:spPr>
        <p:txBody>
          <a:bodyPr>
            <a:spAutoFit/>
          </a:bodyPr>
          <a:lstStyle/>
          <a:p>
            <a:pPr fontAlgn="auto">
              <a:spcBef>
                <a:spcPts val="0"/>
              </a:spcBef>
              <a:spcAft>
                <a:spcPts val="0"/>
              </a:spcAft>
              <a:defRPr/>
            </a:pPr>
            <a:r>
              <a:rPr lang="en-GB" sz="2000" b="1" dirty="0">
                <a:solidFill>
                  <a:schemeClr val="bg2">
                    <a:lumMod val="25000"/>
                  </a:schemeClr>
                </a:solidFill>
                <a:latin typeface="+mn-lt"/>
                <a:cs typeface="+mn-cs"/>
              </a:rPr>
              <a:t>SUBMITTED TO:</a:t>
            </a:r>
          </a:p>
          <a:p>
            <a:pPr fontAlgn="auto">
              <a:spcBef>
                <a:spcPts val="0"/>
              </a:spcBef>
              <a:spcAft>
                <a:spcPts val="0"/>
              </a:spcAft>
              <a:defRPr/>
            </a:pPr>
            <a:r>
              <a:rPr lang="en-GB" sz="2000" b="1" dirty="0">
                <a:solidFill>
                  <a:schemeClr val="bg2">
                    <a:lumMod val="25000"/>
                  </a:schemeClr>
                </a:solidFill>
                <a:latin typeface="+mn-lt"/>
                <a:cs typeface="+mn-cs"/>
              </a:rPr>
              <a:t>STUDYMAFIA.ORG</a:t>
            </a:r>
          </a:p>
        </p:txBody>
      </p:sp>
      <p:pic>
        <p:nvPicPr>
          <p:cNvPr id="6" name="Picture 2" descr="logo1">
            <a:extLst>
              <a:ext uri="{FF2B5EF4-FFF2-40B4-BE49-F238E27FC236}">
                <a16:creationId xmlns:a16="http://schemas.microsoft.com/office/drawing/2014/main" id="{9ABA637F-DB45-48CE-BC9A-F601DA74B3C7}"/>
              </a:ext>
            </a:extLst>
          </p:cNvPr>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7" name="Picture 3" descr="strip1">
            <a:extLst>
              <a:ext uri="{FF2B5EF4-FFF2-40B4-BE49-F238E27FC236}">
                <a16:creationId xmlns:a16="http://schemas.microsoft.com/office/drawing/2014/main" id="{88D3F180-C1EB-43D0-8777-21A769768B04}"/>
              </a:ext>
            </a:extLst>
          </p:cNvPr>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8" name="Rectangle 5">
            <a:extLst>
              <a:ext uri="{FF2B5EF4-FFF2-40B4-BE49-F238E27FC236}">
                <a16:creationId xmlns:a16="http://schemas.microsoft.com/office/drawing/2014/main" id="{ECA45246-2609-46F2-925F-764BF7B89411}"/>
              </a:ext>
            </a:extLst>
          </p:cNvPr>
          <p:cNvSpPr>
            <a:spLocks noChangeArrowheads="1"/>
          </p:cNvSpPr>
          <p:nvPr/>
        </p:nvSpPr>
        <p:spPr bwMode="auto">
          <a:xfrm>
            <a:off x="381000" y="2796540"/>
            <a:ext cx="8686800" cy="1143000"/>
          </a:xfrm>
          <a:prstGeom prst="rect">
            <a:avLst/>
          </a:prstGeom>
          <a:noFill/>
          <a:ln w="9525">
            <a:noFill/>
            <a:miter lim="800000"/>
            <a:headEnd/>
            <a:tailEnd/>
          </a:ln>
        </p:spPr>
        <p:txBody>
          <a:bodyPr anchor="ctr"/>
          <a:lstStyle/>
          <a:p>
            <a:pPr algn="ctr" eaLnBrk="0" hangingPunct="0"/>
            <a:r>
              <a:rPr lang="en-US" sz="6000" dirty="0">
                <a:latin typeface="Verdana" pitchFamily="34" charset="0"/>
              </a:rPr>
              <a:t>www.studymafia.org</a:t>
            </a:r>
            <a:endParaRPr lang="en-US" sz="6000" dirty="0">
              <a:latin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E4119B4-87A3-484F-9C28-5B990D66052B}"/>
              </a:ext>
            </a:extLst>
          </p:cNvPr>
          <p:cNvSpPr>
            <a:spLocks noGrp="1"/>
          </p:cNvSpPr>
          <p:nvPr>
            <p:ph sz="quarter" idx="1"/>
          </p:nvPr>
        </p:nvSpPr>
        <p:spPr>
          <a:xfrm>
            <a:off x="301625" y="1527175"/>
            <a:ext cx="8504238" cy="4572000"/>
          </a:xfrm>
        </p:spPr>
        <p:txBody>
          <a:bodyPr/>
          <a:lstStyle/>
          <a:p>
            <a:pPr>
              <a:lnSpc>
                <a:spcPct val="80000"/>
              </a:lnSpc>
            </a:pPr>
            <a:r>
              <a:rPr lang="en-US" altLang="en-US"/>
              <a:t>by patterning matter on </a:t>
            </a:r>
            <a:r>
              <a:rPr lang="en-US" altLang="en-US" b="1"/>
              <a:t>the nano scale</a:t>
            </a:r>
            <a:r>
              <a:rPr lang="en-US" altLang="en-US"/>
              <a:t>, it is possible to vary fundamental properties of materials </a:t>
            </a:r>
            <a:r>
              <a:rPr lang="en-US" altLang="en-US" b="1"/>
              <a:t>without changing the chemical composition</a:t>
            </a:r>
          </a:p>
          <a:p>
            <a:pPr>
              <a:lnSpc>
                <a:spcPct val="80000"/>
              </a:lnSpc>
              <a:buFontTx/>
              <a:buNone/>
            </a:pPr>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FD14417-6E35-4C54-A7DB-9BB9B45AE0F1}"/>
              </a:ext>
            </a:extLst>
          </p:cNvPr>
          <p:cNvSpPr>
            <a:spLocks noGrp="1"/>
          </p:cNvSpPr>
          <p:nvPr>
            <p:ph type="title"/>
          </p:nvPr>
        </p:nvSpPr>
        <p:spPr/>
        <p:txBody>
          <a:bodyPr/>
          <a:lstStyle/>
          <a:p>
            <a:r>
              <a:rPr lang="en-US" altLang="en-US" dirty="0">
                <a:solidFill>
                  <a:srgbClr val="7B9899"/>
                </a:solidFill>
              </a:rPr>
              <a:t>Approaches</a:t>
            </a:r>
            <a:endParaRPr lang="en-GB" altLang="en-US" dirty="0">
              <a:solidFill>
                <a:srgbClr val="7B9899"/>
              </a:solidFill>
            </a:endParaRPr>
          </a:p>
        </p:txBody>
      </p:sp>
      <p:sp>
        <p:nvSpPr>
          <p:cNvPr id="21507" name="Content Placeholder 2">
            <a:extLst>
              <a:ext uri="{FF2B5EF4-FFF2-40B4-BE49-F238E27FC236}">
                <a16:creationId xmlns:a16="http://schemas.microsoft.com/office/drawing/2014/main" id="{42FB312D-25E0-4100-9CB0-2BCE718ACD4B}"/>
              </a:ext>
            </a:extLst>
          </p:cNvPr>
          <p:cNvSpPr>
            <a:spLocks noGrp="1"/>
          </p:cNvSpPr>
          <p:nvPr>
            <p:ph sz="quarter" idx="1"/>
          </p:nvPr>
        </p:nvSpPr>
        <p:spPr>
          <a:xfrm>
            <a:off x="457200" y="1600200"/>
            <a:ext cx="5843588" cy="4525963"/>
          </a:xfrm>
        </p:spPr>
        <p:txBody>
          <a:bodyPr/>
          <a:lstStyle/>
          <a:p>
            <a:r>
              <a:rPr lang="en-US" altLang="en-US" b="1"/>
              <a:t>Top-down</a:t>
            </a:r>
            <a:r>
              <a:rPr lang="en-US" altLang="en-US"/>
              <a:t> – Breaking down matter into more basic building blocks.  Frequently uses chemical or thermal methods.</a:t>
            </a:r>
          </a:p>
          <a:p>
            <a:endParaRPr lang="en-GB" altLang="en-US"/>
          </a:p>
          <a:p>
            <a:r>
              <a:rPr lang="en-US" altLang="en-US" b="1"/>
              <a:t>Bottoms-up</a:t>
            </a:r>
            <a:r>
              <a:rPr lang="en-US" altLang="en-US"/>
              <a:t> – Building complex systems by combining simple atomic-level components. </a:t>
            </a:r>
          </a:p>
          <a:p>
            <a:endParaRPr lang="en-GB" altLang="en-US"/>
          </a:p>
        </p:txBody>
      </p:sp>
      <p:pic>
        <p:nvPicPr>
          <p:cNvPr id="21508" name="Picture 3">
            <a:extLst>
              <a:ext uri="{FF2B5EF4-FFF2-40B4-BE49-F238E27FC236}">
                <a16:creationId xmlns:a16="http://schemas.microsoft.com/office/drawing/2014/main" id="{5D98083E-FB7F-4AD0-91CD-A5B2AE977E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1628775"/>
            <a:ext cx="2827338"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C035ED5-96BF-4B2C-9DB7-CF2CFEA4DCA3}"/>
              </a:ext>
            </a:extLst>
          </p:cNvPr>
          <p:cNvSpPr>
            <a:spLocks noGrp="1"/>
          </p:cNvSpPr>
          <p:nvPr>
            <p:ph type="title"/>
          </p:nvPr>
        </p:nvSpPr>
        <p:spPr/>
        <p:txBody>
          <a:bodyPr/>
          <a:lstStyle/>
          <a:p>
            <a:r>
              <a:rPr lang="en-GB" altLang="en-US">
                <a:solidFill>
                  <a:srgbClr val="7B9899"/>
                </a:solidFill>
              </a:rPr>
              <a:t>Methods for creating nanostructures</a:t>
            </a:r>
          </a:p>
        </p:txBody>
      </p:sp>
      <p:sp>
        <p:nvSpPr>
          <p:cNvPr id="22531" name="Content Placeholder 2">
            <a:extLst>
              <a:ext uri="{FF2B5EF4-FFF2-40B4-BE49-F238E27FC236}">
                <a16:creationId xmlns:a16="http://schemas.microsoft.com/office/drawing/2014/main" id="{A91057F7-85DE-4917-BBBE-CBC35257FCAD}"/>
              </a:ext>
            </a:extLst>
          </p:cNvPr>
          <p:cNvSpPr>
            <a:spLocks noGrp="1"/>
          </p:cNvSpPr>
          <p:nvPr>
            <p:ph sz="quarter" idx="1"/>
          </p:nvPr>
        </p:nvSpPr>
        <p:spPr>
          <a:xfrm>
            <a:off x="457200" y="1600200"/>
            <a:ext cx="6059488" cy="4525963"/>
          </a:xfrm>
        </p:spPr>
        <p:txBody>
          <a:bodyPr/>
          <a:lstStyle/>
          <a:p>
            <a:r>
              <a:rPr lang="en-GB" altLang="en-US" b="1"/>
              <a:t>Mechanical grinding </a:t>
            </a:r>
            <a:br>
              <a:rPr lang="en-GB" altLang="en-US"/>
            </a:br>
            <a:r>
              <a:rPr lang="en-GB" altLang="en-US"/>
              <a:t>example of ( top-down ) method</a:t>
            </a:r>
          </a:p>
          <a:p>
            <a:endParaRPr lang="en-GB" altLang="en-US"/>
          </a:p>
          <a:p>
            <a:r>
              <a:rPr lang="en-GB" altLang="en-US" b="1"/>
              <a:t>Wet Chemical </a:t>
            </a:r>
            <a:br>
              <a:rPr lang="en-GB" altLang="en-US"/>
            </a:br>
            <a:r>
              <a:rPr lang="en-GB" altLang="en-US"/>
              <a:t>example of both ( top-down) &amp;</a:t>
            </a:r>
            <a:br>
              <a:rPr lang="en-GB" altLang="en-US"/>
            </a:br>
            <a:r>
              <a:rPr lang="en-GB" altLang="en-US"/>
              <a:t>( bottom up ) </a:t>
            </a:r>
          </a:p>
          <a:p>
            <a:endParaRPr lang="en-GB" altLang="en-US"/>
          </a:p>
          <a:p>
            <a:pPr>
              <a:buFont typeface="Wingdings 2" panose="05020102010507070707" pitchFamily="18" charset="2"/>
              <a:buNone/>
            </a:pPr>
            <a:endParaRPr lang="en-GB" altLang="en-US"/>
          </a:p>
        </p:txBody>
      </p:sp>
      <p:pic>
        <p:nvPicPr>
          <p:cNvPr id="22532" name="Picture 3">
            <a:extLst>
              <a:ext uri="{FF2B5EF4-FFF2-40B4-BE49-F238E27FC236}">
                <a16:creationId xmlns:a16="http://schemas.microsoft.com/office/drawing/2014/main" id="{5F73DCDD-E183-4D94-9E52-60A4E02097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1341438"/>
            <a:ext cx="245427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5AB7CD10-2750-42C8-95C8-83F6BEB15187}"/>
              </a:ext>
            </a:extLst>
          </p:cNvPr>
          <p:cNvSpPr>
            <a:spLocks noGrp="1"/>
          </p:cNvSpPr>
          <p:nvPr>
            <p:ph sz="quarter" idx="1"/>
          </p:nvPr>
        </p:nvSpPr>
        <p:spPr>
          <a:xfrm>
            <a:off x="381000" y="1447800"/>
            <a:ext cx="3178175" cy="820738"/>
          </a:xfrm>
        </p:spPr>
        <p:txBody>
          <a:bodyPr/>
          <a:lstStyle/>
          <a:p>
            <a:r>
              <a:rPr lang="en-GB" altLang="en-US" b="1"/>
              <a:t>Sol-gel process</a:t>
            </a:r>
          </a:p>
          <a:p>
            <a:endParaRPr lang="en-GB" altLang="en-US"/>
          </a:p>
          <a:p>
            <a:pPr>
              <a:buFont typeface="Wingdings 2" panose="05020102010507070707" pitchFamily="18" charset="2"/>
              <a:buNone/>
            </a:pPr>
            <a:endParaRPr lang="en-GB" altLang="en-US"/>
          </a:p>
        </p:txBody>
      </p:sp>
      <p:pic>
        <p:nvPicPr>
          <p:cNvPr id="23555" name="Picture 2">
            <a:extLst>
              <a:ext uri="{FF2B5EF4-FFF2-40B4-BE49-F238E27FC236}">
                <a16:creationId xmlns:a16="http://schemas.microsoft.com/office/drawing/2014/main" id="{BF27D98C-A255-4AF0-9DF3-728516EBCF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057400"/>
            <a:ext cx="5446713" cy="41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Box 6">
            <a:extLst>
              <a:ext uri="{FF2B5EF4-FFF2-40B4-BE49-F238E27FC236}">
                <a16:creationId xmlns:a16="http://schemas.microsoft.com/office/drawing/2014/main" id="{9914C5D6-BBA6-40ED-8BBF-3936635A2653}"/>
              </a:ext>
            </a:extLst>
          </p:cNvPr>
          <p:cNvSpPr txBox="1">
            <a:spLocks noChangeArrowheads="1"/>
          </p:cNvSpPr>
          <p:nvPr/>
        </p:nvSpPr>
        <p:spPr bwMode="auto">
          <a:xfrm>
            <a:off x="755650" y="177800"/>
            <a:ext cx="8064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en-GB" altLang="en-US" sz="3200"/>
              <a:t>Methods for creating nanostructures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DC4A566F-F617-4998-83AC-677227F9956E}"/>
              </a:ext>
            </a:extLst>
          </p:cNvPr>
          <p:cNvSpPr>
            <a:spLocks noGrp="1"/>
          </p:cNvSpPr>
          <p:nvPr>
            <p:ph sz="quarter" idx="1"/>
          </p:nvPr>
        </p:nvSpPr>
        <p:spPr>
          <a:xfrm>
            <a:off x="323850" y="1341438"/>
            <a:ext cx="8229600" cy="892175"/>
          </a:xfrm>
        </p:spPr>
        <p:txBody>
          <a:bodyPr/>
          <a:lstStyle/>
          <a:p>
            <a:r>
              <a:rPr lang="en-GB" altLang="en-US" b="1"/>
              <a:t>Gas Phase  ( furnace )</a:t>
            </a:r>
          </a:p>
          <a:p>
            <a:endParaRPr lang="en-GB" altLang="en-US"/>
          </a:p>
        </p:txBody>
      </p:sp>
      <p:sp>
        <p:nvSpPr>
          <p:cNvPr id="24579" name="Rectangle 3">
            <a:extLst>
              <a:ext uri="{FF2B5EF4-FFF2-40B4-BE49-F238E27FC236}">
                <a16:creationId xmlns:a16="http://schemas.microsoft.com/office/drawing/2014/main" id="{A21A716F-1824-47D8-8904-07CAAFB3BACA}"/>
              </a:ext>
            </a:extLst>
          </p:cNvPr>
          <p:cNvSpPr>
            <a:spLocks noChangeArrowheads="1"/>
          </p:cNvSpPr>
          <p:nvPr/>
        </p:nvSpPr>
        <p:spPr bwMode="auto">
          <a:xfrm>
            <a:off x="684213" y="115888"/>
            <a:ext cx="79200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en-GB" altLang="en-US" sz="3600"/>
              <a:t>Methods for creating nanostructures</a:t>
            </a:r>
          </a:p>
        </p:txBody>
      </p:sp>
      <p:pic>
        <p:nvPicPr>
          <p:cNvPr id="24580" name="Picture 2">
            <a:extLst>
              <a:ext uri="{FF2B5EF4-FFF2-40B4-BE49-F238E27FC236}">
                <a16:creationId xmlns:a16="http://schemas.microsoft.com/office/drawing/2014/main" id="{92627144-301A-4C4D-97FD-4636BB919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14600"/>
            <a:ext cx="5716588" cy="311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BAE6C61-D8AB-41BC-9F06-18149CA950D8}"/>
              </a:ext>
            </a:extLst>
          </p:cNvPr>
          <p:cNvSpPr>
            <a:spLocks noGrp="1"/>
          </p:cNvSpPr>
          <p:nvPr>
            <p:ph type="title"/>
          </p:nvPr>
        </p:nvSpPr>
        <p:spPr/>
        <p:txBody>
          <a:bodyPr/>
          <a:lstStyle/>
          <a:p>
            <a:r>
              <a:rPr lang="en-US" altLang="en-US">
                <a:solidFill>
                  <a:srgbClr val="7B9899"/>
                </a:solidFill>
              </a:rPr>
              <a:t>Different types of Nanomaterial</a:t>
            </a:r>
            <a:endParaRPr lang="en-GB" altLang="en-US">
              <a:solidFill>
                <a:srgbClr val="7B9899"/>
              </a:solidFill>
            </a:endParaRPr>
          </a:p>
        </p:txBody>
      </p:sp>
      <p:sp>
        <p:nvSpPr>
          <p:cNvPr id="25603" name="Content Placeholder 2">
            <a:extLst>
              <a:ext uri="{FF2B5EF4-FFF2-40B4-BE49-F238E27FC236}">
                <a16:creationId xmlns:a16="http://schemas.microsoft.com/office/drawing/2014/main" id="{A108A575-058D-4C5A-B3F0-03253B680B98}"/>
              </a:ext>
            </a:extLst>
          </p:cNvPr>
          <p:cNvSpPr>
            <a:spLocks noGrp="1"/>
          </p:cNvSpPr>
          <p:nvPr>
            <p:ph sz="quarter" idx="1"/>
          </p:nvPr>
        </p:nvSpPr>
        <p:spPr>
          <a:xfrm>
            <a:off x="457200" y="1600200"/>
            <a:ext cx="4330700" cy="4525963"/>
          </a:xfrm>
        </p:spPr>
        <p:txBody>
          <a:bodyPr/>
          <a:lstStyle/>
          <a:p>
            <a:r>
              <a:rPr lang="en-US" altLang="en-US" b="1"/>
              <a:t>Nanopowder</a:t>
            </a:r>
          </a:p>
          <a:p>
            <a:pPr>
              <a:buFont typeface="Wingdings 2" panose="05020102010507070707" pitchFamily="18" charset="2"/>
              <a:buNone/>
            </a:pPr>
            <a:endParaRPr lang="en-GB" altLang="en-US"/>
          </a:p>
          <a:p>
            <a:r>
              <a:rPr lang="en-US" altLang="en-US" b="1"/>
              <a:t>Nanotube</a:t>
            </a:r>
            <a:r>
              <a:rPr lang="en-GB" altLang="en-US"/>
              <a:t> :</a:t>
            </a:r>
          </a:p>
          <a:p>
            <a:pPr>
              <a:buFont typeface="Wingdings 2" panose="05020102010507070707" pitchFamily="18" charset="2"/>
              <a:buNone/>
            </a:pPr>
            <a:r>
              <a:rPr lang="en-GB" altLang="en-US"/>
              <a:t>    </a:t>
            </a:r>
            <a:r>
              <a:rPr lang="en-US" altLang="en-US"/>
              <a:t>tiny strips of graphite sheet rolled into tubes </a:t>
            </a:r>
          </a:p>
        </p:txBody>
      </p:sp>
      <p:pic>
        <p:nvPicPr>
          <p:cNvPr id="25604" name="Picture 4" descr="single-multiwalls">
            <a:extLst>
              <a:ext uri="{FF2B5EF4-FFF2-40B4-BE49-F238E27FC236}">
                <a16:creationId xmlns:a16="http://schemas.microsoft.com/office/drawing/2014/main" id="{AAE5518B-9928-4DF0-B95E-146FA9E85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1844675"/>
            <a:ext cx="4038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A582310-6410-4909-B2BC-9E8E0235023E}"/>
              </a:ext>
            </a:extLst>
          </p:cNvPr>
          <p:cNvSpPr>
            <a:spLocks noGrp="1"/>
          </p:cNvSpPr>
          <p:nvPr>
            <p:ph type="title"/>
          </p:nvPr>
        </p:nvSpPr>
        <p:spPr/>
        <p:txBody>
          <a:bodyPr/>
          <a:lstStyle/>
          <a:p>
            <a:r>
              <a:rPr lang="en-GB" altLang="en-US" dirty="0">
                <a:solidFill>
                  <a:srgbClr val="7B9899"/>
                </a:solidFill>
              </a:rPr>
              <a:t>Why are nanomaterials important </a:t>
            </a:r>
          </a:p>
        </p:txBody>
      </p:sp>
      <p:sp>
        <p:nvSpPr>
          <p:cNvPr id="26627" name="Content Placeholder 2">
            <a:extLst>
              <a:ext uri="{FF2B5EF4-FFF2-40B4-BE49-F238E27FC236}">
                <a16:creationId xmlns:a16="http://schemas.microsoft.com/office/drawing/2014/main" id="{BEC0C28F-35E6-41EE-86E9-523B408124A2}"/>
              </a:ext>
            </a:extLst>
          </p:cNvPr>
          <p:cNvSpPr>
            <a:spLocks noGrp="1"/>
          </p:cNvSpPr>
          <p:nvPr>
            <p:ph sz="quarter" idx="1"/>
          </p:nvPr>
        </p:nvSpPr>
        <p:spPr>
          <a:xfrm>
            <a:off x="301625" y="1527175"/>
            <a:ext cx="8504238" cy="4572000"/>
          </a:xfrm>
        </p:spPr>
        <p:txBody>
          <a:bodyPr/>
          <a:lstStyle/>
          <a:p>
            <a:r>
              <a:rPr lang="en-GB" altLang="en-US"/>
              <a:t>These materials have created a high interest in recent years by their high </a:t>
            </a:r>
            <a:r>
              <a:rPr lang="en-GB" altLang="en-US" b="1"/>
              <a:t>mechanical</a:t>
            </a:r>
            <a:r>
              <a:rPr lang="en-GB" altLang="en-US"/>
              <a:t>, </a:t>
            </a:r>
            <a:r>
              <a:rPr lang="en-GB" altLang="en-US" b="1"/>
              <a:t>electrical</a:t>
            </a:r>
            <a:r>
              <a:rPr lang="en-GB" altLang="en-US"/>
              <a:t>, </a:t>
            </a:r>
            <a:r>
              <a:rPr lang="en-GB" altLang="en-US" b="1"/>
              <a:t>optical </a:t>
            </a:r>
            <a:r>
              <a:rPr lang="en-GB" altLang="en-US"/>
              <a:t>and </a:t>
            </a:r>
            <a:r>
              <a:rPr lang="en-GB" altLang="en-US" b="1"/>
              <a:t>magnetic </a:t>
            </a:r>
            <a:r>
              <a:rPr lang="en-GB" altLang="en-US"/>
              <a:t>properties. </a:t>
            </a:r>
          </a:p>
          <a:p>
            <a:endParaRPr lang="en-GB" altLang="en-US"/>
          </a:p>
          <a:p>
            <a:endParaRPr lang="en-GB" altLang="en-US"/>
          </a:p>
          <a:p>
            <a:endParaRPr lang="en-GB" altLang="en-US"/>
          </a:p>
          <a:p>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33EA18E5-5477-4C42-99D7-BAD7DF507119}"/>
              </a:ext>
            </a:extLst>
          </p:cNvPr>
          <p:cNvSpPr>
            <a:spLocks noGrp="1"/>
          </p:cNvSpPr>
          <p:nvPr>
            <p:ph type="title"/>
          </p:nvPr>
        </p:nvSpPr>
        <p:spPr>
          <a:xfrm>
            <a:off x="304800" y="152400"/>
            <a:ext cx="8534400" cy="758825"/>
          </a:xfrm>
        </p:spPr>
        <p:txBody>
          <a:bodyPr/>
          <a:lstStyle/>
          <a:p>
            <a:r>
              <a:rPr lang="en-GB" altLang="en-US" dirty="0">
                <a:solidFill>
                  <a:srgbClr val="7B9899"/>
                </a:solidFill>
              </a:rPr>
              <a:t>Applications of nanomaterials </a:t>
            </a:r>
            <a:endParaRPr lang="en-US" altLang="en-US" dirty="0">
              <a:solidFill>
                <a:srgbClr val="7B9899"/>
              </a:solidFill>
            </a:endParaRPr>
          </a:p>
        </p:txBody>
      </p:sp>
      <p:sp>
        <p:nvSpPr>
          <p:cNvPr id="27651" name="Content Placeholder 2">
            <a:extLst>
              <a:ext uri="{FF2B5EF4-FFF2-40B4-BE49-F238E27FC236}">
                <a16:creationId xmlns:a16="http://schemas.microsoft.com/office/drawing/2014/main" id="{7FB45A82-E000-431F-B9A3-3FDE04CEC993}"/>
              </a:ext>
            </a:extLst>
          </p:cNvPr>
          <p:cNvSpPr>
            <a:spLocks noGrp="1"/>
          </p:cNvSpPr>
          <p:nvPr>
            <p:ph sz="quarter" idx="1"/>
          </p:nvPr>
        </p:nvSpPr>
        <p:spPr>
          <a:xfrm>
            <a:off x="301625" y="1527175"/>
            <a:ext cx="8504238" cy="4572000"/>
          </a:xfrm>
        </p:spPr>
        <p:txBody>
          <a:bodyPr/>
          <a:lstStyle/>
          <a:p>
            <a:r>
              <a:rPr lang="en-US" altLang="en-US"/>
              <a:t>Light source - QD lasers, QC (Quantum Cascade) lasers</a:t>
            </a:r>
          </a:p>
          <a:p>
            <a:r>
              <a:rPr lang="en-US" altLang="en-US"/>
              <a:t>Light detector – QDIP (Quantum Dot Infrared Photo-detector)</a:t>
            </a:r>
          </a:p>
          <a:p>
            <a:r>
              <a:rPr lang="en-US" altLang="en-US"/>
              <a:t>Electromagnetic induced transparency (EIT) – to obtain transparent highly dispersive materials</a:t>
            </a:r>
          </a:p>
          <a:p>
            <a:r>
              <a:rPr lang="en-US" altLang="en-US"/>
              <a:t>Ballistic electron devices</a:t>
            </a:r>
          </a:p>
          <a:p>
            <a:r>
              <a:rPr lang="en-US" altLang="en-US"/>
              <a:t>Tunneling electron devices</a:t>
            </a:r>
          </a:p>
          <a:p>
            <a:r>
              <a:rPr lang="en-US" altLang="en-US"/>
              <a:t>Single electron devices </a:t>
            </a:r>
            <a:endParaRPr lang="en-GB" altLang="en-US"/>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57193-B7B7-48C2-9021-2843B934327E}"/>
              </a:ext>
            </a:extLst>
          </p:cNvPr>
          <p:cNvSpPr>
            <a:spLocks noGrp="1"/>
          </p:cNvSpPr>
          <p:nvPr>
            <p:ph type="title"/>
          </p:nvPr>
        </p:nvSpPr>
        <p:spPr/>
        <p:txBody>
          <a:bodyPr/>
          <a:lstStyle/>
          <a:p>
            <a:r>
              <a:rPr lang="en-IN" b="1" dirty="0"/>
              <a:t>Advantages of Nanomaterials</a:t>
            </a:r>
            <a:endParaRPr lang="en-IN" dirty="0"/>
          </a:p>
        </p:txBody>
      </p:sp>
      <p:sp>
        <p:nvSpPr>
          <p:cNvPr id="3" name="Content Placeholder 2">
            <a:extLst>
              <a:ext uri="{FF2B5EF4-FFF2-40B4-BE49-F238E27FC236}">
                <a16:creationId xmlns:a16="http://schemas.microsoft.com/office/drawing/2014/main" id="{1AAEAB6A-4E81-48F4-A1CF-62235C38C45E}"/>
              </a:ext>
            </a:extLst>
          </p:cNvPr>
          <p:cNvSpPr>
            <a:spLocks noGrp="1"/>
          </p:cNvSpPr>
          <p:nvPr>
            <p:ph sz="quarter" idx="1"/>
          </p:nvPr>
        </p:nvSpPr>
        <p:spPr/>
        <p:txBody>
          <a:bodyPr/>
          <a:lstStyle/>
          <a:p>
            <a:r>
              <a:rPr lang="en-US" sz="2000" dirty="0"/>
              <a:t>The properties of nanomaterials, particularly their size, offer various different advantages compared to the bulk-form of the materials, and their versatility in terms of the ability to tailor them for specific requirements accentuates their usefulness. An additional advantage is their high porosity, which again increases demand for their use in a multitude of industries.</a:t>
            </a:r>
          </a:p>
          <a:p>
            <a:r>
              <a:rPr lang="en-US" sz="2000" dirty="0"/>
              <a:t>In the energy sector, the use of nanomaterials is advantageous in that they can make the existing methods of </a:t>
            </a:r>
            <a:r>
              <a:rPr lang="en-US" sz="2000" b="1" dirty="0"/>
              <a:t>generating energy</a:t>
            </a:r>
            <a:r>
              <a:rPr lang="en-US" sz="2000" dirty="0"/>
              <a:t> - such as solar panels - </a:t>
            </a:r>
            <a:r>
              <a:rPr lang="en-US" sz="2000" b="1" dirty="0"/>
              <a:t>more efficient and cost-effective</a:t>
            </a:r>
            <a:r>
              <a:rPr lang="en-US" sz="2000" dirty="0"/>
              <a:t>, as well as opening up new ways in which to both harness and store energy.</a:t>
            </a:r>
          </a:p>
          <a:p>
            <a:r>
              <a:rPr lang="en-US" sz="2000" dirty="0"/>
              <a:t>Nanomaterials are also set to introduce a number of advantages in the electronics and computing industry. Their use will permit an </a:t>
            </a:r>
            <a:r>
              <a:rPr lang="en-US" sz="2000" b="1" dirty="0"/>
              <a:t>increase in the accuracy of the construction of electronic circuits on an atomic level</a:t>
            </a:r>
            <a:r>
              <a:rPr lang="en-US" sz="2000" dirty="0"/>
              <a:t>, assisting in the development of numerous electronic products.</a:t>
            </a:r>
          </a:p>
          <a:p>
            <a:endParaRPr lang="en-IN" sz="2000" dirty="0"/>
          </a:p>
        </p:txBody>
      </p:sp>
    </p:spTree>
    <p:extLst>
      <p:ext uri="{BB962C8B-B14F-4D97-AF65-F5344CB8AC3E}">
        <p14:creationId xmlns:p14="http://schemas.microsoft.com/office/powerpoint/2010/main" val="3159643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777A-563C-426E-9FDE-42FA0EC1E357}"/>
              </a:ext>
            </a:extLst>
          </p:cNvPr>
          <p:cNvSpPr>
            <a:spLocks noGrp="1"/>
          </p:cNvSpPr>
          <p:nvPr>
            <p:ph type="title"/>
          </p:nvPr>
        </p:nvSpPr>
        <p:spPr/>
        <p:txBody>
          <a:bodyPr/>
          <a:lstStyle/>
          <a:p>
            <a:r>
              <a:rPr lang="en-IN" b="1" dirty="0"/>
              <a:t>Disadvantages of Nanomaterials</a:t>
            </a:r>
            <a:endParaRPr lang="en-IN" dirty="0"/>
          </a:p>
        </p:txBody>
      </p:sp>
      <p:sp>
        <p:nvSpPr>
          <p:cNvPr id="3" name="Content Placeholder 2">
            <a:extLst>
              <a:ext uri="{FF2B5EF4-FFF2-40B4-BE49-F238E27FC236}">
                <a16:creationId xmlns:a16="http://schemas.microsoft.com/office/drawing/2014/main" id="{DCCC2D8C-92E8-44B3-96C3-84EFE35318FC}"/>
              </a:ext>
            </a:extLst>
          </p:cNvPr>
          <p:cNvSpPr>
            <a:spLocks noGrp="1"/>
          </p:cNvSpPr>
          <p:nvPr>
            <p:ph sz="quarter" idx="1"/>
          </p:nvPr>
        </p:nvSpPr>
        <p:spPr/>
        <p:txBody>
          <a:bodyPr/>
          <a:lstStyle/>
          <a:p>
            <a:r>
              <a:rPr lang="en-US" sz="2000" dirty="0"/>
              <a:t>Due to the relative novelty of the widespread use of nanomaterials, there is </a:t>
            </a:r>
            <a:r>
              <a:rPr lang="en-US" sz="2000" b="1" dirty="0"/>
              <a:t>not a large amount of information on the health and safety aspects of exposure</a:t>
            </a:r>
            <a:r>
              <a:rPr lang="en-US" sz="2000" dirty="0"/>
              <a:t> to the materials.</a:t>
            </a:r>
          </a:p>
          <a:p>
            <a:r>
              <a:rPr lang="en-US" sz="2000" dirty="0"/>
              <a:t>Currently, one of the main disadvantages associated with nanomaterials is considered to be </a:t>
            </a:r>
            <a:r>
              <a:rPr lang="en-US" sz="2000" b="1" dirty="0"/>
              <a:t>inhalation exposure</a:t>
            </a:r>
            <a:r>
              <a:rPr lang="en-US" sz="2000" dirty="0"/>
              <a:t>. This concern arises from animal studies, the results of which suggested that nanomaterials such as carbon nanotubes and nanofibers may cause detrimental pulmonary effects, such as pulmonary fibrosis. Further possible health risks are ingestion exposure and dust explosion hazards.</a:t>
            </a:r>
          </a:p>
          <a:p>
            <a:r>
              <a:rPr lang="en-US" sz="2000" dirty="0"/>
              <a:t>Additionally, there are still knowledge gaps regarding nanomaterials, meaning the </a:t>
            </a:r>
            <a:r>
              <a:rPr lang="en-US" sz="2000" b="1" dirty="0"/>
              <a:t>manufacturing process can often be complex and difficult</a:t>
            </a:r>
            <a:r>
              <a:rPr lang="en-US" sz="2000" dirty="0"/>
              <a:t>. The overall process is also expensive, requiring optimum results - especially regarding their use in consumer goods - in order to avoid financial losses.</a:t>
            </a:r>
          </a:p>
          <a:p>
            <a:endParaRPr lang="en-IN" sz="2000" dirty="0"/>
          </a:p>
        </p:txBody>
      </p:sp>
    </p:spTree>
    <p:extLst>
      <p:ext uri="{BB962C8B-B14F-4D97-AF65-F5344CB8AC3E}">
        <p14:creationId xmlns:p14="http://schemas.microsoft.com/office/powerpoint/2010/main" val="112411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7613-2B40-41A8-8BBD-75F57A269C98}"/>
              </a:ext>
            </a:extLst>
          </p:cNvPr>
          <p:cNvSpPr>
            <a:spLocks noGrp="1"/>
          </p:cNvSpPr>
          <p:nvPr>
            <p:ph type="title"/>
          </p:nvPr>
        </p:nvSpPr>
        <p:spPr/>
        <p:txBody>
          <a:bodyPr/>
          <a:lstStyle/>
          <a:p>
            <a:r>
              <a:rPr lang="en-IN" b="1" dirty="0"/>
              <a:t>Table Of Content</a:t>
            </a:r>
          </a:p>
        </p:txBody>
      </p:sp>
      <p:sp>
        <p:nvSpPr>
          <p:cNvPr id="3" name="Content Placeholder 2">
            <a:extLst>
              <a:ext uri="{FF2B5EF4-FFF2-40B4-BE49-F238E27FC236}">
                <a16:creationId xmlns:a16="http://schemas.microsoft.com/office/drawing/2014/main" id="{77460ACB-DA3E-473F-B4BF-6464754A1B92}"/>
              </a:ext>
            </a:extLst>
          </p:cNvPr>
          <p:cNvSpPr>
            <a:spLocks noGrp="1"/>
          </p:cNvSpPr>
          <p:nvPr>
            <p:ph sz="quarter" idx="1"/>
          </p:nvPr>
        </p:nvSpPr>
        <p:spPr/>
        <p:txBody>
          <a:bodyPr/>
          <a:lstStyle/>
          <a:p>
            <a:r>
              <a:rPr lang="en-IN" dirty="0"/>
              <a:t>What are Nanomaterials? </a:t>
            </a:r>
          </a:p>
          <a:p>
            <a:r>
              <a:rPr lang="en-IN" dirty="0"/>
              <a:t>Properties of Nanomaterials?</a:t>
            </a:r>
          </a:p>
          <a:p>
            <a:r>
              <a:rPr lang="en-GB" altLang="en-US" dirty="0"/>
              <a:t>Nanomaterial shapes</a:t>
            </a:r>
          </a:p>
          <a:p>
            <a:r>
              <a:rPr lang="en-GB" altLang="en-US" dirty="0"/>
              <a:t>Why nanomaterials ?  </a:t>
            </a:r>
          </a:p>
          <a:p>
            <a:r>
              <a:rPr lang="en-US" altLang="en-US" dirty="0"/>
              <a:t>Approaches</a:t>
            </a:r>
            <a:r>
              <a:rPr lang="en-IN" dirty="0"/>
              <a:t> </a:t>
            </a:r>
          </a:p>
          <a:p>
            <a:r>
              <a:rPr lang="en-GB" altLang="en-US" dirty="0"/>
              <a:t>Applications of nanomaterials </a:t>
            </a:r>
          </a:p>
          <a:p>
            <a:r>
              <a:rPr lang="en-IN" dirty="0"/>
              <a:t>Advantages of Nanomaterials</a:t>
            </a:r>
          </a:p>
          <a:p>
            <a:r>
              <a:rPr lang="en-IN" dirty="0"/>
              <a:t>Disadvantages of Nanomaterials</a:t>
            </a:r>
          </a:p>
          <a:p>
            <a:r>
              <a:rPr lang="en-IN" dirty="0"/>
              <a:t>Conclusion </a:t>
            </a:r>
          </a:p>
        </p:txBody>
      </p:sp>
    </p:spTree>
    <p:extLst>
      <p:ext uri="{BB962C8B-B14F-4D97-AF65-F5344CB8AC3E}">
        <p14:creationId xmlns:p14="http://schemas.microsoft.com/office/powerpoint/2010/main" val="4122352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EEF8FAA-F295-4CDF-B7FA-B729C0F4CBF2}"/>
              </a:ext>
            </a:extLst>
          </p:cNvPr>
          <p:cNvSpPr>
            <a:spLocks noGrp="1"/>
          </p:cNvSpPr>
          <p:nvPr>
            <p:ph type="title"/>
          </p:nvPr>
        </p:nvSpPr>
        <p:spPr/>
        <p:txBody>
          <a:bodyPr/>
          <a:lstStyle/>
          <a:p>
            <a:r>
              <a:rPr lang="en-US" altLang="en-US">
                <a:solidFill>
                  <a:srgbClr val="7B9899"/>
                </a:solidFill>
              </a:rPr>
              <a:t>Conclusion</a:t>
            </a:r>
          </a:p>
        </p:txBody>
      </p:sp>
      <p:sp>
        <p:nvSpPr>
          <p:cNvPr id="28675" name="Content Placeholder 2">
            <a:extLst>
              <a:ext uri="{FF2B5EF4-FFF2-40B4-BE49-F238E27FC236}">
                <a16:creationId xmlns:a16="http://schemas.microsoft.com/office/drawing/2014/main" id="{56654A80-6520-4024-AB31-8CAA949BE98E}"/>
              </a:ext>
            </a:extLst>
          </p:cNvPr>
          <p:cNvSpPr>
            <a:spLocks noGrp="1"/>
          </p:cNvSpPr>
          <p:nvPr>
            <p:ph sz="quarter" idx="1"/>
          </p:nvPr>
        </p:nvSpPr>
        <p:spPr>
          <a:xfrm>
            <a:off x="301625" y="1527175"/>
            <a:ext cx="8504238" cy="4572000"/>
          </a:xfrm>
        </p:spPr>
        <p:txBody>
          <a:bodyPr/>
          <a:lstStyle/>
          <a:p>
            <a:pPr>
              <a:lnSpc>
                <a:spcPct val="80000"/>
              </a:lnSpc>
            </a:pPr>
            <a:r>
              <a:rPr lang="en-US" altLang="zh-CN" sz="2000">
                <a:ea typeface="宋体" panose="02010600030101010101" pitchFamily="2" charset="-122"/>
              </a:rPr>
              <a:t>Cylinders always align along diagonal of texture, even with small wave amplitude</a:t>
            </a:r>
          </a:p>
          <a:p>
            <a:pPr>
              <a:lnSpc>
                <a:spcPct val="80000"/>
              </a:lnSpc>
            </a:pPr>
            <a:endParaRPr lang="en-US" altLang="zh-CN" sz="2000">
              <a:ea typeface="宋体" panose="02010600030101010101" pitchFamily="2" charset="-122"/>
            </a:endParaRPr>
          </a:p>
          <a:p>
            <a:pPr>
              <a:lnSpc>
                <a:spcPct val="80000"/>
              </a:lnSpc>
            </a:pPr>
            <a:r>
              <a:rPr lang="en-US" altLang="zh-CN" sz="2000">
                <a:ea typeface="宋体" panose="02010600030101010101" pitchFamily="2" charset="-122"/>
              </a:rPr>
              <a:t>For hydrophilic walls, small wall spacing with small wave amplitude only distorts structure</a:t>
            </a:r>
          </a:p>
          <a:p>
            <a:pPr>
              <a:lnSpc>
                <a:spcPct val="80000"/>
              </a:lnSpc>
            </a:pPr>
            <a:endParaRPr lang="en-US" altLang="zh-CN" sz="2000">
              <a:ea typeface="宋体" panose="02010600030101010101" pitchFamily="2" charset="-122"/>
            </a:endParaRPr>
          </a:p>
          <a:p>
            <a:pPr>
              <a:lnSpc>
                <a:spcPct val="80000"/>
              </a:lnSpc>
            </a:pPr>
            <a:r>
              <a:rPr lang="en-US" altLang="zh-CN" sz="2000">
                <a:ea typeface="宋体" panose="02010600030101010101" pitchFamily="2" charset="-122"/>
              </a:rPr>
              <a:t>For hydrophilic walls, large wall spacing with small wave amplitude promotes (1 0 0) orientation</a:t>
            </a:r>
          </a:p>
          <a:p>
            <a:pPr>
              <a:lnSpc>
                <a:spcPct val="80000"/>
              </a:lnSpc>
            </a:pPr>
            <a:endParaRPr lang="en-US" altLang="zh-CN" sz="2000">
              <a:ea typeface="宋体" panose="02010600030101010101" pitchFamily="2" charset="-122"/>
            </a:endParaRPr>
          </a:p>
          <a:p>
            <a:pPr>
              <a:lnSpc>
                <a:spcPct val="80000"/>
              </a:lnSpc>
            </a:pPr>
            <a:r>
              <a:rPr lang="en-US" altLang="zh-CN" sz="2000">
                <a:ea typeface="宋体" panose="02010600030101010101" pitchFamily="2" charset="-122"/>
              </a:rPr>
              <a:t>For hydrophilic walls, planar defects may be more likely if wall spacing &gt; space needed for # of layers</a:t>
            </a:r>
          </a:p>
          <a:p>
            <a:pPr>
              <a:lnSpc>
                <a:spcPct val="80000"/>
              </a:lnSpc>
            </a:pPr>
            <a:endParaRPr lang="en-US" altLang="zh-CN" sz="2000">
              <a:ea typeface="宋体" panose="02010600030101010101" pitchFamily="2" charset="-122"/>
            </a:endParaRPr>
          </a:p>
          <a:p>
            <a:pPr>
              <a:lnSpc>
                <a:spcPct val="80000"/>
              </a:lnSpc>
            </a:pPr>
            <a:r>
              <a:rPr lang="en-US" altLang="zh-CN" sz="2000">
                <a:ea typeface="宋体" panose="02010600030101010101" pitchFamily="2" charset="-122"/>
              </a:rPr>
              <a:t>systems with hydrophobic walls may avoid planar defects, because</a:t>
            </a:r>
          </a:p>
          <a:p>
            <a:pPr lvl="1">
              <a:lnSpc>
                <a:spcPct val="80000"/>
              </a:lnSpc>
            </a:pPr>
            <a:r>
              <a:rPr lang="en-US" altLang="zh-CN" sz="2000">
                <a:ea typeface="宋体" panose="02010600030101010101" pitchFamily="2" charset="-122"/>
              </a:rPr>
              <a:t>the deposition of a monolayer of surfactant on the wall.</a:t>
            </a:r>
          </a:p>
          <a:p>
            <a:pPr lvl="1">
              <a:lnSpc>
                <a:spcPct val="80000"/>
              </a:lnSpc>
            </a:pPr>
            <a:r>
              <a:rPr lang="en-US" altLang="zh-CN" sz="2000">
                <a:ea typeface="宋体" panose="02010600030101010101" pitchFamily="2" charset="-122"/>
              </a:rPr>
              <a:t>The chain softness mitigates the pattern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AE0950B-BFA5-4C8D-B8D9-42DF3AAEAD45}"/>
              </a:ext>
            </a:extLst>
          </p:cNvPr>
          <p:cNvSpPr>
            <a:spLocks noGrp="1"/>
          </p:cNvSpPr>
          <p:nvPr>
            <p:ph type="title"/>
          </p:nvPr>
        </p:nvSpPr>
        <p:spPr/>
        <p:txBody>
          <a:bodyPr/>
          <a:lstStyle/>
          <a:p>
            <a:r>
              <a:rPr lang="en-US" altLang="en-US">
                <a:solidFill>
                  <a:srgbClr val="7B9899"/>
                </a:solidFill>
              </a:rPr>
              <a:t>References</a:t>
            </a:r>
          </a:p>
        </p:txBody>
      </p:sp>
      <p:sp>
        <p:nvSpPr>
          <p:cNvPr id="29699" name="Content Placeholder 2">
            <a:extLst>
              <a:ext uri="{FF2B5EF4-FFF2-40B4-BE49-F238E27FC236}">
                <a16:creationId xmlns:a16="http://schemas.microsoft.com/office/drawing/2014/main" id="{ECAC113A-0E53-407D-9A86-93EC04F729BF}"/>
              </a:ext>
            </a:extLst>
          </p:cNvPr>
          <p:cNvSpPr>
            <a:spLocks noGrp="1"/>
          </p:cNvSpPr>
          <p:nvPr>
            <p:ph sz="quarter" idx="1"/>
          </p:nvPr>
        </p:nvSpPr>
        <p:spPr>
          <a:xfrm>
            <a:off x="301625" y="1527175"/>
            <a:ext cx="8504238" cy="4572000"/>
          </a:xfrm>
        </p:spPr>
        <p:txBody>
          <a:bodyPr/>
          <a:lstStyle/>
          <a:p>
            <a:r>
              <a:rPr lang="en-US" altLang="en-US"/>
              <a:t>Wikipedia</a:t>
            </a:r>
          </a:p>
          <a:p>
            <a:r>
              <a:rPr lang="en-US" altLang="en-US"/>
              <a:t>Google</a:t>
            </a:r>
          </a:p>
          <a:p>
            <a:r>
              <a:rPr lang="en-US" altLang="en-US"/>
              <a:t>Studymafia</a:t>
            </a:r>
          </a:p>
          <a:p>
            <a:r>
              <a:rPr lang="en-US" altLang="en-US"/>
              <a:t>pptplanet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684E84C-E1A5-4E33-B711-01669B08896F}"/>
              </a:ext>
            </a:extLst>
          </p:cNvPr>
          <p:cNvSpPr>
            <a:spLocks noGrp="1"/>
          </p:cNvSpPr>
          <p:nvPr>
            <p:ph type="title"/>
          </p:nvPr>
        </p:nvSpPr>
        <p:spPr>
          <a:xfrm>
            <a:off x="395288" y="2781300"/>
            <a:ext cx="8229600" cy="1143000"/>
          </a:xfrm>
        </p:spPr>
        <p:txBody>
          <a:bodyPr/>
          <a:lstStyle/>
          <a:p>
            <a:r>
              <a:rPr lang="en-GB" altLang="en-US" sz="7200">
                <a:solidFill>
                  <a:srgbClr val="C00000"/>
                </a:solidFill>
              </a:rPr>
              <a:t>Thank you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958C2D8-9B56-44EC-9823-87D5F1828CBB}"/>
              </a:ext>
            </a:extLst>
          </p:cNvPr>
          <p:cNvSpPr>
            <a:spLocks noGrp="1"/>
          </p:cNvSpPr>
          <p:nvPr>
            <p:ph type="title"/>
          </p:nvPr>
        </p:nvSpPr>
        <p:spPr/>
        <p:txBody>
          <a:bodyPr/>
          <a:lstStyle/>
          <a:p>
            <a:r>
              <a:rPr lang="en-GB" altLang="en-US" b="1" dirty="0">
                <a:solidFill>
                  <a:srgbClr val="7B9899"/>
                </a:solidFill>
              </a:rPr>
              <a:t>What is nanomaterial</a:t>
            </a:r>
          </a:p>
        </p:txBody>
      </p:sp>
      <p:sp>
        <p:nvSpPr>
          <p:cNvPr id="3" name="Content Placeholder 2">
            <a:extLst>
              <a:ext uri="{FF2B5EF4-FFF2-40B4-BE49-F238E27FC236}">
                <a16:creationId xmlns:a16="http://schemas.microsoft.com/office/drawing/2014/main" id="{7625FB31-5717-46CF-8092-F66F6D3F5EE6}"/>
              </a:ext>
            </a:extLst>
          </p:cNvPr>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n-US" dirty="0" err="1"/>
              <a:t>Nanomaterials</a:t>
            </a:r>
            <a:r>
              <a:rPr lang="en-US" dirty="0"/>
              <a:t> are commonly defined as materials with an average grain size </a:t>
            </a:r>
            <a:r>
              <a:rPr lang="en-US" b="1" dirty="0"/>
              <a:t>less than 100 nanometers</a:t>
            </a:r>
          </a:p>
          <a:p>
            <a:pPr marL="274320" indent="-274320" fontAlgn="auto">
              <a:spcAft>
                <a:spcPts val="0"/>
              </a:spcAft>
              <a:buFont typeface="Wingdings 2"/>
              <a:buChar char=""/>
              <a:defRPr/>
            </a:pPr>
            <a:r>
              <a:rPr lang="en-GB" dirty="0"/>
              <a:t>Nanomaterials have extremely small size which having at least </a:t>
            </a:r>
            <a:r>
              <a:rPr lang="en-GB" b="1" dirty="0"/>
              <a:t>one dimension 100 nm</a:t>
            </a:r>
          </a:p>
          <a:p>
            <a:pPr marL="274320" indent="-274320" fontAlgn="auto">
              <a:spcAft>
                <a:spcPts val="0"/>
              </a:spcAft>
              <a:buFont typeface="Wingdings 2"/>
              <a:buChar char=""/>
              <a:defRPr/>
            </a:pPr>
            <a:r>
              <a:rPr lang="en-US" b="1" dirty="0"/>
              <a:t>One billion </a:t>
            </a:r>
            <a:r>
              <a:rPr lang="en-US" dirty="0"/>
              <a:t>nanometers equals </a:t>
            </a:r>
            <a:r>
              <a:rPr lang="en-US" b="1" dirty="0"/>
              <a:t>one meter </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34DD-9457-46DB-A76C-00A1AA94D580}"/>
              </a:ext>
            </a:extLst>
          </p:cNvPr>
          <p:cNvSpPr>
            <a:spLocks noGrp="1"/>
          </p:cNvSpPr>
          <p:nvPr>
            <p:ph type="title"/>
          </p:nvPr>
        </p:nvSpPr>
        <p:spPr/>
        <p:txBody>
          <a:bodyPr/>
          <a:lstStyle/>
          <a:p>
            <a:r>
              <a:rPr lang="en-IN" b="1" dirty="0"/>
              <a:t>Properties of Nanomaterials? </a:t>
            </a:r>
            <a:endParaRPr lang="en-IN" dirty="0"/>
          </a:p>
        </p:txBody>
      </p:sp>
      <p:sp>
        <p:nvSpPr>
          <p:cNvPr id="3" name="Content Placeholder 2">
            <a:extLst>
              <a:ext uri="{FF2B5EF4-FFF2-40B4-BE49-F238E27FC236}">
                <a16:creationId xmlns:a16="http://schemas.microsoft.com/office/drawing/2014/main" id="{1C5A01EC-6D60-4423-895E-1859D6807BB7}"/>
              </a:ext>
            </a:extLst>
          </p:cNvPr>
          <p:cNvSpPr>
            <a:spLocks noGrp="1"/>
          </p:cNvSpPr>
          <p:nvPr>
            <p:ph sz="quarter" idx="1"/>
          </p:nvPr>
        </p:nvSpPr>
        <p:spPr/>
        <p:txBody>
          <a:bodyPr/>
          <a:lstStyle/>
          <a:p>
            <a:pPr marL="0" indent="0">
              <a:buNone/>
            </a:pPr>
            <a:r>
              <a:rPr lang="en-IN" sz="3200" b="1" dirty="0"/>
              <a:t>Physical properties</a:t>
            </a:r>
          </a:p>
          <a:p>
            <a:r>
              <a:rPr lang="en-US" dirty="0"/>
              <a:t>Size, shape, specific surface area, aspect ratio </a:t>
            </a:r>
          </a:p>
          <a:p>
            <a:r>
              <a:rPr lang="en-US" dirty="0"/>
              <a:t>Agglomeration/aggregation state </a:t>
            </a:r>
          </a:p>
          <a:p>
            <a:r>
              <a:rPr lang="en-US" dirty="0"/>
              <a:t>Size distribution </a:t>
            </a:r>
          </a:p>
          <a:p>
            <a:r>
              <a:rPr lang="en-US" dirty="0"/>
              <a:t>Surface morphology/topography</a:t>
            </a:r>
          </a:p>
          <a:p>
            <a:r>
              <a:rPr lang="en-US" dirty="0"/>
              <a:t>Structure, including crystallinity and defect structure </a:t>
            </a:r>
          </a:p>
          <a:p>
            <a:r>
              <a:rPr lang="en-US" dirty="0"/>
              <a:t>Solubility</a:t>
            </a:r>
          </a:p>
          <a:p>
            <a:endParaRPr lang="en-IN" dirty="0"/>
          </a:p>
        </p:txBody>
      </p:sp>
    </p:spTree>
    <p:extLst>
      <p:ext uri="{BB962C8B-B14F-4D97-AF65-F5344CB8AC3E}">
        <p14:creationId xmlns:p14="http://schemas.microsoft.com/office/powerpoint/2010/main" val="402178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7856-20D9-47EA-8B1E-5308786D4ED6}"/>
              </a:ext>
            </a:extLst>
          </p:cNvPr>
          <p:cNvSpPr>
            <a:spLocks noGrp="1"/>
          </p:cNvSpPr>
          <p:nvPr>
            <p:ph type="title"/>
          </p:nvPr>
        </p:nvSpPr>
        <p:spPr/>
        <p:txBody>
          <a:bodyPr/>
          <a:lstStyle/>
          <a:p>
            <a:r>
              <a:rPr lang="en-IN" b="1" dirty="0"/>
              <a:t>Properties of Nanomaterials?....</a:t>
            </a:r>
            <a:endParaRPr lang="en-IN" dirty="0"/>
          </a:p>
        </p:txBody>
      </p:sp>
      <p:sp>
        <p:nvSpPr>
          <p:cNvPr id="3" name="Content Placeholder 2">
            <a:extLst>
              <a:ext uri="{FF2B5EF4-FFF2-40B4-BE49-F238E27FC236}">
                <a16:creationId xmlns:a16="http://schemas.microsoft.com/office/drawing/2014/main" id="{515FE468-C7F1-4A00-A366-A37493F19F69}"/>
              </a:ext>
            </a:extLst>
          </p:cNvPr>
          <p:cNvSpPr>
            <a:spLocks noGrp="1"/>
          </p:cNvSpPr>
          <p:nvPr>
            <p:ph sz="quarter" idx="1"/>
          </p:nvPr>
        </p:nvSpPr>
        <p:spPr/>
        <p:txBody>
          <a:bodyPr/>
          <a:lstStyle/>
          <a:p>
            <a:pPr marL="0" indent="0">
              <a:buNone/>
            </a:pPr>
            <a:r>
              <a:rPr lang="en-IN" sz="3200" b="1" dirty="0"/>
              <a:t>Chemical properties</a:t>
            </a:r>
          </a:p>
          <a:p>
            <a:r>
              <a:rPr lang="en-IN" dirty="0"/>
              <a:t>Structural formula/molecular structure</a:t>
            </a:r>
          </a:p>
          <a:p>
            <a:r>
              <a:rPr lang="en-IN" dirty="0"/>
              <a:t>Composition of nanomaterial (including degree of purity, known impurities or additives) </a:t>
            </a:r>
          </a:p>
          <a:p>
            <a:r>
              <a:rPr lang="en-IN" dirty="0"/>
              <a:t>Phase identity </a:t>
            </a:r>
          </a:p>
          <a:p>
            <a:r>
              <a:rPr lang="en-IN" dirty="0"/>
              <a:t>Surface chemistry (composition, charge, tension, reactive sites, physical structure, photocatalytic properties, zeta potential) </a:t>
            </a:r>
          </a:p>
          <a:p>
            <a:r>
              <a:rPr lang="en-IN" dirty="0"/>
              <a:t>Hydrophilicity/lipophilicity</a:t>
            </a:r>
          </a:p>
          <a:p>
            <a:endParaRPr lang="en-IN" dirty="0"/>
          </a:p>
        </p:txBody>
      </p:sp>
    </p:spTree>
    <p:extLst>
      <p:ext uri="{BB962C8B-B14F-4D97-AF65-F5344CB8AC3E}">
        <p14:creationId xmlns:p14="http://schemas.microsoft.com/office/powerpoint/2010/main" val="255470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005B37D-052B-4406-8290-C7C4D683B8B6}"/>
              </a:ext>
            </a:extLst>
          </p:cNvPr>
          <p:cNvSpPr>
            <a:spLocks noGrp="1"/>
          </p:cNvSpPr>
          <p:nvPr>
            <p:ph type="title"/>
          </p:nvPr>
        </p:nvSpPr>
        <p:spPr>
          <a:xfrm>
            <a:off x="0" y="115888"/>
            <a:ext cx="8229600" cy="1143000"/>
          </a:xfrm>
        </p:spPr>
        <p:txBody>
          <a:bodyPr/>
          <a:lstStyle/>
          <a:p>
            <a:r>
              <a:rPr lang="en-GB" altLang="en-US" b="1" dirty="0">
                <a:solidFill>
                  <a:srgbClr val="7B9899"/>
                </a:solidFill>
              </a:rPr>
              <a:t>Nanomaterial shapes </a:t>
            </a:r>
          </a:p>
        </p:txBody>
      </p:sp>
      <p:sp>
        <p:nvSpPr>
          <p:cNvPr id="3" name="Content Placeholder 2">
            <a:extLst>
              <a:ext uri="{FF2B5EF4-FFF2-40B4-BE49-F238E27FC236}">
                <a16:creationId xmlns:a16="http://schemas.microsoft.com/office/drawing/2014/main" id="{798966AC-DC02-4C3B-A908-B70C8359E8CB}"/>
              </a:ext>
            </a:extLst>
          </p:cNvPr>
          <p:cNvSpPr>
            <a:spLocks noGrp="1"/>
          </p:cNvSpPr>
          <p:nvPr>
            <p:ph sz="quarter" idx="1"/>
          </p:nvPr>
        </p:nvSpPr>
        <p:spPr>
          <a:xfrm>
            <a:off x="457200" y="1600200"/>
            <a:ext cx="5257800" cy="4525963"/>
          </a:xfrm>
        </p:spPr>
        <p:txBody>
          <a:bodyPr>
            <a:normAutofit fontScale="92500" lnSpcReduction="20000"/>
          </a:bodyPr>
          <a:lstStyle/>
          <a:p>
            <a:pPr marL="274320" indent="-274320" fontAlgn="auto">
              <a:spcAft>
                <a:spcPts val="0"/>
              </a:spcAft>
              <a:buFont typeface="Wingdings 2"/>
              <a:buChar char=""/>
              <a:defRPr/>
            </a:pPr>
            <a:r>
              <a:rPr lang="en-GB" dirty="0" err="1"/>
              <a:t>nanomaterials</a:t>
            </a:r>
            <a:r>
              <a:rPr lang="en-GB" dirty="0"/>
              <a:t> can be </a:t>
            </a:r>
            <a:r>
              <a:rPr lang="en-GB" dirty="0" err="1"/>
              <a:t>nanoscale</a:t>
            </a:r>
            <a:r>
              <a:rPr lang="en-GB" dirty="0"/>
              <a:t> in </a:t>
            </a:r>
            <a:r>
              <a:rPr lang="en-GB" b="1" dirty="0"/>
              <a:t>one dimension </a:t>
            </a:r>
            <a:r>
              <a:rPr lang="en-GB" dirty="0"/>
              <a:t>( surface films ) </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r>
              <a:rPr lang="en-GB" b="1" dirty="0"/>
              <a:t>Two dimensions  </a:t>
            </a:r>
            <a:r>
              <a:rPr lang="en-GB" dirty="0"/>
              <a:t>(strands or </a:t>
            </a:r>
            <a:r>
              <a:rPr lang="en-GB" dirty="0" err="1"/>
              <a:t>fiber</a:t>
            </a:r>
            <a:r>
              <a:rPr lang="en-GB" dirty="0"/>
              <a:t>) </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r>
              <a:rPr lang="en-GB" b="1" dirty="0"/>
              <a:t>Three dimensions </a:t>
            </a:r>
            <a:r>
              <a:rPr lang="en-GB" dirty="0"/>
              <a:t>( particles )</a:t>
            </a:r>
          </a:p>
          <a:p>
            <a:pPr marL="274320" indent="-274320" fontAlgn="auto">
              <a:spcAft>
                <a:spcPts val="0"/>
              </a:spcAft>
              <a:buFont typeface="Wingdings 2"/>
              <a:buChar char=""/>
              <a:defRPr/>
            </a:pPr>
            <a:endParaRPr lang="en-GB" dirty="0"/>
          </a:p>
          <a:p>
            <a:pPr marL="0" indent="0" fontAlgn="auto">
              <a:spcAft>
                <a:spcPts val="0"/>
              </a:spcAft>
              <a:buNone/>
              <a:defRPr/>
            </a:pPr>
            <a:r>
              <a:rPr lang="en-GB" dirty="0"/>
              <a:t>They can exist in single or fused forms with spherical, tubular, and irregular shapes. </a:t>
            </a:r>
          </a:p>
          <a:p>
            <a:pPr marL="274320" indent="-274320" fontAlgn="auto">
              <a:spcAft>
                <a:spcPts val="0"/>
              </a:spcAft>
              <a:buFont typeface="Wingdings 2"/>
              <a:buChar char=""/>
              <a:defRPr/>
            </a:pPr>
            <a:endParaRPr lang="en-GB" dirty="0"/>
          </a:p>
        </p:txBody>
      </p:sp>
      <p:pic>
        <p:nvPicPr>
          <p:cNvPr id="16388" name="Picture 2">
            <a:extLst>
              <a:ext uri="{FF2B5EF4-FFF2-40B4-BE49-F238E27FC236}">
                <a16:creationId xmlns:a16="http://schemas.microsoft.com/office/drawing/2014/main" id="{6FBC15B6-517A-4D74-81ED-A3BF2AFD3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447800"/>
            <a:ext cx="2592388"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A8E7F0C-CDF3-456E-B1A9-3403B3B1DD04}"/>
              </a:ext>
            </a:extLst>
          </p:cNvPr>
          <p:cNvSpPr>
            <a:spLocks noGrp="1"/>
          </p:cNvSpPr>
          <p:nvPr>
            <p:ph type="title"/>
          </p:nvPr>
        </p:nvSpPr>
        <p:spPr/>
        <p:txBody>
          <a:bodyPr/>
          <a:lstStyle/>
          <a:p>
            <a:r>
              <a:rPr lang="en-GB" altLang="en-US" dirty="0">
                <a:solidFill>
                  <a:srgbClr val="7B9899"/>
                </a:solidFill>
              </a:rPr>
              <a:t>Why nanomaterials ? </a:t>
            </a:r>
          </a:p>
        </p:txBody>
      </p:sp>
      <p:sp>
        <p:nvSpPr>
          <p:cNvPr id="3" name="Content Placeholder 2">
            <a:extLst>
              <a:ext uri="{FF2B5EF4-FFF2-40B4-BE49-F238E27FC236}">
                <a16:creationId xmlns:a16="http://schemas.microsoft.com/office/drawing/2014/main" id="{F0B002B0-A37C-4F2E-B0A5-312C26AB2F5C}"/>
              </a:ext>
            </a:extLst>
          </p:cNvPr>
          <p:cNvSpPr>
            <a:spLocks noGrp="1"/>
          </p:cNvSpPr>
          <p:nvPr>
            <p:ph sz="quarter" idx="1"/>
          </p:nvPr>
        </p:nvSpPr>
        <p:spPr>
          <a:xfrm>
            <a:off x="301625" y="1527175"/>
            <a:ext cx="8504238" cy="4572000"/>
          </a:xfrm>
        </p:spPr>
        <p:txBody>
          <a:bodyPr>
            <a:normAutofit/>
          </a:bodyPr>
          <a:lstStyle/>
          <a:p>
            <a:pPr marL="0" indent="0" fontAlgn="auto">
              <a:spcAft>
                <a:spcPts val="0"/>
              </a:spcAft>
              <a:buFont typeface="Wingdings 2"/>
              <a:buNone/>
              <a:defRPr/>
            </a:pPr>
            <a:endParaRPr lang="en-GB" dirty="0"/>
          </a:p>
          <a:p>
            <a:pPr marL="274320" indent="-274320" fontAlgn="auto">
              <a:spcAft>
                <a:spcPts val="0"/>
              </a:spcAft>
              <a:buFont typeface="Wingdings 2"/>
              <a:buChar char=""/>
              <a:defRPr/>
            </a:pPr>
            <a:r>
              <a:rPr kumimoji="1" lang="en-US" altLang="zh-TW" dirty="0"/>
              <a:t>Nanotechnology exploits benefits of ultra small size, enabling the use of particles to deliver a range of important benefits</a:t>
            </a:r>
          </a:p>
          <a:p>
            <a:pPr marL="274320" indent="-274320" fontAlgn="auto">
              <a:spcAft>
                <a:spcPts val="0"/>
              </a:spcAft>
              <a:buFont typeface="Wingdings 2"/>
              <a:buChar char=""/>
              <a:defRPr/>
            </a:pPr>
            <a:endParaRPr kumimoji="1" lang="en-US" dirty="0">
              <a:ea typeface="PMingLiU" pitchFamily="18" charset="-120"/>
            </a:endParaRPr>
          </a:p>
          <a:p>
            <a:pPr marL="548640" lvl="1" indent="-274320" fontAlgn="auto">
              <a:spcAft>
                <a:spcPts val="0"/>
              </a:spcAft>
              <a:buFont typeface="Wingdings"/>
              <a:buChar char=""/>
              <a:defRPr/>
            </a:pPr>
            <a:r>
              <a:rPr kumimoji="1" lang="en-US" altLang="zh-TW" dirty="0"/>
              <a:t>Small particles are ‘</a:t>
            </a:r>
            <a:r>
              <a:rPr kumimoji="1" lang="en-US" altLang="zh-TW" b="1" dirty="0"/>
              <a:t>invisible</a:t>
            </a:r>
            <a:r>
              <a:rPr kumimoji="1" lang="en-US" altLang="zh-TW" dirty="0"/>
              <a:t>’ :</a:t>
            </a:r>
          </a:p>
          <a:p>
            <a:pPr marL="822960" lvl="2" fontAlgn="auto">
              <a:spcAft>
                <a:spcPts val="0"/>
              </a:spcAft>
              <a:buClr>
                <a:schemeClr val="accent3"/>
              </a:buClr>
              <a:buFont typeface="Wingdings 2"/>
              <a:buChar char=""/>
              <a:defRPr/>
            </a:pPr>
            <a:r>
              <a:rPr kumimoji="1" lang="en-US" altLang="zh-TW" b="1" dirty="0"/>
              <a:t>Transparent Coatings</a:t>
            </a:r>
            <a:r>
              <a:rPr kumimoji="1" lang="en-US" altLang="zh-TW" dirty="0"/>
              <a:t>/Films are attainable</a:t>
            </a:r>
          </a:p>
          <a:p>
            <a:pPr marL="548640" lvl="1" indent="-274320" fontAlgn="auto">
              <a:spcAft>
                <a:spcPts val="0"/>
              </a:spcAft>
              <a:buFont typeface="Wingdings"/>
              <a:buChar char=""/>
              <a:defRPr/>
            </a:pPr>
            <a:r>
              <a:rPr kumimoji="1" lang="en-US" altLang="zh-TW" dirty="0"/>
              <a:t>Small particles are </a:t>
            </a:r>
            <a:r>
              <a:rPr kumimoji="1" lang="en-US" altLang="zh-TW" b="1" dirty="0"/>
              <a:t>very weight efficient</a:t>
            </a:r>
            <a:r>
              <a:rPr kumimoji="1" lang="en-US" altLang="zh-TW" dirty="0"/>
              <a:t>:</a:t>
            </a:r>
          </a:p>
          <a:p>
            <a:pPr marL="822960" lvl="2" fontAlgn="auto">
              <a:spcAft>
                <a:spcPts val="0"/>
              </a:spcAft>
              <a:buClr>
                <a:schemeClr val="accent3"/>
              </a:buClr>
              <a:buFont typeface="Wingdings 2"/>
              <a:buChar char=""/>
              <a:defRPr/>
            </a:pPr>
            <a:r>
              <a:rPr kumimoji="1" lang="en-US" altLang="zh-TW" dirty="0"/>
              <a:t>Surfaces can be modified with minimal material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87E5D4-80CF-4602-A852-D9851F2954A8}"/>
              </a:ext>
            </a:extLst>
          </p:cNvPr>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n-GB" dirty="0"/>
              <a:t>the </a:t>
            </a:r>
            <a:r>
              <a:rPr lang="en-GB" dirty="0" err="1"/>
              <a:t>behavior</a:t>
            </a:r>
            <a:r>
              <a:rPr lang="en-GB" dirty="0"/>
              <a:t> of </a:t>
            </a:r>
            <a:r>
              <a:rPr lang="en-GB" dirty="0" err="1"/>
              <a:t>nanomaterials</a:t>
            </a:r>
            <a:r>
              <a:rPr lang="en-GB" dirty="0"/>
              <a:t> may depend more on </a:t>
            </a:r>
            <a:r>
              <a:rPr lang="en-GB" b="1" dirty="0"/>
              <a:t>surface area </a:t>
            </a:r>
            <a:r>
              <a:rPr lang="en-GB" dirty="0"/>
              <a:t>than particle composition itself. </a:t>
            </a:r>
          </a:p>
          <a:p>
            <a:pPr marL="0" indent="0" fontAlgn="auto">
              <a:spcAft>
                <a:spcPts val="0"/>
              </a:spcAft>
              <a:buFont typeface="Wingdings 2"/>
              <a:buNone/>
              <a:defRPr/>
            </a:pPr>
            <a:endParaRPr lang="en-GB" dirty="0"/>
          </a:p>
          <a:p>
            <a:pPr marL="274320" indent="-274320" fontAlgn="auto">
              <a:spcAft>
                <a:spcPts val="0"/>
              </a:spcAft>
              <a:buFont typeface="Wingdings 2"/>
              <a:buChar char=""/>
              <a:defRPr/>
            </a:pPr>
            <a:r>
              <a:rPr lang="en-GB" dirty="0"/>
              <a:t>Relative-surface area is one of the principal factors that enhance its reactivity, strength and electrical properties.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623E876-2A8C-4782-B717-D1CFB8A50919}"/>
              </a:ext>
            </a:extLst>
          </p:cNvPr>
          <p:cNvSpPr>
            <a:spLocks noGrp="1"/>
          </p:cNvSpPr>
          <p:nvPr>
            <p:ph type="title"/>
          </p:nvPr>
        </p:nvSpPr>
        <p:spPr/>
        <p:txBody>
          <a:bodyPr/>
          <a:lstStyle/>
          <a:p>
            <a:r>
              <a:rPr lang="en-US" altLang="en-US" dirty="0">
                <a:solidFill>
                  <a:srgbClr val="7B9899"/>
                </a:solidFill>
              </a:rPr>
              <a:t>Weight efficient and Uniform coverage</a:t>
            </a:r>
            <a:endParaRPr lang="en-GB" altLang="en-US" dirty="0">
              <a:solidFill>
                <a:srgbClr val="7B9899"/>
              </a:solidFill>
            </a:endParaRPr>
          </a:p>
        </p:txBody>
      </p:sp>
      <p:sp>
        <p:nvSpPr>
          <p:cNvPr id="19459" name="Content Placeholder 2">
            <a:extLst>
              <a:ext uri="{FF2B5EF4-FFF2-40B4-BE49-F238E27FC236}">
                <a16:creationId xmlns:a16="http://schemas.microsoft.com/office/drawing/2014/main" id="{1E3143BE-B500-4438-B859-33F6B6C7271E}"/>
              </a:ext>
            </a:extLst>
          </p:cNvPr>
          <p:cNvSpPr>
            <a:spLocks noGrp="1"/>
          </p:cNvSpPr>
          <p:nvPr>
            <p:ph sz="quarter" idx="1"/>
          </p:nvPr>
        </p:nvSpPr>
        <p:spPr>
          <a:xfrm>
            <a:off x="457200" y="1600200"/>
            <a:ext cx="4835525" cy="4492625"/>
          </a:xfrm>
        </p:spPr>
        <p:txBody>
          <a:bodyPr/>
          <a:lstStyle/>
          <a:p>
            <a:r>
              <a:rPr lang="en-US" altLang="zh-TW"/>
              <a:t>Large spherical particles do not cover much surface area</a:t>
            </a:r>
          </a:p>
          <a:p>
            <a:r>
              <a:rPr kumimoji="1" lang="en-US" altLang="zh-TW"/>
              <a:t>Nanoparticles </a:t>
            </a:r>
            <a:r>
              <a:rPr lang="en-US" altLang="zh-TW"/>
              <a:t>Equal mass of small platelet particles provides thorough coverage (1 x 106 times more)</a:t>
            </a:r>
            <a:endParaRPr kumimoji="1" lang="en-US" altLang="zh-TW"/>
          </a:p>
          <a:p>
            <a:endParaRPr lang="en-GB" altLang="en-US"/>
          </a:p>
        </p:txBody>
      </p:sp>
      <p:pic>
        <p:nvPicPr>
          <p:cNvPr id="19460" name="Object 4">
            <a:extLst>
              <a:ext uri="{FF2B5EF4-FFF2-40B4-BE49-F238E27FC236}">
                <a16:creationId xmlns:a16="http://schemas.microsoft.com/office/drawing/2014/main" id="{E36FD61E-BECF-4F7B-8D38-F431825F1E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1773238"/>
            <a:ext cx="3886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128</TotalTime>
  <Words>886</Words>
  <Application>Microsoft Office PowerPoint</Application>
  <PresentationFormat>On-screen Show (4:3)</PresentationFormat>
  <Paragraphs>112</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Georgia</vt:lpstr>
      <vt:lpstr>Arial</vt:lpstr>
      <vt:lpstr>Wingdings 2</vt:lpstr>
      <vt:lpstr>Wingdings</vt:lpstr>
      <vt:lpstr>Calibri</vt:lpstr>
      <vt:lpstr>PMingLiU</vt:lpstr>
      <vt:lpstr>宋体</vt:lpstr>
      <vt:lpstr>Civic</vt:lpstr>
      <vt:lpstr>NANOMATERIALS</vt:lpstr>
      <vt:lpstr>Table Of Content</vt:lpstr>
      <vt:lpstr>What is nanomaterial</vt:lpstr>
      <vt:lpstr>Properties of Nanomaterials? </vt:lpstr>
      <vt:lpstr>Properties of Nanomaterials?....</vt:lpstr>
      <vt:lpstr>Nanomaterial shapes </vt:lpstr>
      <vt:lpstr>Why nanomaterials ? </vt:lpstr>
      <vt:lpstr>PowerPoint Presentation</vt:lpstr>
      <vt:lpstr>Weight efficient and Uniform coverage</vt:lpstr>
      <vt:lpstr>PowerPoint Presentation</vt:lpstr>
      <vt:lpstr>Approaches</vt:lpstr>
      <vt:lpstr>Methods for creating nanostructures</vt:lpstr>
      <vt:lpstr>PowerPoint Presentation</vt:lpstr>
      <vt:lpstr>PowerPoint Presentation</vt:lpstr>
      <vt:lpstr>Different types of Nanomaterial</vt:lpstr>
      <vt:lpstr>Why are nanomaterials important </vt:lpstr>
      <vt:lpstr>Applications of nanomaterials </vt:lpstr>
      <vt:lpstr>Advantages of Nanomaterials</vt:lpstr>
      <vt:lpstr>Disadvantages of Nanomaterials</vt:lpstr>
      <vt:lpstr>Conclusion</vt:lpstr>
      <vt:lpstr>References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Nanomaterial</dc:title>
  <dc:creator>zoTty</dc:creator>
  <cp:lastModifiedBy>Sumit Thakur</cp:lastModifiedBy>
  <cp:revision>8</cp:revision>
  <dcterms:created xsi:type="dcterms:W3CDTF">2013-06-17T21:24:21Z</dcterms:created>
  <dcterms:modified xsi:type="dcterms:W3CDTF">2021-10-08T04:13:52Z</dcterms:modified>
</cp:coreProperties>
</file>