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35"/>
  </p:notesMasterIdLst>
  <p:sldIdLst>
    <p:sldId id="290" r:id="rId2"/>
    <p:sldId id="29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6" r:id="rId27"/>
    <p:sldId id="281" r:id="rId28"/>
    <p:sldId id="282" r:id="rId29"/>
    <p:sldId id="283" r:id="rId30"/>
    <p:sldId id="284" r:id="rId31"/>
    <p:sldId id="292" r:id="rId32"/>
    <p:sldId id="287" r:id="rId33"/>
    <p:sldId id="289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F28920"/>
    <a:srgbClr val="FF00FF"/>
    <a:srgbClr val="FF3300"/>
    <a:srgbClr val="00CC66"/>
    <a:srgbClr val="FF9933"/>
    <a:srgbClr val="FF33CC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3" d="100"/>
          <a:sy n="63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444FD-0493-44D7-A75F-0139065E1B11}" type="datetimeFigureOut">
              <a:rPr lang="en-US" smtClean="0"/>
              <a:pPr/>
              <a:t>1/10/2021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2DF07-EB75-42E0-99DB-F63580060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67DDD5-EB20-4E8E-AEB7-4F218CB6F7E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7651" name="Rectangle 7"/>
          <p:cNvSpPr txBox="1">
            <a:spLocks noGrp="1" noChangeArrowheads="1"/>
          </p:cNvSpPr>
          <p:nvPr/>
        </p:nvSpPr>
        <p:spPr bwMode="auto">
          <a:xfrm>
            <a:off x="3884613" y="8684828"/>
            <a:ext cx="2971800" cy="45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232D566-80B4-4D25-B6D0-8495DDE8F8E3}" type="slidenum">
              <a:rPr lang="en-US" sz="1200">
                <a:latin typeface="Calibri" pitchFamily="34" charset="0"/>
              </a:rPr>
              <a:pPr algn="r"/>
              <a:t>1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27652" name="Rectangle 7"/>
          <p:cNvSpPr txBox="1">
            <a:spLocks noGrp="1" noChangeArrowheads="1"/>
          </p:cNvSpPr>
          <p:nvPr/>
        </p:nvSpPr>
        <p:spPr bwMode="auto">
          <a:xfrm>
            <a:off x="3884613" y="8684828"/>
            <a:ext cx="2971800" cy="45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894778F-EE7F-4C77-9ADC-770E4AEC4A34}" type="slidenum">
              <a:rPr lang="en-US" sz="1200"/>
              <a:pPr algn="r"/>
              <a:t>1</a:t>
            </a:fld>
            <a:endParaRPr lang="en-US" sz="1200"/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045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045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BA21AC-3A8D-4AFA-BFF7-E82A2D384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57E21-E5BA-441A-9D3C-4C9DEA2D9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454BD-4E4E-4FB2-86D7-E746CE3B0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B2E3D-1922-4AC1-B3FD-E9883F304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6C385-2892-4DB4-AC76-F0565C6B7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98B76-FDB7-4531-B91A-12F18D6AF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E4703-F62A-4F81-8B9F-40DAF70E8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AA8CE-DE00-4616-8FB5-06545968B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01385-D992-43B0-B57C-48F786B43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946F1-4BD8-4BB2-9671-29DC8A248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9BE6E-23F0-4F17-BF5F-2966161F8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5939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39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39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939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40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40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40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40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40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40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40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40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40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40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41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41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5941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41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41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415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416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41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418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419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420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421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422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59424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425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426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427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428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59429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430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943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9432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433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434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A305F31-8FF7-48B2-A360-0B433E2CC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943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ymafia.org/" TargetMode="External"/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0325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593725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457200" y="7620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6000" dirty="0">
                <a:latin typeface="Verdana" pitchFamily="34" charset="0"/>
              </a:rPr>
              <a:t>www.studymafia.org</a:t>
            </a:r>
            <a:endParaRPr lang="en-US" sz="6000" dirty="0"/>
          </a:p>
        </p:txBody>
      </p:sp>
      <p:sp>
        <p:nvSpPr>
          <p:cNvPr id="9221" name="Text Box 9"/>
          <p:cNvSpPr txBox="1">
            <a:spLocks noChangeArrowheads="1"/>
          </p:cNvSpPr>
          <p:nvPr/>
        </p:nvSpPr>
        <p:spPr bwMode="auto">
          <a:xfrm>
            <a:off x="533400" y="5181600"/>
            <a:ext cx="861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/>
              <a:t>Submitted To:				                      Submitted By:</a:t>
            </a:r>
          </a:p>
          <a:p>
            <a:r>
              <a:rPr lang="en-US" sz="1600" b="1" dirty="0"/>
              <a:t>www.studymafia.org                                                   </a:t>
            </a:r>
            <a:r>
              <a:rPr lang="en-US" sz="1600" b="1" dirty="0" err="1"/>
              <a:t>www.studymafia.org</a:t>
            </a:r>
            <a:r>
              <a:rPr lang="en-US" sz="1600" dirty="0"/>
              <a:t> </a:t>
            </a:r>
            <a:endParaRPr lang="en-US" sz="1600" b="1" dirty="0"/>
          </a:p>
        </p:txBody>
      </p:sp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1219200" y="2362200"/>
            <a:ext cx="6400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  Seminar </a:t>
            </a:r>
          </a:p>
          <a:p>
            <a:pPr algn="ctr">
              <a:defRPr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  On</a:t>
            </a:r>
          </a:p>
          <a:p>
            <a:pPr algn="ctr">
              <a:defRPr/>
            </a:pPr>
            <a:r>
              <a:rPr lang="en-US" sz="3600" b="1" dirty="0">
                <a:ln/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Air Pollution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5" name="Document"/>
          <p:cNvSpPr>
            <a:spLocks noEditPoints="1" noChangeArrowheads="1"/>
          </p:cNvSpPr>
          <p:nvPr/>
        </p:nvSpPr>
        <p:spPr bwMode="auto">
          <a:xfrm rot="-427062">
            <a:off x="1524000" y="381000"/>
            <a:ext cx="5943600" cy="61722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 rot="21207412">
            <a:off x="1981200" y="312738"/>
            <a:ext cx="4800600" cy="535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5 Major Pollutants:</a:t>
            </a:r>
          </a:p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1..) Carbon Monoxide</a:t>
            </a:r>
          </a:p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2.) Sulfur Dioxide</a:t>
            </a:r>
          </a:p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3.) Nitrogen Dioxide</a:t>
            </a:r>
          </a:p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4.) Particulate Matter</a:t>
            </a:r>
          </a:p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5.) Ground Level Ozone</a:t>
            </a:r>
          </a:p>
        </p:txBody>
      </p:sp>
      <p:pic>
        <p:nvPicPr>
          <p:cNvPr id="11268" name="Picture 10" descr="iirg_bj1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047441">
            <a:off x="762000" y="0"/>
            <a:ext cx="7461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11" descr="iirg_bj1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03596">
            <a:off x="7543800" y="5181600"/>
            <a:ext cx="7461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0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0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0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70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0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70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0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0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0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6" name="Picture 6" descr="qr0f2azk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696506">
            <a:off x="5713413" y="4056063"/>
            <a:ext cx="3057525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457200" y="381000"/>
            <a:ext cx="6553200" cy="575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Carbon Monoxide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Colorless, odorless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Produced when carbon does not burn in fossil fuels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Present in car exhaust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Deprives body of O2 causing headaches, fatigue, and impaired vision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690" name="Picture 10" descr="_s3bch2t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70309">
            <a:off x="6019800" y="304800"/>
            <a:ext cx="2819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1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71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71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2133600" y="1219200"/>
            <a:ext cx="487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>
              <a:latin typeface="Curlz MT" pitchFamily="82" charset="0"/>
            </a:endParaRP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2667000" y="0"/>
            <a:ext cx="5638800" cy="698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Sulfur Dioxide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Produced when coal and fuel oil are burned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Present in power plant exhaust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Narrows the airway, causing wheezing and shortness of breath, especially in those with asthma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defRPr/>
            </a:pP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2712" name="Picture 8" descr="qqgz4ayk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817298">
            <a:off x="609600" y="1066800"/>
            <a:ext cx="187007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13" name="Picture 9" descr="0wmrwdnu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4419600"/>
            <a:ext cx="504031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2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2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27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3657600" y="457200"/>
            <a:ext cx="487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Nitrogen Dioxide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Reddish, brown gas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Produced when nitric oxide combines with oxygen in the atmosphere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Present in car exhaust and power plants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Affects lungs and causes wheezing; increases chance of respiratory infection</a:t>
            </a:r>
          </a:p>
        </p:txBody>
      </p:sp>
      <p:pic>
        <p:nvPicPr>
          <p:cNvPr id="73733" name="Picture 5" descr="luyvxs2g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752600"/>
            <a:ext cx="2362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3000" fill="hold"/>
                                        <p:tgtEl>
                                          <p:spTgt spid="737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228600" y="228600"/>
            <a:ext cx="6400800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Particulate Matter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Particles of different sizes and structures that are released into the atmosphere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Present in many sources including fossil fuels, dust, smoke, fog, etc.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Can build up in respiratory system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Aggravates heart and lung disease; increases risk of respiratory infection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4759" name="Picture 7" descr="kzhdscui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304800"/>
            <a:ext cx="2057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60" name="Picture 8" descr="2fktfabk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59750">
            <a:off x="6400800" y="3429000"/>
            <a:ext cx="2057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4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4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4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4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4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4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4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4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4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4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4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747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304800" y="0"/>
            <a:ext cx="7315200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Ground Level Ozone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At upper level, ozone shields Earth from sun’s harmful UV rays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At ground level, ozone is harmful pollutants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Formed from car, power and chemical plant exhaust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Irritate respiratory system and asthma; reduces lung function by inflaming and damaging lining of lungs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5781" name="Picture 5" descr="soh_lbzo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28057">
            <a:off x="6784975" y="3394075"/>
            <a:ext cx="2111375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5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5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5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5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5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5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5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7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WordArt 4"/>
          <p:cNvSpPr>
            <a:spLocks noChangeArrowheads="1" noChangeShapeType="1" noTextEdit="1"/>
          </p:cNvSpPr>
          <p:nvPr/>
        </p:nvSpPr>
        <p:spPr bwMode="auto">
          <a:xfrm>
            <a:off x="914400" y="1752600"/>
            <a:ext cx="7620000" cy="2590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66FF33"/>
                </a:solidFill>
                <a:latin typeface="Baby Kruffy"/>
              </a:rPr>
              <a:t>These 5 together form.....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WordArt 4"/>
          <p:cNvSpPr>
            <a:spLocks noChangeArrowheads="1" noChangeShapeType="1" noTextEdit="1"/>
          </p:cNvSpPr>
          <p:nvPr/>
        </p:nvSpPr>
        <p:spPr bwMode="auto">
          <a:xfrm>
            <a:off x="1371600" y="1371600"/>
            <a:ext cx="6477000" cy="3581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7676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Baby Kruffy"/>
              </a:rPr>
              <a:t>SMOG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1000" fill="hold"/>
                                        <p:tgtEl>
                                          <p:spTgt spid="778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animBg="1"/>
      <p:bldP spid="77828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5" name="Picture 7" descr="3vplrwbu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98910">
            <a:off x="5056188" y="4267200"/>
            <a:ext cx="408781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304800" y="0"/>
            <a:ext cx="73152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Combination of gases with water vapor and dust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Combination of words smoke and fog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Forms when heat and sunlight react gases (photochemical smog)</a:t>
            </a:r>
          </a:p>
          <a:p>
            <a:pPr lvl="3">
              <a:spcBef>
                <a:spcPct val="50000"/>
              </a:spcBef>
              <a:buFontTx/>
              <a:buChar char="•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Occurs often with heavy traffic, high temperatures, and calm winds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8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8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8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8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8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8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8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88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88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88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88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WordArt 4"/>
          <p:cNvSpPr>
            <a:spLocks noChangeArrowheads="1" noChangeShapeType="1" noTextEdit="1"/>
          </p:cNvSpPr>
          <p:nvPr/>
        </p:nvSpPr>
        <p:spPr bwMode="auto">
          <a:xfrm rot="572660">
            <a:off x="1300163" y="2057400"/>
            <a:ext cx="5700712" cy="18542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Baby Kruffy"/>
              </a:rPr>
              <a:t>Its effects.....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What is it?</a:t>
            </a:r>
          </a:p>
          <a:p>
            <a:r>
              <a:rPr lang="en-US" sz="2800" dirty="0"/>
              <a:t>How is it measured?</a:t>
            </a:r>
          </a:p>
          <a:p>
            <a:r>
              <a:rPr lang="en-US" sz="2800" dirty="0"/>
              <a:t>The measured pollutants</a:t>
            </a:r>
          </a:p>
          <a:p>
            <a:r>
              <a:rPr lang="en-US" sz="2800" dirty="0"/>
              <a:t>SMOG</a:t>
            </a:r>
          </a:p>
          <a:p>
            <a:r>
              <a:rPr lang="en-US" sz="2800" dirty="0"/>
              <a:t>Its effects.....</a:t>
            </a:r>
          </a:p>
          <a:p>
            <a:r>
              <a:rPr lang="en-US" sz="2800" dirty="0"/>
              <a:t>What can you Do</a:t>
            </a:r>
          </a:p>
          <a:p>
            <a:r>
              <a:rPr lang="en-US" sz="2800" dirty="0"/>
              <a:t>Conclusion</a:t>
            </a:r>
          </a:p>
          <a:p>
            <a:r>
              <a:rPr lang="en-US" sz="2800" dirty="0"/>
              <a:t>References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609600" y="381000"/>
            <a:ext cx="7010400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smog related deaths were in London in 1873; death toll 500 people; can you imagine how much worse the atmosphere is now?!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Limits visibility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Decreases UV radiation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Yellow/black color over cities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Causes respiratory problems and bronchial related deaths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0901" name="Picture 5" descr="dkylhzzw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905000"/>
            <a:ext cx="3703638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0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0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0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0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0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0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0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0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0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0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0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0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6" name="WordArt 6"/>
          <p:cNvSpPr>
            <a:spLocks noChangeArrowheads="1" noChangeShapeType="1" noTextEdit="1"/>
          </p:cNvSpPr>
          <p:nvPr/>
        </p:nvSpPr>
        <p:spPr bwMode="auto">
          <a:xfrm>
            <a:off x="1066800" y="2640013"/>
            <a:ext cx="7086600" cy="1576387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66FF33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Baby Kruffy"/>
              </a:rPr>
              <a:t>The other problems.....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6" grpId="0" animBg="1"/>
      <p:bldP spid="81926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9" name="WordArt 5"/>
          <p:cNvSpPr>
            <a:spLocks noChangeArrowheads="1" noChangeShapeType="1" noTextEdit="1"/>
          </p:cNvSpPr>
          <p:nvPr/>
        </p:nvSpPr>
        <p:spPr bwMode="auto">
          <a:xfrm>
            <a:off x="1600200" y="762000"/>
            <a:ext cx="5724525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Baby Kruffy"/>
              </a:rPr>
              <a:t>The Greenhouse Effect</a:t>
            </a:r>
          </a:p>
        </p:txBody>
      </p:sp>
      <p:pic>
        <p:nvPicPr>
          <p:cNvPr id="82950" name="Picture 6" descr="uey3tszp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905000"/>
            <a:ext cx="6096000" cy="454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8" name="Picture 10" descr="00ynv_zl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609600"/>
            <a:ext cx="4672013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9" descr="xugguvbs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219200"/>
            <a:ext cx="2249488" cy="270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8" descr="xugguvbs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290149">
            <a:off x="2819400" y="1676400"/>
            <a:ext cx="2249488" cy="270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7" descr="xugguvbs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9053134">
            <a:off x="914400" y="2057400"/>
            <a:ext cx="2249488" cy="270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6" descr="xugguvbs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725121">
            <a:off x="4724400" y="1905000"/>
            <a:ext cx="2249488" cy="270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5" descr="xugguvbs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54146">
            <a:off x="5867400" y="1447800"/>
            <a:ext cx="2249488" cy="270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72" name="WordArt 4"/>
          <p:cNvSpPr>
            <a:spLocks noChangeArrowheads="1" noChangeShapeType="1" noTextEdit="1"/>
          </p:cNvSpPr>
          <p:nvPr/>
        </p:nvSpPr>
        <p:spPr bwMode="auto">
          <a:xfrm>
            <a:off x="1524000" y="2438400"/>
            <a:ext cx="62484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Baby Kruffy"/>
              </a:rPr>
              <a:t>Global Warming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WordArt 4"/>
          <p:cNvSpPr>
            <a:spLocks noChangeArrowheads="1" noChangeShapeType="1" noTextEdit="1"/>
          </p:cNvSpPr>
          <p:nvPr/>
        </p:nvSpPr>
        <p:spPr bwMode="auto">
          <a:xfrm>
            <a:off x="1143000" y="304800"/>
            <a:ext cx="6657975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8000"/>
                </a:solidFill>
                <a:latin typeface="Baby Kruffy"/>
              </a:rPr>
              <a:t>Thinning of Upper OZone Layer</a:t>
            </a:r>
          </a:p>
        </p:txBody>
      </p:sp>
      <p:pic>
        <p:nvPicPr>
          <p:cNvPr id="84999" name="Picture 7" descr="w__4ze1d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914400"/>
            <a:ext cx="6073775" cy="565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WordArt 4"/>
          <p:cNvSpPr>
            <a:spLocks noChangeArrowheads="1" noChangeShapeType="1" noTextEdit="1"/>
          </p:cNvSpPr>
          <p:nvPr/>
        </p:nvSpPr>
        <p:spPr bwMode="auto">
          <a:xfrm>
            <a:off x="381000" y="457200"/>
            <a:ext cx="55626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aby Kruffy"/>
              </a:rPr>
              <a:t>Acid Rain</a:t>
            </a:r>
          </a:p>
        </p:txBody>
      </p:sp>
      <p:pic>
        <p:nvPicPr>
          <p:cNvPr id="86021" name="Picture 5" descr="reft2u22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10428">
            <a:off x="6553200" y="609600"/>
            <a:ext cx="220980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022" name="Picture 6" descr="4h_dgmjj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209800"/>
            <a:ext cx="4876800" cy="398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33"/>
                </a:solidFill>
                <a:latin typeface="Baby Kruffy"/>
              </a:rPr>
              <a:t>Indoor Air Pollution</a:t>
            </a:r>
            <a:br>
              <a:rPr lang="en-US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33"/>
                </a:solidFill>
                <a:latin typeface="Baby Kruffy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81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Efficient insulation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Bacteria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Molds and mildews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Viruses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animal dander and cat saliva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plants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house dust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Mites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Cockroaches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/>
              <a:t>pollen</a:t>
            </a:r>
          </a:p>
          <a:p>
            <a:pPr eaLnBrk="1" hangingPunct="1">
              <a:defRPr/>
            </a:pPr>
            <a:endParaRPr lang="en-US" sz="2400" dirty="0"/>
          </a:p>
        </p:txBody>
      </p:sp>
      <p:pic>
        <p:nvPicPr>
          <p:cNvPr id="4" name="Picture 8" descr="seiwpbjr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446777">
            <a:off x="5927725" y="695325"/>
            <a:ext cx="2735263" cy="346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r2pmfqbh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471502">
            <a:off x="5553075" y="4156075"/>
            <a:ext cx="2992438" cy="229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WordArt 4"/>
          <p:cNvSpPr>
            <a:spLocks noChangeArrowheads="1" noChangeShapeType="1" noTextEdit="1"/>
          </p:cNvSpPr>
          <p:nvPr/>
        </p:nvSpPr>
        <p:spPr bwMode="auto">
          <a:xfrm>
            <a:off x="1066800" y="2667000"/>
            <a:ext cx="7162800" cy="2819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latin typeface="Baby Kruffy"/>
              </a:rPr>
              <a:t>So, What can YOU do?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880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 animBg="1"/>
      <p:bldP spid="88068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9" name="Picture 11" descr="tzkdytmk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304800"/>
            <a:ext cx="46482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609600" y="533400"/>
            <a:ext cx="7696200" cy="692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Ride your bike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Tell your friends and family about pollution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Make sure your parents get pollution checks on their cars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Ride the school bus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9103" name="Picture 15" descr="d0av_qb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495800"/>
            <a:ext cx="4495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89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890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891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6705600" cy="814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Learn more; stay up to date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Join a group to stop pollution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Encourage your parents to carpool to work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Switch off lights, fan, heat, etc. when you leave the room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0119" name="Picture 7" descr="he2bmazn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89641">
            <a:off x="6172200" y="381000"/>
            <a:ext cx="2441575" cy="230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23" name="Picture 11" descr="outpnnzf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3505200"/>
            <a:ext cx="1371600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90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90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901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WordArt 4"/>
          <p:cNvSpPr>
            <a:spLocks noChangeArrowheads="1" noChangeShapeType="1" noTextEdit="1"/>
          </p:cNvSpPr>
          <p:nvPr/>
        </p:nvSpPr>
        <p:spPr bwMode="auto">
          <a:xfrm>
            <a:off x="990600" y="1752600"/>
            <a:ext cx="6781800" cy="18542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Baby Kruffy"/>
              </a:rPr>
              <a:t>What is 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animBg="1"/>
      <p:bldP spid="63492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1" name="WordArt 5"/>
          <p:cNvSpPr>
            <a:spLocks noChangeArrowheads="1" noChangeShapeType="1" noTextEdit="1"/>
          </p:cNvSpPr>
          <p:nvPr/>
        </p:nvSpPr>
        <p:spPr bwMode="auto">
          <a:xfrm>
            <a:off x="1447800" y="304800"/>
            <a:ext cx="6248400" cy="2057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003300"/>
                  </a:solidFill>
                  <a:round/>
                  <a:headEnd/>
                  <a:tailEnd/>
                </a:ln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Baby Kruffy"/>
              </a:rPr>
              <a:t>We only have one world.....</a:t>
            </a:r>
          </a:p>
          <a:p>
            <a:pPr algn="ctr"/>
            <a:r>
              <a:rPr lang="en-US" sz="3600" kern="10" dirty="0">
                <a:ln w="12700">
                  <a:solidFill>
                    <a:srgbClr val="003300"/>
                  </a:solidFill>
                  <a:round/>
                  <a:headEnd/>
                  <a:tailEnd/>
                </a:ln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Baby Kruffy"/>
              </a:rPr>
              <a:t>Do you want it like this?</a:t>
            </a:r>
          </a:p>
        </p:txBody>
      </p:sp>
      <p:pic>
        <p:nvPicPr>
          <p:cNvPr id="91144" name="Picture 8" descr="l0bkntqj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514600"/>
            <a:ext cx="5791200" cy="399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147" name="Picture 11" descr="awsvemvl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797815">
            <a:off x="533400" y="2819400"/>
            <a:ext cx="309721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Air pollution has long been a serious problem in the world.</a:t>
            </a:r>
          </a:p>
          <a:p>
            <a:r>
              <a:rPr lang="en-US" dirty="0"/>
              <a:t>Without air, Earth would be unable to sustain life.</a:t>
            </a:r>
          </a:p>
          <a:p>
            <a:r>
              <a:rPr lang="en-US" dirty="0"/>
              <a:t>Spread the Word.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hlinkClick r:id="rId2"/>
              </a:rPr>
              <a:t>www.google.com</a:t>
            </a:r>
            <a:endParaRPr lang="en-US" dirty="0"/>
          </a:p>
          <a:p>
            <a:pPr eaLnBrk="1" hangingPunct="1">
              <a:defRPr/>
            </a:pPr>
            <a:r>
              <a:rPr lang="en-US" dirty="0">
                <a:hlinkClick r:id="rId2"/>
              </a:rPr>
              <a:t>www.wikipedia.com</a:t>
            </a:r>
            <a:endParaRPr lang="en-US" dirty="0"/>
          </a:p>
          <a:p>
            <a:pPr eaLnBrk="1" hangingPunct="1">
              <a:defRPr/>
            </a:pPr>
            <a:r>
              <a:rPr lang="en-US" dirty="0">
                <a:hlinkClick r:id="rId3"/>
              </a:rPr>
              <a:t>www.studymafia.org</a:t>
            </a:r>
            <a:endParaRPr lang="en-US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1828800"/>
          </a:xfrm>
        </p:spPr>
        <p:txBody>
          <a:bodyPr/>
          <a:lstStyle/>
          <a:p>
            <a:pPr>
              <a:buNone/>
            </a:pPr>
            <a:r>
              <a:rPr lang="en-US" sz="8000" dirty="0"/>
              <a:t>Thanks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990600" y="914400"/>
            <a:ext cx="647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1800">
              <a:latin typeface="Baby Kruffy" pitchFamily="2" charset="0"/>
            </a:endParaRP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914400" y="685800"/>
            <a:ext cx="6705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Any visible or invisible particle or gas found in the air that is not part of the original, normal composition.</a:t>
            </a:r>
          </a:p>
          <a:p>
            <a:pPr>
              <a:spcBef>
                <a:spcPct val="50000"/>
              </a:spcBef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4518" name="Picture 6" descr="pfymuwq4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578100"/>
            <a:ext cx="4672013" cy="397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609600" y="914400"/>
            <a:ext cx="6096000" cy="423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latin typeface="Times New Roman" pitchFamily="18" charset="0"/>
                <a:cs typeface="Times New Roman" pitchFamily="18" charset="0"/>
              </a:rPr>
              <a:t>Natural: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forest fires, pollen, dust storm</a:t>
            </a:r>
          </a:p>
          <a:p>
            <a:pPr>
              <a:spcBef>
                <a:spcPct val="50000"/>
              </a:spcBef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 u="sng">
                <a:latin typeface="Times New Roman" pitchFamily="18" charset="0"/>
                <a:cs typeface="Times New Roman" pitchFamily="18" charset="0"/>
              </a:rPr>
              <a:t>Unnatural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: man-made; coal, wood and other fuels used in cars, homes, and factories for energy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5541" name="Picture 5" descr="h2qtnsu1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38466">
            <a:off x="6042025" y="830263"/>
            <a:ext cx="2743200" cy="266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2" name="Picture 6" descr="xhjsq_im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5105400"/>
            <a:ext cx="4191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5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583 -0.00555 L 0.39583 -0.00555 " pathEditMode="relative" rAng="0" ptsTypes="AA">
                                      <p:cBhvr>
                                        <p:cTn id="25" dur="30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7" name="WordArt 7"/>
          <p:cNvSpPr>
            <a:spLocks noChangeArrowheads="1" noChangeShapeType="1" noTextEdit="1"/>
          </p:cNvSpPr>
          <p:nvPr/>
        </p:nvSpPr>
        <p:spPr bwMode="auto">
          <a:xfrm>
            <a:off x="1066800" y="1752600"/>
            <a:ext cx="73152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noFill/>
                  <a:round/>
                  <a:headEnd/>
                  <a:tailEnd/>
                </a:ln>
                <a:solidFill>
                  <a:srgbClr val="66FF33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Baby Kruffy"/>
              </a:rPr>
              <a:t>How is it measured?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304800" y="914400"/>
            <a:ext cx="8839200" cy="30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AQI: Air Quality Index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Indicates whether pollutant levels in air may cause health concerns.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Ranges from 0 (least concern) to 500 (greatest concern)</a:t>
            </a:r>
          </a:p>
        </p:txBody>
      </p:sp>
      <p:pic>
        <p:nvPicPr>
          <p:cNvPr id="67599" name="Picture 15" descr="ugkqo2n4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690156">
            <a:off x="5334000" y="3886200"/>
            <a:ext cx="304800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7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675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843" name="Group 235"/>
          <p:cNvGraphicFramePr>
            <a:graphicFrameLocks noGrp="1"/>
          </p:cNvGraphicFramePr>
          <p:nvPr/>
        </p:nvGraphicFramePr>
        <p:xfrm>
          <a:off x="533400" y="609600"/>
          <a:ext cx="8093075" cy="5638801"/>
        </p:xfrm>
        <a:graphic>
          <a:graphicData uri="http://schemas.openxmlformats.org/drawingml/2006/table">
            <a:tbl>
              <a:tblPr/>
              <a:tblGrid>
                <a:gridCol w="1611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8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Air Quality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Air Quality Index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Protect Your Health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Good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0-50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 health impacts are expected when air quality is in this range. 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3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Moderate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51-100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Unusually sensitive people should consider limiting prolonged outdoor exertion.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0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Unhealthy for Sensitive Groups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101-150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Active children and adults, and people with respiratory disease, such as asthma, should limit prolonged outdoor exertion.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76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Unhealthy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151-200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Active children and adults, and people with respiratory disease, such as asthma, should limit prolonged outdoor exertion, everyone else, especially children should limit prolonged outdoor excertion. 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60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Very Unhealthy (Alert)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201-300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Active children and adults, and people with respiratory disease, such as asthma, should limit prolonged outdoor exertion everyone else, especially children, should limit outdoor exertion.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248" name="Rectangle 232"/>
          <p:cNvSpPr>
            <a:spLocks noChangeArrowheads="1"/>
          </p:cNvSpPr>
          <p:nvPr/>
        </p:nvSpPr>
        <p:spPr bwMode="auto">
          <a:xfrm>
            <a:off x="0" y="5343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40" name="WordArt 8"/>
          <p:cNvSpPr>
            <a:spLocks noChangeArrowheads="1" noChangeShapeType="1" noTextEdit="1"/>
          </p:cNvSpPr>
          <p:nvPr/>
        </p:nvSpPr>
        <p:spPr bwMode="auto">
          <a:xfrm rot="-478807">
            <a:off x="838200" y="2362200"/>
            <a:ext cx="76962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aby Kruffy"/>
              </a:rPr>
              <a:t>The measured pollutants.....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0" grpId="0" animBg="1"/>
    </p:bld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341</TotalTime>
  <Words>732</Words>
  <Application>Microsoft Office PowerPoint</Application>
  <PresentationFormat>On-screen Show (4:3)</PresentationFormat>
  <Paragraphs>133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Baby Kruffy</vt:lpstr>
      <vt:lpstr>Calibri</vt:lpstr>
      <vt:lpstr>Curlz MT</vt:lpstr>
      <vt:lpstr>Times New Roman</vt:lpstr>
      <vt:lpstr>Verdana</vt:lpstr>
      <vt:lpstr>Wingdings</vt:lpstr>
      <vt:lpstr>Globe</vt:lpstr>
      <vt:lpstr>PowerPoint Presentation</vt:lpstr>
      <vt:lpstr>Content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Indoor Air Pollution </vt:lpstr>
      <vt:lpstr>PowerPoint Presentation</vt:lpstr>
      <vt:lpstr>PowerPoint Presentation</vt:lpstr>
      <vt:lpstr>PowerPoint Presentation</vt:lpstr>
      <vt:lpstr>PowerPoint Presentation</vt:lpstr>
      <vt:lpstr>CONCLUSION</vt:lpstr>
      <vt:lpstr>Reference</vt:lpstr>
      <vt:lpstr>PowerPoint Presentation</vt:lpstr>
    </vt:vector>
  </TitlesOfParts>
  <Company>Valdosta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Deidre Jones</dc:creator>
  <cp:lastModifiedBy>Sumit Thakur</cp:lastModifiedBy>
  <cp:revision>23</cp:revision>
  <dcterms:created xsi:type="dcterms:W3CDTF">2004-02-17T02:11:26Z</dcterms:created>
  <dcterms:modified xsi:type="dcterms:W3CDTF">2021-01-10T02:52:32Z</dcterms:modified>
</cp:coreProperties>
</file>