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2"/>
  </p:notesMasterIdLst>
  <p:sldIdLst>
    <p:sldId id="279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80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A5BEA-1C49-42FA-8C42-6014BE592B33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A14FD-03C7-4429-AE96-6643D045E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E5B5D2-44CE-4D0D-BCB6-40F87F86D972}" type="slidenum">
              <a:rPr lang="en-US"/>
              <a:pPr/>
              <a:t>1</a:t>
            </a:fld>
            <a:endParaRPr lang="en-US"/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D7A6E2-C12A-4720-AE62-9578DAAB1AD3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3277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2E3D613-D3CC-41EC-8C67-E9C5316FC886}" type="slidenum">
              <a:rPr lang="en-US" sz="1200">
                <a:latin typeface="Times New Roman" pitchFamily="18" charset="0"/>
              </a:rPr>
              <a:pPr algn="r"/>
              <a:t>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658002D-061E-4AE3-81D5-11A9A121E1BB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301E7C-2012-4117-BD31-4E1A13578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002D-061E-4AE3-81D5-11A9A121E1BB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01E7C-2012-4117-BD31-4E1A13578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658002D-061E-4AE3-81D5-11A9A121E1BB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E301E7C-2012-4117-BD31-4E1A13578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002D-061E-4AE3-81D5-11A9A121E1BB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301E7C-2012-4117-BD31-4E1A13578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002D-061E-4AE3-81D5-11A9A121E1BB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E301E7C-2012-4117-BD31-4E1A13578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58002D-061E-4AE3-81D5-11A9A121E1BB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E301E7C-2012-4117-BD31-4E1A13578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58002D-061E-4AE3-81D5-11A9A121E1BB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E301E7C-2012-4117-BD31-4E1A13578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002D-061E-4AE3-81D5-11A9A121E1BB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301E7C-2012-4117-BD31-4E1A13578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002D-061E-4AE3-81D5-11A9A121E1BB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301E7C-2012-4117-BD31-4E1A13578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002D-061E-4AE3-81D5-11A9A121E1BB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301E7C-2012-4117-BD31-4E1A13578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658002D-061E-4AE3-81D5-11A9A121E1BB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E301E7C-2012-4117-BD31-4E1A13578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58002D-061E-4AE3-81D5-11A9A121E1BB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E301E7C-2012-4117-BD31-4E1A13578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udymafia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32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593725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457200" y="7620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000">
                <a:solidFill>
                  <a:srgbClr val="FF0000"/>
                </a:solidFill>
              </a:rPr>
              <a:t>www.studymafia.org</a:t>
            </a:r>
            <a:endParaRPr lang="en-US" sz="6000">
              <a:solidFill>
                <a:srgbClr val="FF9900"/>
              </a:solidFill>
            </a:endParaRPr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533400" y="5181600"/>
            <a:ext cx="8610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Submitted To:				              Submitted By: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www.studymafia.org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www.studymafia.org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</a:t>
            </a:r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2438400" y="2514600"/>
            <a:ext cx="3962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Seminar 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Jet Engine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Turbo Jet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524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The turbo engine is a reaction engine 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Substantial increase in thrust  can be obtained by employing an afterburner. </a:t>
            </a:r>
          </a:p>
        </p:txBody>
      </p:sp>
      <p:pic>
        <p:nvPicPr>
          <p:cNvPr id="5" name="Picture 4" descr="tunb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743200"/>
            <a:ext cx="7429500" cy="3581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7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Turbofan</a:t>
            </a:r>
          </a:p>
        </p:txBody>
      </p:sp>
      <p:pic>
        <p:nvPicPr>
          <p:cNvPr id="3" name="Picture 2" descr="turbofan_engi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0"/>
            <a:ext cx="5715000" cy="40576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67400" y="1447800"/>
            <a:ext cx="3048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The objective of the sort of bypass system is to increase thrust without increasing fuel consumption.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It achieves this by increasing the total air-mass flow and reducing the velocity  within the same total energy supply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7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Turboprop</a:t>
            </a:r>
          </a:p>
        </p:txBody>
      </p:sp>
      <p:pic>
        <p:nvPicPr>
          <p:cNvPr id="3" name="Picture 2" descr="turboprop-eng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841500"/>
            <a:ext cx="5080000" cy="31877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86400" y="1524000"/>
            <a:ext cx="3505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A turboprop is a jet engine attached to a propeller.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Modern turboprop engine are equipped with propeller that have a smaller diameter but a large number of a blades for efficient operation at much higher flight speed.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8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Turboshaft</a:t>
            </a:r>
          </a:p>
        </p:txBody>
      </p:sp>
      <p:pic>
        <p:nvPicPr>
          <p:cNvPr id="3" name="Picture 2" descr="300px-Turboshaft_oper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676400"/>
            <a:ext cx="4216400" cy="30217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0" y="1752600"/>
            <a:ext cx="426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It doesn't have a propeller.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It provide power for a helicopter rotor.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It permits the rotor speed to be kept constant even when the speed of the generator is  varied.</a:t>
            </a:r>
          </a:p>
          <a:p>
            <a:r>
              <a:rPr lang="en-US" sz="2400" dirty="0"/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9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Jet Engine Vs Rockets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335050"/>
              </p:ext>
            </p:extLst>
          </p:nvPr>
        </p:nvGraphicFramePr>
        <p:xfrm>
          <a:off x="266700" y="1447800"/>
          <a:ext cx="8610600" cy="5029199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30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8457">
                <a:tc>
                  <a:txBody>
                    <a:bodyPr/>
                    <a:lstStyle/>
                    <a:p>
                      <a:r>
                        <a:rPr lang="en-US" b="0" dirty="0"/>
                        <a:t>                              </a:t>
                      </a:r>
                      <a:r>
                        <a:rPr lang="en-US" sz="2400" b="0" dirty="0"/>
                        <a:t>Jet</a:t>
                      </a:r>
                      <a:r>
                        <a:rPr lang="en-US" sz="2400" b="0" baseline="0" dirty="0"/>
                        <a:t> Engine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   </a:t>
                      </a:r>
                      <a:r>
                        <a:rPr lang="en-US" sz="2400" b="0" dirty="0"/>
                        <a:t>Rockets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r>
                        <a:rPr lang="en-US" dirty="0"/>
                        <a:t>Oxygen from</a:t>
                      </a:r>
                      <a:r>
                        <a:rPr lang="en-US" baseline="0" dirty="0"/>
                        <a:t> atmosphere for combustion.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Carry  their own for combustion.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r>
                        <a:rPr lang="en-US" dirty="0"/>
                        <a:t>Work only in atmosphere.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 in vacuum and atmosphere.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r>
                        <a:rPr lang="en-US" dirty="0"/>
                        <a:t>Liquid fuel.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Liquid and solid fuel.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r>
                        <a:rPr lang="en-US" dirty="0"/>
                        <a:t>Complex</a:t>
                      </a:r>
                      <a:r>
                        <a:rPr lang="en-US" baseline="0" dirty="0"/>
                        <a:t> structure.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Simple structure.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r>
                        <a:rPr lang="en-US" dirty="0"/>
                        <a:t>High efficiency.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 efficiency.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5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 for improvement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4200" y="1524000"/>
            <a:ext cx="716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 Employ </a:t>
            </a:r>
            <a:r>
              <a:rPr lang="en-US" sz="2400" dirty="0">
                <a:solidFill>
                  <a:srgbClr val="C00000"/>
                </a:solidFill>
              </a:rPr>
              <a:t>active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cooling.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Designing better </a:t>
            </a:r>
            <a:r>
              <a:rPr lang="en-US" sz="2400" dirty="0">
                <a:solidFill>
                  <a:srgbClr val="C00000"/>
                </a:solidFill>
              </a:rPr>
              <a:t>materials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C00000"/>
                </a:solidFill>
              </a:rPr>
              <a:t>alloys</a:t>
            </a:r>
            <a:r>
              <a:rPr lang="en-US" sz="2400" dirty="0"/>
              <a:t> which retain </a:t>
            </a:r>
            <a:r>
              <a:rPr lang="en-US" sz="2400" dirty="0">
                <a:solidFill>
                  <a:srgbClr val="C00000"/>
                </a:solidFill>
              </a:rPr>
              <a:t>strength </a:t>
            </a:r>
            <a:r>
              <a:rPr lang="en-US" sz="2400" dirty="0"/>
              <a:t>at </a:t>
            </a:r>
            <a:r>
              <a:rPr lang="en-US" sz="2400" dirty="0">
                <a:solidFill>
                  <a:srgbClr val="C00000"/>
                </a:solidFill>
              </a:rPr>
              <a:t>high temperature 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 Smart structures </a:t>
            </a:r>
            <a:r>
              <a:rPr lang="en-US" sz="2400" dirty="0"/>
              <a:t>– Structure and material which changes their shapes and properties in flight.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Design engines </a:t>
            </a:r>
            <a:r>
              <a:rPr lang="en-US" sz="2400" dirty="0"/>
              <a:t>which switch from  </a:t>
            </a:r>
            <a:r>
              <a:rPr lang="en-US" sz="2400" dirty="0">
                <a:solidFill>
                  <a:srgbClr val="C00000"/>
                </a:solidFill>
              </a:rPr>
              <a:t>scramjet to ramjet</a:t>
            </a:r>
            <a:r>
              <a:rPr lang="en-US" sz="2400" dirty="0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5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Merits and Demerits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426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Merits of jet engine over IC engine</a:t>
            </a:r>
          </a:p>
          <a:p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Mechanical efficiency of jet engine  is high as compared to IC engine.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Weight and speed of jet engine per HP developed is higher then IC  engine.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Ignition and lubricating system are much simpler in jet engine then IC engine.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19600" y="1524000"/>
            <a:ext cx="472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Demerits of jet engine over IC engine</a:t>
            </a:r>
          </a:p>
          <a:p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Thermal efficiency  of jet engine is low compared to IC engine.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Difficult to start.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Turbine blades need a special cooling system due high temperature.  </a:t>
            </a:r>
            <a:r>
              <a:rPr lang="en-US" sz="2400" b="1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25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Jet engine uses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4478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 The industry they’re most prominent in is the transport industry ,where they are used to propel aircraft, boats, and in some one of creations such as a turbojet power truck.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The first use  of the jet engine was to power military aircraft.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The Bell P-59A Airacomet was also developed by the Americans. They had a massive advantage over propeller driver planes , in that they were much faster.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The General electric company used a “turboprop” jet engine to run an electric generator.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The jet engine is not only used on aircraft but on boats , where water jet are used to propel the boat forward 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Normal type of jet engine is used to domestic purpose i.e. Traveling , carrying goods etc.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Ram and scram type of jet engine used in only in defence sector. Because it travels at supersonic speed and generally high level of training is required.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Since it travels at such a speed it is can not used for travelling.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So that common type of jet engines are very common in use.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cs typeface="Times New Roman" pitchFamily="18" charset="0"/>
              </a:rPr>
              <a:t>References</a:t>
            </a:r>
            <a:br>
              <a:rPr lang="en-US" dirty="0"/>
            </a:b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www.google.com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3"/>
              </a:rPr>
              <a:t>www.wikipedia.com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4"/>
              </a:rPr>
              <a:t>www.studymafia.org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676400"/>
            <a:ext cx="47244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200" dirty="0"/>
              <a:t>Introduction</a:t>
            </a:r>
          </a:p>
          <a:p>
            <a:pPr marL="342900" indent="-342900">
              <a:buFontTx/>
              <a:buAutoNum type="arabicPeriod"/>
            </a:pPr>
            <a:r>
              <a:rPr lang="en-US" sz="2200" dirty="0"/>
              <a:t>History of jet engine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/>
              <a:t>Parts of jet engine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/>
              <a:t>How a get engine works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/>
              <a:t>Types of jet engine</a:t>
            </a:r>
          </a:p>
          <a:p>
            <a:pPr marL="342900" indent="-342900">
              <a:buAutoNum type="arabicPeriod"/>
            </a:pPr>
            <a:r>
              <a:rPr lang="en-US" sz="2200" dirty="0"/>
              <a:t>Comparison of Turbo Jet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/>
              <a:t>Jet engines Vs Rockets</a:t>
            </a:r>
          </a:p>
          <a:p>
            <a:pPr marL="342900" indent="-342900">
              <a:buAutoNum type="arabicPeriod"/>
            </a:pPr>
            <a:r>
              <a:rPr lang="en-US" sz="2200" dirty="0"/>
              <a:t>Difficulties </a:t>
            </a:r>
          </a:p>
          <a:p>
            <a:pPr marL="342900" indent="-342900">
              <a:buAutoNum type="arabicPeriod"/>
            </a:pPr>
            <a:r>
              <a:rPr lang="en-US" sz="2200" dirty="0"/>
              <a:t>Suggestion for improvement </a:t>
            </a:r>
          </a:p>
          <a:p>
            <a:pPr marL="342900" indent="-342900">
              <a:buAutoNum type="arabicPeriod"/>
            </a:pPr>
            <a:r>
              <a:rPr lang="en-US" sz="2200" dirty="0"/>
              <a:t> Merit and Demerits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/>
              <a:t>Jet engine uses</a:t>
            </a:r>
          </a:p>
          <a:p>
            <a:pPr marL="342900" indent="-342900">
              <a:buAutoNum type="arabicPeriod"/>
            </a:pPr>
            <a:r>
              <a:rPr lang="en-US" sz="2200" dirty="0"/>
              <a:t>Conclusion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/>
              <a:t>References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3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3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9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3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48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3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3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9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3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68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3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70"/>
                            </p:stCondLst>
                            <p:childTnLst>
                              <p:par>
                                <p:cTn id="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3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37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3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73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3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3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3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3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667000"/>
            <a:ext cx="8153400" cy="175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/>
              <a:t>      THANKS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pic>
        <p:nvPicPr>
          <p:cNvPr id="3" name="Picture 2" descr="in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447800"/>
            <a:ext cx="5486400" cy="4343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43600" y="1905000"/>
            <a:ext cx="2971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/>
              <a:t>Jet engine is nothing but a gas turbine.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/>
              <a:t>It works under the principle of Newton's 3</a:t>
            </a:r>
            <a:r>
              <a:rPr lang="en-US" sz="2200" baseline="30000" dirty="0"/>
              <a:t>rd</a:t>
            </a:r>
            <a:r>
              <a:rPr lang="en-US" sz="2200" dirty="0"/>
              <a:t> law.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/>
              <a:t> it stats that “for every acting force there is an equal and opposite force”.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/>
              <a:t>Gas turbine operates like toy balloon.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5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5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15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65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25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jet engine</a:t>
            </a:r>
          </a:p>
        </p:txBody>
      </p:sp>
      <p:pic>
        <p:nvPicPr>
          <p:cNvPr id="3" name="Picture 2" descr="histo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600200"/>
            <a:ext cx="5167474" cy="4191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38800" y="1600200"/>
            <a:ext cx="32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The first jet engine was built by Egyptian scientists during 100 BC.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These device was know as Aeolipile.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Dr.hans von ohain and sir frank whittle were the main developers.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5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35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65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6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jet engine</a:t>
            </a:r>
          </a:p>
        </p:txBody>
      </p:sp>
      <p:pic>
        <p:nvPicPr>
          <p:cNvPr id="3" name="Picture 2" descr="part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590800"/>
            <a:ext cx="4697317" cy="2057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05400" y="2274838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Fan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Compressor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Combustor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Turbine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Mixer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Nozzle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1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5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95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750"/>
                            </p:stCondLst>
                            <p:childTnLst>
                              <p:par>
                                <p:cTn id="3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450"/>
                            </p:stCondLst>
                            <p:childTnLst>
                              <p:par>
                                <p:cTn id="3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 jet engine works</a:t>
            </a:r>
          </a:p>
        </p:txBody>
      </p:sp>
      <p:pic>
        <p:nvPicPr>
          <p:cNvPr id="3" name="Picture 2" descr="engineanimat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295400"/>
            <a:ext cx="3276600" cy="2228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38600" y="175260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Jet engine move the airplane forward with a great force that is produced thrust and cause the plane to fly very fast.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35052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Air intake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Sucked in by the compressor.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4343400"/>
            <a:ext cx="358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Compressor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series of vanes and stators.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The vanes rotate, while the stator remains stationary.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Compressor speed and temperature  increases gradually .     </a:t>
            </a:r>
          </a:p>
          <a:p>
            <a:pPr lvl="1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33528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Fuel Burner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Fuel is mixed with the air , and electric spark light the air, cause it to combust.</a:t>
            </a:r>
            <a:r>
              <a:rPr lang="en-US" b="1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95800" y="46482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Combustion chamber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The air is burst.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Increase in the temperature of the air, thus increase in pressure inside the engine.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7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95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85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450"/>
                            </p:stCondLst>
                            <p:childTnLst>
                              <p:par>
                                <p:cTn id="3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100"/>
                            </p:stCondLst>
                            <p:childTnLst>
                              <p:par>
                                <p:cTn id="3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900"/>
                            </p:stCondLst>
                            <p:childTnLst>
                              <p:par>
                                <p:cTn id="3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750"/>
                            </p:stCondLst>
                            <p:childTnLst>
                              <p:par>
                                <p:cTn id="4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700"/>
                            </p:stCondLst>
                            <p:childTnLst>
                              <p:par>
                                <p:cTn id="4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500"/>
                            </p:stCondLst>
                            <p:childTnLst>
                              <p:par>
                                <p:cTn id="5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6800"/>
                            </p:stCondLst>
                            <p:childTnLst>
                              <p:par>
                                <p:cTn id="5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7950"/>
                            </p:stCondLst>
                            <p:childTnLst>
                              <p:par>
                                <p:cTn id="5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Continued….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609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Turbine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Works like a windmill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The blades gain energy from the hot gassed moving past them.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This movement is used to power the compressor.</a:t>
            </a:r>
          </a:p>
          <a:p>
            <a:r>
              <a:rPr lang="en-US" sz="2400" b="1" dirty="0"/>
              <a:t>Jet pipe and propelling nozzle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the hot air rushes out the nozzle.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High pressure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Hot air </a:t>
            </a:r>
            <a:r>
              <a:rPr lang="en-US" sz="2400" dirty="0" err="1"/>
              <a:t>russes</a:t>
            </a:r>
            <a:r>
              <a:rPr lang="en-US" sz="2400" dirty="0"/>
              <a:t> out at very high speed.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JET ENGINE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981200"/>
            <a:ext cx="2209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/>
              <a:t>Ramjet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Turbojet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Turbofan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Turboprop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Turboshaft</a:t>
            </a:r>
          </a:p>
          <a:p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RAMJET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6019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It has no moving parts.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Its compression ratio depend upon forward speed.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It has no static thrust. Guided-missile system , space vehicle use this type of jet.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  <p:pic>
        <p:nvPicPr>
          <p:cNvPr id="4" name="Picture 3" descr="r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832324"/>
            <a:ext cx="7048500" cy="2463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333</TotalTime>
  <Words>883</Words>
  <Application>Microsoft Office PowerPoint</Application>
  <PresentationFormat>On-screen Show (4:3)</PresentationFormat>
  <Paragraphs>145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Times New Roman</vt:lpstr>
      <vt:lpstr>Tw Cen MT</vt:lpstr>
      <vt:lpstr>Wingdings</vt:lpstr>
      <vt:lpstr>Wingdings 2</vt:lpstr>
      <vt:lpstr>Median</vt:lpstr>
      <vt:lpstr>PowerPoint Presentation</vt:lpstr>
      <vt:lpstr>Index </vt:lpstr>
      <vt:lpstr>introduction</vt:lpstr>
      <vt:lpstr>History of jet engine</vt:lpstr>
      <vt:lpstr>Parts of jet engine</vt:lpstr>
      <vt:lpstr>How a jet engine works</vt:lpstr>
      <vt:lpstr>Continued….</vt:lpstr>
      <vt:lpstr>TYPES OF JET ENGINE</vt:lpstr>
      <vt:lpstr>RAMJET</vt:lpstr>
      <vt:lpstr>Turbo Jet</vt:lpstr>
      <vt:lpstr>Turbofan</vt:lpstr>
      <vt:lpstr>Turboprop</vt:lpstr>
      <vt:lpstr>Turboshaft</vt:lpstr>
      <vt:lpstr>Jet Engine Vs Rockets</vt:lpstr>
      <vt:lpstr>Suggestion for improvement</vt:lpstr>
      <vt:lpstr>Merits and Demerits</vt:lpstr>
      <vt:lpstr>Jet engine uses</vt:lpstr>
      <vt:lpstr>Conclusion</vt:lpstr>
      <vt:lpstr>References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 Engines</dc:title>
  <dc:creator>CHAPRANA</dc:creator>
  <cp:lastModifiedBy>Sumit Thakur</cp:lastModifiedBy>
  <cp:revision>43</cp:revision>
  <dcterms:created xsi:type="dcterms:W3CDTF">2011-09-26T15:59:41Z</dcterms:created>
  <dcterms:modified xsi:type="dcterms:W3CDTF">2021-10-08T03:40:02Z</dcterms:modified>
</cp:coreProperties>
</file>