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11" r:id="rId2"/>
    <p:sldId id="257" r:id="rId3"/>
    <p:sldId id="298" r:id="rId4"/>
    <p:sldId id="258" r:id="rId5"/>
    <p:sldId id="259" r:id="rId6"/>
    <p:sldId id="260" r:id="rId7"/>
    <p:sldId id="261" r:id="rId8"/>
    <p:sldId id="262" r:id="rId9"/>
    <p:sldId id="263" r:id="rId10"/>
    <p:sldId id="296" r:id="rId11"/>
    <p:sldId id="297" r:id="rId12"/>
    <p:sldId id="31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81" r:id="rId25"/>
    <p:sldId id="282" r:id="rId26"/>
    <p:sldId id="284" r:id="rId27"/>
    <p:sldId id="299" r:id="rId28"/>
    <p:sldId id="300" r:id="rId29"/>
    <p:sldId id="301" r:id="rId30"/>
    <p:sldId id="302" r:id="rId31"/>
    <p:sldId id="304" r:id="rId32"/>
    <p:sldId id="305" r:id="rId33"/>
    <p:sldId id="308" r:id="rId34"/>
    <p:sldId id="294" r:id="rId35"/>
    <p:sldId id="312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5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A4819-ABB5-4508-A896-40479E42A5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1D59D-BB48-43BD-89AC-D9F8D5958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9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DDF294-755D-4E01-AE65-C38D46C7DCD3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1D59D-BB48-43BD-89AC-D9F8D59585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8DD6FBF-C67C-4794-B551-90BC670E3F64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5287E1-5399-49FA-A9BD-13A72440E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ymafia.or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str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096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57200" y="914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www.studymafia.org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04800" y="54864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/>
              <a:t>Submitted To:				              </a:t>
            </a:r>
            <a:r>
              <a:rPr lang="en-US" sz="1600" b="1" dirty="0" smtClean="0"/>
              <a:t>                    Submitted </a:t>
            </a:r>
            <a:r>
              <a:rPr lang="en-US" sz="1600" b="1" dirty="0"/>
              <a:t>By:</a:t>
            </a:r>
          </a:p>
          <a:p>
            <a:pPr eaLnBrk="0" hangingPunct="0"/>
            <a:r>
              <a:rPr lang="en-US" sz="1600" b="1" dirty="0" smtClean="0"/>
              <a:t>www.studymafia.org                                                                                      </a:t>
            </a:r>
            <a:r>
              <a:rPr lang="en-US" sz="1600" b="1" dirty="0" err="1" smtClean="0"/>
              <a:t>www.studymafia.org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447800" y="2362200"/>
            <a:ext cx="449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b="1" dirty="0"/>
              <a:t>Seminar</a:t>
            </a:r>
          </a:p>
          <a:p>
            <a:pPr algn="ctr" eaLnBrk="0" hangingPunct="0">
              <a:defRPr/>
            </a:pPr>
            <a:r>
              <a:rPr lang="en-US" sz="3600" b="1" dirty="0"/>
              <a:t> On</a:t>
            </a:r>
          </a:p>
          <a:p>
            <a:pPr algn="ctr"/>
            <a:r>
              <a:rPr lang="en-US" sz="4000" b="1" dirty="0" smtClean="0"/>
              <a:t>LINUX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Ubuntu is a free Linux </a:t>
            </a:r>
            <a:r>
              <a:rPr lang="en-US" dirty="0" err="1"/>
              <a:t>distros</a:t>
            </a:r>
            <a:endParaRPr lang="en-US" dirty="0"/>
          </a:p>
          <a:p>
            <a:r>
              <a:rPr lang="en-US" dirty="0"/>
              <a:t>Ubuntu </a:t>
            </a:r>
            <a:r>
              <a:rPr lang="en-US" dirty="0" smtClean="0"/>
              <a:t>is </a:t>
            </a:r>
            <a:r>
              <a:rPr lang="en-US" dirty="0"/>
              <a:t>reliable and stable.</a:t>
            </a:r>
          </a:p>
          <a:p>
            <a:r>
              <a:rPr lang="en-US" dirty="0"/>
              <a:t>Ubuntu is the distribution with the biggest software repositories.</a:t>
            </a:r>
          </a:p>
          <a:p>
            <a:r>
              <a:rPr lang="en-US" dirty="0"/>
              <a:t>Ubuntu has a good hardware support for most available companies.</a:t>
            </a:r>
          </a:p>
          <a:p>
            <a:r>
              <a:rPr lang="en-US" dirty="0"/>
              <a:t>Ubuntu have a lot of variants (</a:t>
            </a:r>
            <a:r>
              <a:rPr lang="en-US" dirty="0" err="1"/>
              <a:t>Kubuntu</a:t>
            </a:r>
            <a:r>
              <a:rPr lang="en-US" dirty="0"/>
              <a:t>, </a:t>
            </a:r>
            <a:r>
              <a:rPr lang="en-US" dirty="0" err="1"/>
              <a:t>Xubuntu</a:t>
            </a:r>
            <a:r>
              <a:rPr lang="en-US" dirty="0"/>
              <a:t>, </a:t>
            </a:r>
            <a:r>
              <a:rPr lang="en-US" dirty="0" err="1"/>
              <a:t>Edubuntu</a:t>
            </a:r>
            <a:r>
              <a:rPr lang="en-US" dirty="0"/>
              <a:t>, </a:t>
            </a:r>
            <a:r>
              <a:rPr lang="en-US" dirty="0" err="1"/>
              <a:t>Goubuntu</a:t>
            </a:r>
            <a:r>
              <a:rPr lang="en-US" dirty="0"/>
              <a:t>, MIDI Ubuntu).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UBUNTU</a:t>
            </a:r>
            <a:endParaRPr lang="en-US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57200"/>
            <a:ext cx="86106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680063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LINUX DESKTOP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077200" cy="571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756263" cy="533400"/>
          </a:xfrm>
        </p:spPr>
        <p:txBody>
          <a:bodyPr/>
          <a:lstStyle/>
          <a:p>
            <a:endParaRPr lang="en-US" sz="48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1" y="0"/>
            <a:ext cx="86561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1219200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Default Fedora Desktop</a:t>
            </a:r>
            <a:endParaRPr lang="en-US" sz="2400" dirty="0">
              <a:solidFill>
                <a:srgbClr val="FFFFFF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9812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The default desktop has three distinct areas. From top to bottom, the areas are: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The </a:t>
            </a:r>
            <a:r>
              <a:rPr lang="en-US" sz="2400" i="1" dirty="0">
                <a:solidFill>
                  <a:srgbClr val="C00000"/>
                </a:solidFill>
                <a:latin typeface="Arial" charset="0"/>
                <a:ea typeface="ＭＳ Ｐゴシック" pitchFamily="-112" charset="-128"/>
              </a:rPr>
              <a:t>menu panel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pitchFamily="-112" charset="-128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The </a:t>
            </a:r>
            <a:r>
              <a:rPr lang="en-US" sz="2400" i="1" dirty="0">
                <a:solidFill>
                  <a:srgbClr val="C00000"/>
                </a:solidFill>
                <a:latin typeface="Arial" charset="0"/>
                <a:ea typeface="ＭＳ Ｐゴシック" pitchFamily="-112" charset="-128"/>
              </a:rPr>
              <a:t>desktop</a:t>
            </a:r>
            <a:r>
              <a:rPr lang="en-US" sz="2400" i="1" dirty="0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 area</a:t>
            </a: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The </a:t>
            </a:r>
            <a:r>
              <a:rPr lang="en-US" sz="2400" i="1" dirty="0">
                <a:solidFill>
                  <a:srgbClr val="C00000"/>
                </a:solidFill>
                <a:latin typeface="Arial" charset="0"/>
                <a:ea typeface="ＭＳ Ｐゴシック" pitchFamily="-112" charset="-128"/>
              </a:rPr>
              <a:t>window list </a:t>
            </a:r>
            <a:r>
              <a:rPr lang="en-US" sz="2400" i="1" dirty="0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panel</a:t>
            </a: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9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56263" cy="1054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MENU PANEL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514600"/>
            <a:ext cx="716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Applications</a:t>
            </a:r>
            <a:r>
              <a:rPr lang="en-US" sz="2400" dirty="0" smtClean="0"/>
              <a:t> - The Applications menu contains a variety of icons that start software applications. It is similar to the Microsoft </a:t>
            </a:r>
            <a:r>
              <a:rPr lang="en-US" sz="2400" b="1" dirty="0" smtClean="0"/>
              <a:t>Windows Start menu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b="1" dirty="0" smtClean="0"/>
              <a:t>Places </a:t>
            </a:r>
            <a:r>
              <a:rPr lang="en-US" sz="2400" dirty="0" smtClean="0"/>
              <a:t>- The Places menu contains a customizable list of directories, mounted volumes, recent documents, and a Search function. Volumes that are mounted may be external USB drives (flash, hard disk, CD, etc.), directories shared across a network, or other media devices such as a portable music player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Log Out</a:t>
            </a:r>
          </a:p>
          <a:p>
            <a:r>
              <a:rPr lang="en-US" sz="2800" b="1" dirty="0"/>
              <a:t>About</a:t>
            </a:r>
          </a:p>
          <a:p>
            <a:r>
              <a:rPr lang="en-US" sz="2800" b="1" dirty="0"/>
              <a:t>Help</a:t>
            </a:r>
          </a:p>
          <a:p>
            <a:r>
              <a:rPr lang="en-US" sz="2800" b="1" dirty="0"/>
              <a:t>Lock Screen </a:t>
            </a:r>
          </a:p>
          <a:p>
            <a:r>
              <a:rPr lang="en-US" sz="2800" b="1" dirty="0"/>
              <a:t>Preferences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SYSTEM MENU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381000"/>
            <a:ext cx="7745505" cy="5745163"/>
          </a:xfrm>
        </p:spPr>
        <p:txBody>
          <a:bodyPr>
            <a:normAutofit/>
          </a:bodyPr>
          <a:lstStyle/>
          <a:p>
            <a:r>
              <a:rPr lang="en-US" sz="3200" b="1" dirty="0"/>
              <a:t>Mozilla Firefox </a:t>
            </a:r>
            <a:r>
              <a:rPr lang="en-US" sz="3200" dirty="0"/>
              <a:t>web browser</a:t>
            </a:r>
          </a:p>
          <a:p>
            <a:pPr lvl="0">
              <a:buClr>
                <a:srgbClr val="2DA2BF"/>
              </a:buClr>
            </a:pPr>
            <a:r>
              <a:rPr lang="en-US" sz="3200" b="1" dirty="0" smtClean="0"/>
              <a:t>OpenOffice.org </a:t>
            </a:r>
            <a:r>
              <a:rPr lang="en-US" sz="3200" b="1" dirty="0"/>
              <a:t>Writer </a:t>
            </a:r>
            <a:r>
              <a:rPr lang="en-US" sz="3200" dirty="0"/>
              <a:t>is a word processing </a:t>
            </a:r>
            <a:r>
              <a:rPr lang="en-US" sz="3200" dirty="0" smtClean="0"/>
              <a:t>program</a:t>
            </a:r>
          </a:p>
          <a:p>
            <a:pPr lvl="0">
              <a:buClr>
                <a:srgbClr val="2DA2BF"/>
              </a:buClr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OpenOffice.org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Impress 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is for creating and 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giving presentations</a:t>
            </a:r>
          </a:p>
          <a:p>
            <a:pPr lvl="0">
              <a:buClr>
                <a:srgbClr val="2DA2BF"/>
              </a:buClr>
            </a:pPr>
            <a:r>
              <a:rPr lang="en-US" sz="3200" b="1" dirty="0" smtClean="0"/>
              <a:t>OpenOffice.org </a:t>
            </a:r>
            <a:r>
              <a:rPr lang="en-US" sz="3200" b="1" dirty="0" err="1"/>
              <a:t>Calc</a:t>
            </a:r>
            <a:r>
              <a:rPr lang="en-US" sz="3200" b="1" dirty="0"/>
              <a:t> </a:t>
            </a:r>
            <a:r>
              <a:rPr lang="en-US" sz="3200" dirty="0"/>
              <a:t>is a spreadsheet tool</a:t>
            </a:r>
          </a:p>
          <a:p>
            <a:r>
              <a:rPr lang="en-US" sz="3200" b="1" dirty="0"/>
              <a:t>Evolution</a:t>
            </a:r>
            <a:r>
              <a:rPr lang="en-US" sz="3200" dirty="0"/>
              <a:t> mail client and personal information manager</a:t>
            </a:r>
          </a:p>
        </p:txBody>
      </p:sp>
    </p:spTree>
    <p:extLst>
      <p:ext uri="{BB962C8B-B14F-4D97-AF65-F5344CB8AC3E}">
        <p14:creationId xmlns:p14="http://schemas.microsoft.com/office/powerpoint/2010/main" val="1222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419099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Computer </a:t>
            </a:r>
            <a:r>
              <a:rPr lang="en-US" dirty="0"/>
              <a:t>- This contains all volumes (or disks) mounted on the computer. These are also listed in the Places menu. Computer is equivalent to </a:t>
            </a:r>
            <a:r>
              <a:rPr lang="en-US" b="1" dirty="0"/>
              <a:t>My Computer </a:t>
            </a:r>
            <a:r>
              <a:rPr lang="en-US" dirty="0"/>
              <a:t>on Microsoft Windows. </a:t>
            </a:r>
          </a:p>
          <a:p>
            <a:r>
              <a:rPr lang="en-US" b="1" dirty="0"/>
              <a:t>Home</a:t>
            </a:r>
            <a:r>
              <a:rPr lang="en-US" dirty="0"/>
              <a:t> - This is where the logged-in user stores all files by default, such as music, movies, and documents. There is a different home directory for each user, and by default users cannot access each others' home directories. Home is equivalent to </a:t>
            </a:r>
            <a:r>
              <a:rPr lang="en-US" b="1" dirty="0"/>
              <a:t>My Documents </a:t>
            </a:r>
            <a:r>
              <a:rPr lang="en-US" dirty="0"/>
              <a:t>on Microsoft Windows. </a:t>
            </a:r>
          </a:p>
          <a:p>
            <a:r>
              <a:rPr lang="en-US" b="1" dirty="0"/>
              <a:t>Trash</a:t>
            </a:r>
            <a:r>
              <a:rPr lang="en-US" dirty="0"/>
              <a:t> - Deleted files are moved to Trash. Empty Trash by right-clicking the icon and clicking Empty Trash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DESKTOP AREA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START HERE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52844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6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1771"/>
            <a:ext cx="7756263" cy="1054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PROGRAM WINDOW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6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0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What is </a:t>
            </a:r>
            <a:r>
              <a:rPr lang="en-US" sz="2800" b="1" dirty="0" smtClean="0"/>
              <a:t>Linux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History of Linux</a:t>
            </a:r>
          </a:p>
          <a:p>
            <a:r>
              <a:rPr lang="en-US" sz="2800" b="1" dirty="0"/>
              <a:t>Features Supported Under Linux</a:t>
            </a:r>
          </a:p>
          <a:p>
            <a:r>
              <a:rPr lang="en-US" sz="2800" b="1" dirty="0"/>
              <a:t>The </a:t>
            </a:r>
            <a:r>
              <a:rPr lang="en-US" sz="2800" b="1" dirty="0" smtClean="0"/>
              <a:t>features </a:t>
            </a:r>
            <a:r>
              <a:rPr lang="en-US" sz="2800" b="1" dirty="0"/>
              <a:t>of Linux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OVERVIEW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763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APPLICATION WINDOW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2" y="770732"/>
            <a:ext cx="8490348" cy="563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8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Word processor</a:t>
            </a:r>
            <a:endParaRPr lang="en-US" sz="3200" b="1" dirty="0"/>
          </a:p>
          <a:p>
            <a:r>
              <a:rPr lang="en-US" sz="3200" b="1" dirty="0" smtClean="0"/>
              <a:t>Spreadsheet</a:t>
            </a:r>
          </a:p>
          <a:p>
            <a:r>
              <a:rPr lang="en-US" sz="3200" b="1" dirty="0" smtClean="0"/>
              <a:t>Presentation</a:t>
            </a:r>
            <a:endParaRPr lang="en-US" sz="3200" b="1" dirty="0"/>
          </a:p>
          <a:p>
            <a:r>
              <a:rPr lang="en-US" sz="3200" b="1" dirty="0" smtClean="0"/>
              <a:t>Database </a:t>
            </a:r>
            <a:r>
              <a:rPr lang="en-US" sz="3200" b="1" dirty="0"/>
              <a:t>application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OFFICE SOFTWARE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458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38600"/>
            <a:ext cx="16700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0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Firefox</a:t>
            </a:r>
          </a:p>
          <a:p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WEB BROWSER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4724399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Audio Player: The XMMS </a:t>
            </a:r>
            <a:r>
              <a:rPr lang="en-US" sz="2800" dirty="0"/>
              <a:t>(X Multimedia System), which is used to play digital sound files </a:t>
            </a:r>
          </a:p>
          <a:p>
            <a:r>
              <a:rPr lang="en-US" sz="2800" b="1" dirty="0"/>
              <a:t>CD Player</a:t>
            </a:r>
            <a:r>
              <a:rPr lang="en-US" sz="2800" dirty="0"/>
              <a:t>: The default CD player </a:t>
            </a:r>
          </a:p>
          <a:p>
            <a:r>
              <a:rPr lang="en-US" sz="2800" b="1" dirty="0"/>
              <a:t>Sound Juicer CD Ripper</a:t>
            </a:r>
            <a:r>
              <a:rPr lang="en-US" sz="2800" dirty="0"/>
              <a:t>: Burn your own CDs </a:t>
            </a:r>
          </a:p>
          <a:p>
            <a:r>
              <a:rPr lang="en-US" sz="2800" b="1" dirty="0"/>
              <a:t>Messaging Client</a:t>
            </a:r>
            <a:r>
              <a:rPr lang="en-US" sz="2800" dirty="0"/>
              <a:t>: GAIM supports AIM, MSN, ICQ, and many other popular IM networks </a:t>
            </a:r>
          </a:p>
          <a:p>
            <a:r>
              <a:rPr lang="en-US" sz="2800" b="1" dirty="0" err="1"/>
              <a:t>gFTP</a:t>
            </a:r>
            <a:r>
              <a:rPr lang="en-US" sz="2800" dirty="0"/>
              <a:t>: Useful for grabbing files through FTP (File Transfer Protocol)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OTHER SOFTWARES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Powerful</a:t>
            </a:r>
          </a:p>
          <a:p>
            <a:r>
              <a:rPr lang="en-US" dirty="0"/>
              <a:t>Runs on multiple hardware platforms</a:t>
            </a:r>
          </a:p>
          <a:p>
            <a:r>
              <a:rPr lang="en-US" dirty="0"/>
              <a:t>Users like its speed and stability</a:t>
            </a:r>
          </a:p>
          <a:p>
            <a:r>
              <a:rPr lang="en-US" dirty="0"/>
              <a:t>No requirement for latest hardware</a:t>
            </a:r>
          </a:p>
          <a:p>
            <a:r>
              <a:rPr lang="en-US" sz="2800" b="1" dirty="0"/>
              <a:t>It’s “free”</a:t>
            </a:r>
          </a:p>
          <a:p>
            <a:r>
              <a:rPr lang="en-US" dirty="0"/>
              <a:t>Licensed under GPL</a:t>
            </a:r>
          </a:p>
          <a:p>
            <a:r>
              <a:rPr lang="en-US" dirty="0"/>
              <a:t>Vendors are distributors who package Linux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LINUX?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Multi-user</a:t>
            </a:r>
            <a:r>
              <a:rPr lang="en-US" dirty="0"/>
              <a:t> </a:t>
            </a:r>
          </a:p>
          <a:p>
            <a:r>
              <a:rPr lang="en-US" dirty="0"/>
              <a:t>A multi-user operating system allows for multiple users to use the same computer at the same time and/or different times. </a:t>
            </a:r>
          </a:p>
          <a:p>
            <a:r>
              <a:rPr lang="en-US" sz="2800" b="1" dirty="0"/>
              <a:t>Multiprocessing</a:t>
            </a:r>
            <a:r>
              <a:rPr lang="en-US" dirty="0"/>
              <a:t> </a:t>
            </a:r>
          </a:p>
          <a:p>
            <a:r>
              <a:rPr lang="en-US" dirty="0"/>
              <a:t> An operating system capable of supporting and utilizing more than one computer processor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Multitasking </a:t>
            </a:r>
          </a:p>
          <a:p>
            <a:r>
              <a:rPr lang="en-US" dirty="0"/>
              <a:t> An operating system that is capable of allowing </a:t>
            </a:r>
            <a:r>
              <a:rPr lang="en-US" dirty="0" smtClean="0"/>
              <a:t>multiple </a:t>
            </a:r>
            <a:r>
              <a:rPr lang="en-US" dirty="0"/>
              <a:t>software processes to run at the same </a:t>
            </a:r>
            <a:r>
              <a:rPr lang="en-US" dirty="0" smtClean="0"/>
              <a:t>time</a:t>
            </a:r>
          </a:p>
          <a:p>
            <a:r>
              <a:rPr lang="en-US" sz="2800" b="1" dirty="0"/>
              <a:t>Multithreading</a:t>
            </a:r>
            <a:r>
              <a:rPr lang="en-US" dirty="0"/>
              <a:t> </a:t>
            </a:r>
          </a:p>
          <a:p>
            <a:r>
              <a:rPr lang="en-US" dirty="0"/>
              <a:t>Operating systems that allow different parts of a software program to run concurrently.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Linux is a generic term referring to Unix-like graphical user interface (GUI) based computer operating systems.</a:t>
            </a:r>
          </a:p>
          <a:p>
            <a:r>
              <a:rPr lang="en-US" sz="2800" dirty="0"/>
              <a:t>It is Multi-user, Multitasking, Multiprocessor</a:t>
            </a:r>
          </a:p>
          <a:p>
            <a:r>
              <a:rPr lang="en-US" sz="2800" dirty="0" smtClean="0"/>
              <a:t>Coexists </a:t>
            </a:r>
            <a:r>
              <a:rPr lang="en-US" sz="2800" dirty="0"/>
              <a:t>with other Operating Systems </a:t>
            </a:r>
          </a:p>
          <a:p>
            <a:r>
              <a:rPr lang="en-US" sz="2800" dirty="0"/>
              <a:t>Runs on multiple platforms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IS LINUX 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1"/>
            <a:ext cx="7745505" cy="3992562"/>
          </a:xfrm>
        </p:spPr>
        <p:txBody>
          <a:bodyPr/>
          <a:lstStyle/>
          <a:p>
            <a:r>
              <a:rPr lang="en-US" dirty="0"/>
              <a:t>People improve it, people adapt it, people fix bugs. And this can happen at a speed that, compared to conventional software development, seems astonishing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Open Source Software</a:t>
            </a:r>
          </a:p>
        </p:txBody>
      </p:sp>
    </p:spTree>
    <p:extLst>
      <p:ext uri="{BB962C8B-B14F-4D97-AF65-F5344CB8AC3E}">
        <p14:creationId xmlns:p14="http://schemas.microsoft.com/office/powerpoint/2010/main" val="2968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As there is a limited access</a:t>
            </a:r>
          </a:p>
          <a:p>
            <a:r>
              <a:rPr lang="en-US" dirty="0"/>
              <a:t>Of user to basic files and folders, in Linux network it provide security to user’s privacy. Without disclosing the secured data Linux acts as a efficient server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768" y="152400"/>
            <a:ext cx="7756263" cy="1054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Linux  Provide Security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56263" cy="1054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Linux is Virus Free!!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9247" y="2248347"/>
            <a:ext cx="6996953" cy="3877815"/>
          </a:xfrm>
        </p:spPr>
        <p:txBody>
          <a:bodyPr/>
          <a:lstStyle/>
          <a:p>
            <a:r>
              <a:rPr lang="en-US" dirty="0" smtClean="0"/>
              <a:t>Linux is "virus-free" in that there are essentially no viruses for Linux in the wild, although research viruses certainly do exist.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Keeping up to date</a:t>
            </a:r>
          </a:p>
          <a:p>
            <a:r>
              <a:rPr lang="en-US" dirty="0"/>
              <a:t>		By Upgrading</a:t>
            </a:r>
          </a:p>
          <a:p>
            <a:r>
              <a:rPr lang="en-US" dirty="0"/>
              <a:t>		Linux upgrades faster than Windows</a:t>
            </a:r>
          </a:p>
          <a:p>
            <a:r>
              <a:rPr lang="en-US" sz="2800" b="1" dirty="0"/>
              <a:t>Compatibility</a:t>
            </a:r>
          </a:p>
          <a:p>
            <a:r>
              <a:rPr lang="en-US" dirty="0"/>
              <a:t>		Linux is Backward Compatible </a:t>
            </a:r>
            <a:r>
              <a:rPr lang="en-US" dirty="0" smtClean="0"/>
              <a:t>unlike Windows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26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1"/>
            <a:ext cx="7745505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/>
              <a:t>Linux systems are extremely stable</a:t>
            </a:r>
          </a:p>
          <a:p>
            <a:r>
              <a:rPr lang="en-US" sz="2800" b="1" dirty="0"/>
              <a:t>Linux is Free</a:t>
            </a:r>
          </a:p>
          <a:p>
            <a:r>
              <a:rPr lang="en-US" sz="2800" b="1" dirty="0"/>
              <a:t>No threat of viruses</a:t>
            </a:r>
          </a:p>
          <a:p>
            <a:r>
              <a:rPr lang="en-US" sz="2800" b="1" dirty="0"/>
              <a:t>Linux comes with most of the required software pre-installed</a:t>
            </a:r>
          </a:p>
          <a:p>
            <a:r>
              <a:rPr lang="en-US" sz="2800" b="1" dirty="0"/>
              <a:t>Update all your software with minimum fuss</a:t>
            </a:r>
          </a:p>
          <a:p>
            <a:r>
              <a:rPr lang="en-US" sz="2800" b="1" dirty="0"/>
              <a:t>Linux never gets slow</a:t>
            </a:r>
          </a:p>
          <a:p>
            <a:r>
              <a:rPr lang="en-US" sz="2800" b="1" dirty="0"/>
              <a:t>Linux does not need defragmentation</a:t>
            </a:r>
          </a:p>
          <a:p>
            <a:r>
              <a:rPr lang="en-US" sz="2800" b="1" dirty="0"/>
              <a:t>Linux can even run on oldest hardware</a:t>
            </a:r>
          </a:p>
          <a:p>
            <a:r>
              <a:rPr lang="en-US" sz="2800" b="1" dirty="0"/>
              <a:t>Adding more software is a matter of a few clicks</a:t>
            </a:r>
          </a:p>
          <a:p>
            <a:r>
              <a:rPr lang="en-US" sz="2800" b="1" dirty="0"/>
              <a:t>Most Windows-only apps have their either their native version or alternatives for Linux</a:t>
            </a:r>
          </a:p>
          <a:p>
            <a:r>
              <a:rPr lang="en-US" sz="2800" b="1" dirty="0"/>
              <a:t>With Linux, you get the highest degree of possible customizability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ADVANTAGES OF LINUX</a:t>
            </a:r>
            <a:endParaRPr lang="en-US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78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Reference</a:t>
            </a:r>
            <a:endParaRPr lang="en-US" b="1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www.google.com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www.wikipedia.com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www.studymafia.org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Thanks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607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80’s, Microsoft’s DOS was the dominated OS for PC</a:t>
            </a:r>
          </a:p>
          <a:p>
            <a:r>
              <a:rPr lang="en-US" dirty="0"/>
              <a:t>Apple MAC was better, but expensive</a:t>
            </a:r>
          </a:p>
          <a:p>
            <a:r>
              <a:rPr lang="en-US" dirty="0"/>
              <a:t>UNIX was much better, but much, much more expensive. Only for minicomputer for commercial applications</a:t>
            </a:r>
          </a:p>
          <a:p>
            <a:r>
              <a:rPr lang="en-US" dirty="0"/>
              <a:t>People was looking for a UNIX based system, which is cheaper and can run on PC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BEFORE LINUX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Established in 1984 by Richard </a:t>
            </a:r>
            <a:r>
              <a:rPr lang="en-US" sz="2800" dirty="0" smtClean="0"/>
              <a:t>Stallman</a:t>
            </a:r>
          </a:p>
          <a:p>
            <a:r>
              <a:rPr lang="en-US" sz="2800" dirty="0"/>
              <a:t>GNU is a recursive acronym for “GNU's Not Unix” </a:t>
            </a:r>
          </a:p>
          <a:p>
            <a:r>
              <a:rPr lang="en-US" sz="2800" dirty="0"/>
              <a:t>Aim at developing a complete Unix-like operating system which is free for copying and modification</a:t>
            </a:r>
          </a:p>
          <a:p>
            <a:r>
              <a:rPr lang="en-US" sz="2800" dirty="0"/>
              <a:t>Stallman built the first free GNU C Compiler in 1991. But still, an OS was yet to be developed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GNU PROJECT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famous professor Andrew </a:t>
            </a:r>
            <a:r>
              <a:rPr lang="en-US" dirty="0" err="1"/>
              <a:t>Tanenbaum</a:t>
            </a:r>
            <a:r>
              <a:rPr lang="en-US" dirty="0"/>
              <a:t> developed </a:t>
            </a:r>
            <a:r>
              <a:rPr lang="en-US" dirty="0" err="1"/>
              <a:t>Minix</a:t>
            </a:r>
            <a:r>
              <a:rPr lang="en-US" dirty="0"/>
              <a:t>, a simplified version of UNIX that runs on PC</a:t>
            </a:r>
          </a:p>
          <a:p>
            <a:r>
              <a:rPr lang="en-US" dirty="0" err="1"/>
              <a:t>Minix</a:t>
            </a:r>
            <a:r>
              <a:rPr lang="en-US" dirty="0"/>
              <a:t> is for class teaching only. No intention for commercial use</a:t>
            </a:r>
          </a:p>
          <a:p>
            <a:r>
              <a:rPr lang="en-US" dirty="0"/>
              <a:t>In Sept 1991, Linus Torvalds, a second year student of Computer Science at the University of Helsinki, developed the preliminary kernel of Linux, known as Linux version 0.0.1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70156"/>
            <a:ext cx="8686800" cy="1054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BEGINNING OF LINUX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745505" cy="4419600"/>
          </a:xfrm>
        </p:spPr>
        <p:txBody>
          <a:bodyPr>
            <a:noAutofit/>
          </a:bodyPr>
          <a:lstStyle/>
          <a:p>
            <a:r>
              <a:rPr lang="en-US" dirty="0"/>
              <a:t>Linux has been used for many computing platforms</a:t>
            </a:r>
          </a:p>
          <a:p>
            <a:r>
              <a:rPr lang="en-US" dirty="0"/>
              <a:t>PC</a:t>
            </a:r>
            <a:r>
              <a:rPr lang="en-US" dirty="0" smtClean="0"/>
              <a:t>, Supercomputer</a:t>
            </a:r>
            <a:endParaRPr lang="en-US" dirty="0"/>
          </a:p>
          <a:p>
            <a:r>
              <a:rPr lang="en-US" dirty="0" smtClean="0"/>
              <a:t>Commercial </a:t>
            </a:r>
            <a:r>
              <a:rPr lang="en-US" dirty="0"/>
              <a:t>vendors moved in Linux itself to provide freely distributed code. They make their money by compiling up various software and gathering them in a distributable format</a:t>
            </a:r>
          </a:p>
          <a:p>
            <a:r>
              <a:rPr lang="en-US" dirty="0"/>
              <a:t>Red Hat, </a:t>
            </a:r>
            <a:r>
              <a:rPr lang="en-US" dirty="0" err="1"/>
              <a:t>Slackware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29 million people use Linux worldwide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LINUX TODAY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software, as defined by the FSF (Free Software Foundation), is a "matter of liberty, not price." To qualify as free software by FSF standards, you must be able to: </a:t>
            </a:r>
          </a:p>
          <a:p>
            <a:r>
              <a:rPr lang="en-US" dirty="0"/>
              <a:t>Run the program for any purpose you want to, rather than be restricted in what you can use it for. </a:t>
            </a:r>
          </a:p>
          <a:p>
            <a:r>
              <a:rPr lang="en-US" dirty="0" smtClean="0"/>
              <a:t>Share </a:t>
            </a:r>
            <a:r>
              <a:rPr lang="en-US" dirty="0"/>
              <a:t>the program with others. </a:t>
            </a:r>
          </a:p>
          <a:p>
            <a:r>
              <a:rPr lang="en-US" dirty="0"/>
              <a:t>Improve the program and release those improvements so that others can use them.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70156"/>
            <a:ext cx="8839200" cy="1054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LINUX-FREE SOFTWARE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472953" cy="445725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Red Hat Linux </a:t>
            </a:r>
            <a:r>
              <a:rPr lang="en-US" dirty="0"/>
              <a:t>: One of the original Linux distribution.</a:t>
            </a:r>
          </a:p>
          <a:p>
            <a:r>
              <a:rPr lang="en-US" dirty="0"/>
              <a:t>The commercial, </a:t>
            </a:r>
            <a:r>
              <a:rPr lang="en-US" dirty="0" err="1"/>
              <a:t>nonfree</a:t>
            </a:r>
            <a:r>
              <a:rPr lang="en-US" dirty="0"/>
              <a:t> version is </a:t>
            </a:r>
            <a:r>
              <a:rPr lang="en-US" b="1" dirty="0"/>
              <a:t>Red Hat Enterprise Linux</a:t>
            </a:r>
            <a:r>
              <a:rPr lang="en-US" dirty="0"/>
              <a:t>, which is aimed at big companies using Linux servers and desktops in a big </a:t>
            </a:r>
            <a:r>
              <a:rPr lang="en-US" dirty="0" smtClean="0"/>
              <a:t>way</a:t>
            </a:r>
          </a:p>
          <a:p>
            <a:r>
              <a:rPr lang="en-US" b="1" dirty="0" err="1"/>
              <a:t>Debian</a:t>
            </a:r>
            <a:r>
              <a:rPr lang="en-US" b="1" dirty="0"/>
              <a:t> GNU/Linux </a:t>
            </a:r>
            <a:r>
              <a:rPr lang="en-US" dirty="0"/>
              <a:t>: A free software distribution. Popular for use on </a:t>
            </a:r>
            <a:r>
              <a:rPr lang="en-US" dirty="0" smtClean="0"/>
              <a:t>servers</a:t>
            </a:r>
          </a:p>
          <a:p>
            <a:r>
              <a:rPr lang="en-US" sz="2600" b="1" dirty="0"/>
              <a:t>Gentoo Linux </a:t>
            </a:r>
            <a:r>
              <a:rPr lang="en-US" dirty="0"/>
              <a:t>: Gentoo is a specialty distribution meant for programmers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LINUX SOFTWARES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280</TotalTime>
  <Words>1137</Words>
  <Application>Microsoft Office PowerPoint</Application>
  <PresentationFormat>On-screen Show (4:3)</PresentationFormat>
  <Paragraphs>140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Hardcover</vt:lpstr>
      <vt:lpstr>PowerPoint Presentation</vt:lpstr>
      <vt:lpstr>OVERVIEW</vt:lpstr>
      <vt:lpstr>WHAT IS LINUX ?</vt:lpstr>
      <vt:lpstr>BEFORE LINUX</vt:lpstr>
      <vt:lpstr>GNU PROJECT</vt:lpstr>
      <vt:lpstr>BEGINNING OF LINUX</vt:lpstr>
      <vt:lpstr>LINUX TODAY</vt:lpstr>
      <vt:lpstr>LINUX-FREE SOFTWARE</vt:lpstr>
      <vt:lpstr>LINUX SOFTWARES</vt:lpstr>
      <vt:lpstr>UBUNTU</vt:lpstr>
      <vt:lpstr>PowerPoint Presentation</vt:lpstr>
      <vt:lpstr>LINUX DESKTOP</vt:lpstr>
      <vt:lpstr>PowerPoint Presentation</vt:lpstr>
      <vt:lpstr>MENU PANEL</vt:lpstr>
      <vt:lpstr>SYSTEM MENU</vt:lpstr>
      <vt:lpstr>PowerPoint Presentation</vt:lpstr>
      <vt:lpstr>THE DESKTOP AREA</vt:lpstr>
      <vt:lpstr>START HERE</vt:lpstr>
      <vt:lpstr>PROGRAM WINDOW</vt:lpstr>
      <vt:lpstr>APPLICATION WINDOW</vt:lpstr>
      <vt:lpstr>OFFICE SOFTWARE</vt:lpstr>
      <vt:lpstr>PowerPoint Presentation</vt:lpstr>
      <vt:lpstr>PowerPoint Presentation</vt:lpstr>
      <vt:lpstr>WEB BROWSER</vt:lpstr>
      <vt:lpstr>PowerPoint Presentation</vt:lpstr>
      <vt:lpstr>OTHER SOFTWARES</vt:lpstr>
      <vt:lpstr>WHY LINUX?</vt:lpstr>
      <vt:lpstr>PowerPoint Presentation</vt:lpstr>
      <vt:lpstr>PowerPoint Presentation</vt:lpstr>
      <vt:lpstr>Open Source Software</vt:lpstr>
      <vt:lpstr>Linux  Provide Security </vt:lpstr>
      <vt:lpstr>Linux is Virus Free!! </vt:lpstr>
      <vt:lpstr>PowerPoint Presentation</vt:lpstr>
      <vt:lpstr>ADVANTAGES OF LINUX</vt:lpstr>
      <vt:lpstr>Reference</vt:lpstr>
      <vt:lpstr>Thanks</vt:lpstr>
    </vt:vector>
  </TitlesOfParts>
  <Company>OUR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INTRODUTION TO LINUX</dc:title>
  <dc:creator>HOME</dc:creator>
  <cp:lastModifiedBy>CRP</cp:lastModifiedBy>
  <cp:revision>45</cp:revision>
  <dcterms:created xsi:type="dcterms:W3CDTF">2013-11-14T07:39:46Z</dcterms:created>
  <dcterms:modified xsi:type="dcterms:W3CDTF">2024-05-02T18:03:22Z</dcterms:modified>
</cp:coreProperties>
</file>