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69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CD884-D0B8-4FC9-9CE6-A81AF0544B7F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BC4D9-4F50-4209-895E-C81A66EF3C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6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DDF294-755D-4E01-AE65-C38D46C7DCD3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6E8F-0E9E-4E9A-8DC5-3D55DBE04C0B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F07B-454C-43D2-93B1-1093777B6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6E8F-0E9E-4E9A-8DC5-3D55DBE04C0B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F07B-454C-43D2-93B1-1093777B6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6E8F-0E9E-4E9A-8DC5-3D55DBE04C0B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F07B-454C-43D2-93B1-1093777B6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6E8F-0E9E-4E9A-8DC5-3D55DBE04C0B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F07B-454C-43D2-93B1-1093777B6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6E8F-0E9E-4E9A-8DC5-3D55DBE04C0B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F07B-454C-43D2-93B1-1093777B6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6E8F-0E9E-4E9A-8DC5-3D55DBE04C0B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F07B-454C-43D2-93B1-1093777B6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6E8F-0E9E-4E9A-8DC5-3D55DBE04C0B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F07B-454C-43D2-93B1-1093777B6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6E8F-0E9E-4E9A-8DC5-3D55DBE04C0B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F07B-454C-43D2-93B1-1093777B6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6E8F-0E9E-4E9A-8DC5-3D55DBE04C0B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F07B-454C-43D2-93B1-1093777B6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6E8F-0E9E-4E9A-8DC5-3D55DBE04C0B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1F07B-454C-43D2-93B1-1093777B6A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6E8F-0E9E-4E9A-8DC5-3D55DBE04C0B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81F07B-454C-43D2-93B1-1093777B6A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B16E8F-0E9E-4E9A-8DC5-3D55DBE04C0B}" type="datetimeFigureOut">
              <a:rPr lang="en-US" smtClean="0"/>
              <a:pPr/>
              <a:t>3/20/2024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81F07B-454C-43D2-93B1-1093777B6A0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udymafia.org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logo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6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strip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609600"/>
            <a:ext cx="7620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762000" y="9144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6000" dirty="0">
                <a:solidFill>
                  <a:schemeClr val="accent1">
                    <a:lumMod val="60000"/>
                    <a:lumOff val="40000"/>
                  </a:schemeClr>
                </a:solidFill>
                <a:latin typeface="Verdana" pitchFamily="34" charset="0"/>
              </a:rPr>
              <a:t>www.studymafia.org</a:t>
            </a:r>
            <a:endParaRPr lang="en-US" sz="6000" dirty="0">
              <a:solidFill>
                <a:schemeClr val="accent1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685800" y="5867400"/>
            <a:ext cx="7848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Submitted To:				             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      Submitted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By:</a:t>
            </a:r>
          </a:p>
          <a:p>
            <a:pPr eaLnBrk="0" hangingPunct="0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www.studymafia.org                                                                           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www.studymafia.org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447800" y="2791361"/>
            <a:ext cx="5105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3600" b="1" dirty="0"/>
              <a:t>Seminar</a:t>
            </a:r>
          </a:p>
          <a:p>
            <a:pPr algn="ctr" eaLnBrk="0" hangingPunct="0">
              <a:defRPr/>
            </a:pPr>
            <a:r>
              <a:rPr lang="en-US" sz="3600" b="1" dirty="0"/>
              <a:t> On</a:t>
            </a:r>
          </a:p>
          <a:p>
            <a:pPr algn="ctr"/>
            <a:r>
              <a:rPr lang="en-IN" sz="4000" dirty="0" err="1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Gi-Fi</a:t>
            </a:r>
            <a:r>
              <a:rPr lang="en-IN" sz="40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Technology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6242872" y="2514600"/>
            <a:ext cx="2547257" cy="2286000"/>
          </a:xfrm>
          <a:prstGeom prst="ellipse">
            <a:avLst/>
          </a:prstGeom>
          <a:solidFill>
            <a:srgbClr val="CCFF99"/>
          </a:solidFill>
          <a:ln w="76200">
            <a:noFill/>
          </a:ln>
          <a:effectLst>
            <a:glow rad="139700">
              <a:schemeClr val="bg1">
                <a:lumMod val="65000"/>
                <a:alpha val="40000"/>
              </a:schemeClr>
            </a:glow>
            <a:outerShdw blurRad="266700" dist="342900" dir="5400000" rotWithShape="0">
              <a:prstClr val="black">
                <a:alpha val="15000"/>
              </a:prstClr>
            </a:outerShdw>
          </a:effectLst>
          <a:scene3d>
            <a:camera prst="perspectiveRelaxed" fov="1800000">
              <a:rot lat="17373601" lon="0" rev="0"/>
            </a:camera>
            <a:lightRig rig="balanced" dir="t"/>
          </a:scene3d>
          <a:sp3d extrusionH="317500" prstMaterial="clear">
            <a:bevelT prst="convex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76272" y="2791361"/>
            <a:ext cx="1534716" cy="1323439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  <a:scene3d>
            <a:camera prst="isometricOffAxis2Left"/>
            <a:lightRig rig="soft" dir="t"/>
          </a:scene3d>
        </p:spPr>
        <p:txBody>
          <a:bodyPr wrap="none" rtlCol="0">
            <a:spAutoFit/>
            <a:sp3d extrusionH="82550">
              <a:extrusionClr>
                <a:schemeClr val="bg1"/>
              </a:extrusionClr>
            </a:sp3d>
          </a:bodyPr>
          <a:lstStyle/>
          <a:p>
            <a:pPr algn="ctr"/>
            <a:r>
              <a:rPr lang="en-US" sz="8000" dirty="0" err="1" smtClean="0">
                <a:solidFill>
                  <a:prstClr val="white">
                    <a:lumMod val="50000"/>
                  </a:prstClr>
                </a:solidFill>
                <a:effectLst>
                  <a:reflection blurRad="6350" stA="55000" endA="300" endPos="45500" dir="5400000" sy="-100000" algn="bl" rotWithShape="0"/>
                </a:effectLst>
                <a:latin typeface="Gill Sans MT Condensed" pitchFamily="34" charset="0"/>
              </a:rPr>
              <a:t>Gi-Fi</a:t>
            </a:r>
            <a:endParaRPr lang="en-US" sz="8000" dirty="0">
              <a:solidFill>
                <a:prstClr val="white">
                  <a:lumMod val="50000"/>
                </a:prstClr>
              </a:solidFill>
              <a:effectLst>
                <a:reflection blurRad="6350" stA="55000" endA="300" endPos="45500" dir="5400000" sy="-100000" algn="bl" rotWithShape="0"/>
              </a:effectLst>
              <a:latin typeface="Gill Sans MT Condense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en-US" sz="4800" dirty="0" smtClean="0"/>
              <a:t>GI-FI Access devices</a:t>
            </a:r>
            <a:br>
              <a:rPr lang="en-US" sz="4800" dirty="0" smtClean="0"/>
            </a:br>
            <a:endParaRPr lang="en-US" sz="4800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68474"/>
            <a:ext cx="7065209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Features  of  Gi - Fi  technology</a:t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High speed of data transfer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Low power consumption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High security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Cost effective</a:t>
            </a:r>
          </a:p>
          <a:p>
            <a:pPr marL="342900" indent="-342900" algn="just">
              <a:spcBef>
                <a:spcPct val="50000"/>
              </a:spcBef>
              <a:buFont typeface="Wingdings" pitchFamily="2" charset="2"/>
              <a:buChar char="Ø"/>
              <a:defRPr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Small size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76" lvl="0" indent="-265176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dirty="0" smtClean="0"/>
              <a:t>In wireless PAN networks.</a:t>
            </a:r>
          </a:p>
          <a:p>
            <a:pPr marL="265176" lvl="0" indent="-265176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None/>
              <a:defRPr/>
            </a:pPr>
            <a:endParaRPr lang="en-US" dirty="0" smtClean="0"/>
          </a:p>
          <a:p>
            <a:pPr marL="265176" lvl="0" indent="-265176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dirty="0" smtClean="0"/>
              <a:t>Inter-vehicle communication system.</a:t>
            </a:r>
          </a:p>
          <a:p>
            <a:pPr marL="265176" lvl="0" indent="-265176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None/>
              <a:defRPr/>
            </a:pPr>
            <a:endParaRPr lang="en-US" dirty="0" smtClean="0"/>
          </a:p>
          <a:p>
            <a:pPr marL="265176" lvl="0" indent="-265176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dirty="0" smtClean="0"/>
              <a:t>Huge data file transfer.</a:t>
            </a:r>
          </a:p>
          <a:p>
            <a:pPr marL="265176" lvl="0" indent="-265176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None/>
              <a:defRPr/>
            </a:pPr>
            <a:endParaRPr lang="en-US" dirty="0" smtClean="0"/>
          </a:p>
          <a:p>
            <a:pPr marL="265176" lvl="0" indent="-265176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dirty="0" smtClean="0"/>
              <a:t>Office appliances.</a:t>
            </a:r>
          </a:p>
          <a:p>
            <a:pPr marL="265176" lvl="0" indent="-265176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None/>
              <a:defRPr/>
            </a:pPr>
            <a:endParaRPr lang="en-US" dirty="0" smtClean="0"/>
          </a:p>
          <a:p>
            <a:pPr marL="265176" lvl="0" indent="-265176">
              <a:lnSpc>
                <a:spcPct val="90000"/>
              </a:lnSpc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en-US" dirty="0" smtClean="0"/>
              <a:t>Video information transfer.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73152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Within five years, we expect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Gi-Fi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 be the dominant technology for wireless networking.  By that time it  will  be fully mobile, as well as  providing low- cost, high broadband access, with very high speed large files swapped with in seconds which will  develop  wire less home  and office of future.</a:t>
            </a:r>
          </a:p>
          <a:p>
            <a:pPr indent="731520" algn="just">
              <a:lnSpc>
                <a:spcPct val="150000"/>
              </a:lnSpc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indent="73152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 the success of Wi-Fi and the imminent wide usage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WiMAX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any indication,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Gi-Fi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potentially can bring wireless broadband to the enterprise in an entirely new way.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7772400" cy="769441"/>
          </a:xfrm>
        </p:spPr>
        <p:txBody>
          <a:bodyPr>
            <a:noAutofit/>
          </a:bodyPr>
          <a:lstStyle/>
          <a:p>
            <a:r>
              <a:rPr lang="en-US" sz="4800" dirty="0" smtClean="0"/>
              <a:t>Reference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www.google.com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www.wikipedia.com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www.studymafia.org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543800" cy="3124200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Font typeface="Wingdings 2" pitchFamily="18" charset="2"/>
              <a:buNone/>
            </a:pPr>
            <a:r>
              <a:rPr lang="en-US" sz="38400" dirty="0" smtClean="0"/>
              <a:t>                              Thanks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CURRENTLY USING TECHNOLOGIES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TECHNOLOGIED THAT USED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WHY  Gi – Fi ?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COMPARISON BETWEEN BLUETOOTH AND Wi-Fi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INTRODUCTION OF Gi – Fi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ARCHITECTURE OF Gi –Fi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FEATURES OF Gi –Fi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APPLICATIONS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CONCLUSIONS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4400" u="sng" dirty="0" smtClean="0">
                <a:ln/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en-US" sz="4400" u="sng" dirty="0" smtClean="0">
                <a:ln/>
                <a:solidFill>
                  <a:srgbClr val="FF0000"/>
                </a:solidFill>
                <a:latin typeface="Monotype Corsiva" pitchFamily="66" charset="0"/>
              </a:rPr>
            </a:br>
            <a:r>
              <a:rPr lang="en-US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1800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800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dirty="0" smtClean="0"/>
              <a:t> Currently Using Technologies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Bluetooth</a:t>
            </a:r>
          </a:p>
          <a:p>
            <a:pPr algn="just">
              <a:buFont typeface="Wingdings" pitchFamily="2" charset="2"/>
              <a:buChar char="v"/>
            </a:pPr>
            <a:endParaRPr lang="en-US" b="1" cap="all" dirty="0" smtClean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b="1" cap="all" dirty="0" smtClean="0">
                <a:ln/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Wi-Fi</a:t>
            </a:r>
            <a:endParaRPr lang="en-US" sz="1100" b="1" cap="all" dirty="0">
              <a:ln/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 flipH="1">
            <a:off x="435751" y="5593105"/>
            <a:ext cx="121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endParaRPr lang="en-US" sz="4800" dirty="0">
              <a:solidFill>
                <a:srgbClr val="C00000"/>
              </a:solidFill>
              <a:latin typeface="Franklin Gothic Medium Cond" pitchFamily="34" charset="0"/>
            </a:endParaRPr>
          </a:p>
        </p:txBody>
      </p:sp>
      <p:grpSp>
        <p:nvGrpSpPr>
          <p:cNvPr id="5" name="Group 62"/>
          <p:cNvGrpSpPr/>
          <p:nvPr/>
        </p:nvGrpSpPr>
        <p:grpSpPr>
          <a:xfrm>
            <a:off x="2438400" y="5105400"/>
            <a:ext cx="2678863" cy="1993651"/>
            <a:chOff x="609600" y="5321549"/>
            <a:chExt cx="2678863" cy="1993651"/>
          </a:xfrm>
        </p:grpSpPr>
        <p:pic>
          <p:nvPicPr>
            <p:cNvPr id="6" name="Picture 5" descr="Right foot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9600" y="5321549"/>
              <a:ext cx="1536508" cy="1993651"/>
            </a:xfrm>
            <a:prstGeom prst="rect">
              <a:avLst/>
            </a:prstGeom>
          </p:spPr>
        </p:pic>
        <p:grpSp>
          <p:nvGrpSpPr>
            <p:cNvPr id="7" name="Group 35"/>
            <p:cNvGrpSpPr/>
            <p:nvPr/>
          </p:nvGrpSpPr>
          <p:grpSpPr>
            <a:xfrm>
              <a:off x="1828800" y="5953780"/>
              <a:ext cx="1459663" cy="584775"/>
              <a:chOff x="1828800" y="5801380"/>
              <a:chExt cx="1459663" cy="584775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2178864" y="5801380"/>
                <a:ext cx="110959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latin typeface="Agency FB" pitchFamily="34" charset="0"/>
                  </a:rPr>
                  <a:t>Cables</a:t>
                </a:r>
                <a:endParaRPr lang="en-US" sz="3200" b="1" dirty="0">
                  <a:latin typeface="Agency FB" pitchFamily="34" charset="0"/>
                </a:endParaRPr>
              </a:p>
            </p:txBody>
          </p:sp>
          <p:grpSp>
            <p:nvGrpSpPr>
              <p:cNvPr id="9" name="Group 34"/>
              <p:cNvGrpSpPr/>
              <p:nvPr/>
            </p:nvGrpSpPr>
            <p:grpSpPr>
              <a:xfrm>
                <a:off x="1828800" y="5867400"/>
                <a:ext cx="304800" cy="304800"/>
                <a:chOff x="8001000" y="4419600"/>
                <a:chExt cx="304800" cy="304800"/>
              </a:xfrm>
            </p:grpSpPr>
            <p:sp>
              <p:nvSpPr>
                <p:cNvPr id="10" name="Oval 9"/>
                <p:cNvSpPr/>
                <p:nvPr/>
              </p:nvSpPr>
              <p:spPr>
                <a:xfrm>
                  <a:off x="8001000" y="4419600"/>
                  <a:ext cx="304800" cy="3048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8077200" y="4495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</p:grpSp>
        </p:grpSp>
      </p:grpSp>
      <p:grpSp>
        <p:nvGrpSpPr>
          <p:cNvPr id="12" name="Group 64"/>
          <p:cNvGrpSpPr/>
          <p:nvPr/>
        </p:nvGrpSpPr>
        <p:grpSpPr>
          <a:xfrm>
            <a:off x="4343400" y="3581400"/>
            <a:ext cx="3897030" cy="1993651"/>
            <a:chOff x="3048000" y="3733800"/>
            <a:chExt cx="3897030" cy="1993651"/>
          </a:xfrm>
        </p:grpSpPr>
        <p:pic>
          <p:nvPicPr>
            <p:cNvPr id="13" name="Picture 12" descr="Right foot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048000" y="3733800"/>
              <a:ext cx="1536508" cy="1993651"/>
            </a:xfrm>
            <a:prstGeom prst="rect">
              <a:avLst/>
            </a:prstGeom>
          </p:spPr>
        </p:pic>
        <p:grpSp>
          <p:nvGrpSpPr>
            <p:cNvPr id="14" name="Group 36"/>
            <p:cNvGrpSpPr/>
            <p:nvPr/>
          </p:nvGrpSpPr>
          <p:grpSpPr>
            <a:xfrm>
              <a:off x="4114800" y="4429780"/>
              <a:ext cx="2830230" cy="584775"/>
              <a:chOff x="1828800" y="5801380"/>
              <a:chExt cx="2830230" cy="584775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2178864" y="5801380"/>
                <a:ext cx="248016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latin typeface="Agency FB" pitchFamily="34" charset="0"/>
                  </a:rPr>
                  <a:t>Wireless Access</a:t>
                </a:r>
                <a:endParaRPr lang="en-US" sz="3200" b="1" dirty="0">
                  <a:latin typeface="Agency FB" pitchFamily="34" charset="0"/>
                </a:endParaRPr>
              </a:p>
            </p:txBody>
          </p:sp>
          <p:grpSp>
            <p:nvGrpSpPr>
              <p:cNvPr id="16" name="Group 38"/>
              <p:cNvGrpSpPr/>
              <p:nvPr/>
            </p:nvGrpSpPr>
            <p:grpSpPr>
              <a:xfrm>
                <a:off x="1828800" y="5867400"/>
                <a:ext cx="304800" cy="304800"/>
                <a:chOff x="8001000" y="4419600"/>
                <a:chExt cx="304800" cy="304800"/>
              </a:xfrm>
            </p:grpSpPr>
            <p:sp>
              <p:nvSpPr>
                <p:cNvPr id="17" name="Oval 16"/>
                <p:cNvSpPr/>
                <p:nvPr/>
              </p:nvSpPr>
              <p:spPr>
                <a:xfrm>
                  <a:off x="8001000" y="4419600"/>
                  <a:ext cx="304800" cy="3048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8077200" y="4495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</p:grpSp>
        </p:grpSp>
      </p:grpSp>
      <p:grpSp>
        <p:nvGrpSpPr>
          <p:cNvPr id="19" name="Group 66"/>
          <p:cNvGrpSpPr/>
          <p:nvPr/>
        </p:nvGrpSpPr>
        <p:grpSpPr>
          <a:xfrm>
            <a:off x="5642750" y="1696200"/>
            <a:ext cx="2302043" cy="1993651"/>
            <a:chOff x="5334000" y="1981200"/>
            <a:chExt cx="2302043" cy="1993651"/>
          </a:xfrm>
        </p:grpSpPr>
        <p:pic>
          <p:nvPicPr>
            <p:cNvPr id="20" name="Picture 6" descr="Right foot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34000" y="1981200"/>
              <a:ext cx="1536508" cy="1993651"/>
            </a:xfrm>
            <a:prstGeom prst="rect">
              <a:avLst/>
            </a:prstGeom>
          </p:spPr>
        </p:pic>
        <p:grpSp>
          <p:nvGrpSpPr>
            <p:cNvPr id="21" name="Group 41"/>
            <p:cNvGrpSpPr/>
            <p:nvPr/>
          </p:nvGrpSpPr>
          <p:grpSpPr>
            <a:xfrm>
              <a:off x="6400800" y="2667000"/>
              <a:ext cx="1235243" cy="584775"/>
              <a:chOff x="1828800" y="5801380"/>
              <a:chExt cx="1235243" cy="584775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2178864" y="5801380"/>
                <a:ext cx="88517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latin typeface="Agency FB" pitchFamily="34" charset="0"/>
                  </a:rPr>
                  <a:t>Wi-Fi</a:t>
                </a:r>
                <a:endParaRPr lang="en-US" sz="2400" b="1" dirty="0">
                  <a:latin typeface="Agency FB" pitchFamily="34" charset="0"/>
                </a:endParaRPr>
              </a:p>
            </p:txBody>
          </p:sp>
          <p:grpSp>
            <p:nvGrpSpPr>
              <p:cNvPr id="23" name="Group 43"/>
              <p:cNvGrpSpPr/>
              <p:nvPr/>
            </p:nvGrpSpPr>
            <p:grpSpPr>
              <a:xfrm>
                <a:off x="1828800" y="5867400"/>
                <a:ext cx="304800" cy="304800"/>
                <a:chOff x="8001000" y="4419600"/>
                <a:chExt cx="304800" cy="304800"/>
              </a:xfrm>
            </p:grpSpPr>
            <p:sp>
              <p:nvSpPr>
                <p:cNvPr id="24" name="Oval 23"/>
                <p:cNvSpPr/>
                <p:nvPr/>
              </p:nvSpPr>
              <p:spPr>
                <a:xfrm>
                  <a:off x="8001000" y="4419600"/>
                  <a:ext cx="304800" cy="3048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8077200" y="4495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</p:grpSp>
        </p:grpSp>
      </p:grpSp>
      <p:grpSp>
        <p:nvGrpSpPr>
          <p:cNvPr id="26" name="Group 65"/>
          <p:cNvGrpSpPr/>
          <p:nvPr/>
        </p:nvGrpSpPr>
        <p:grpSpPr>
          <a:xfrm>
            <a:off x="1600200" y="1469685"/>
            <a:ext cx="3887233" cy="1443014"/>
            <a:chOff x="2590800" y="1754685"/>
            <a:chExt cx="2581413" cy="1443014"/>
          </a:xfrm>
        </p:grpSpPr>
        <p:pic>
          <p:nvPicPr>
            <p:cNvPr id="27" name="Picture 26" descr="Left foo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08134" y="1754685"/>
              <a:ext cx="1464079" cy="1443014"/>
            </a:xfrm>
            <a:prstGeom prst="rect">
              <a:avLst/>
            </a:prstGeom>
          </p:spPr>
        </p:pic>
        <p:grpSp>
          <p:nvGrpSpPr>
            <p:cNvPr id="28" name="Group 56"/>
            <p:cNvGrpSpPr/>
            <p:nvPr/>
          </p:nvGrpSpPr>
          <p:grpSpPr>
            <a:xfrm>
              <a:off x="2590800" y="2286000"/>
              <a:ext cx="1402536" cy="584775"/>
              <a:chOff x="2712264" y="2286000"/>
              <a:chExt cx="1402536" cy="584775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2712264" y="2286000"/>
                <a:ext cx="10051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latin typeface="Agency FB" pitchFamily="34" charset="0"/>
                  </a:rPr>
                  <a:t>Bluetooth</a:t>
                </a:r>
                <a:endParaRPr lang="en-US" sz="3200" b="1" dirty="0">
                  <a:latin typeface="Agency FB" pitchFamily="34" charset="0"/>
                </a:endParaRPr>
              </a:p>
            </p:txBody>
          </p:sp>
          <p:grpSp>
            <p:nvGrpSpPr>
              <p:cNvPr id="30" name="Group 53"/>
              <p:cNvGrpSpPr/>
              <p:nvPr/>
            </p:nvGrpSpPr>
            <p:grpSpPr>
              <a:xfrm>
                <a:off x="3810000" y="2362200"/>
                <a:ext cx="304800" cy="304800"/>
                <a:chOff x="8001000" y="4419600"/>
                <a:chExt cx="304800" cy="304800"/>
              </a:xfrm>
            </p:grpSpPr>
            <p:sp>
              <p:nvSpPr>
                <p:cNvPr id="31" name="Oval 30"/>
                <p:cNvSpPr/>
                <p:nvPr/>
              </p:nvSpPr>
              <p:spPr>
                <a:xfrm>
                  <a:off x="8001000" y="4419600"/>
                  <a:ext cx="304800" cy="3048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8077200" y="44958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</p:grpSp>
        </p:grpSp>
      </p:grpSp>
      <p:grpSp>
        <p:nvGrpSpPr>
          <p:cNvPr id="33" name="Group 63"/>
          <p:cNvGrpSpPr/>
          <p:nvPr/>
        </p:nvGrpSpPr>
        <p:grpSpPr>
          <a:xfrm>
            <a:off x="685800" y="3167739"/>
            <a:ext cx="3483024" cy="1739683"/>
            <a:chOff x="605650" y="3452739"/>
            <a:chExt cx="3254424" cy="1739683"/>
          </a:xfrm>
        </p:grpSpPr>
        <p:pic>
          <p:nvPicPr>
            <p:cNvPr id="34" name="Picture 3" descr="Left foot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94995" y="3452739"/>
              <a:ext cx="1765079" cy="1739683"/>
            </a:xfrm>
            <a:prstGeom prst="rect">
              <a:avLst/>
            </a:prstGeom>
          </p:spPr>
        </p:pic>
        <p:grpSp>
          <p:nvGrpSpPr>
            <p:cNvPr id="35" name="Group 57"/>
            <p:cNvGrpSpPr/>
            <p:nvPr/>
          </p:nvGrpSpPr>
          <p:grpSpPr>
            <a:xfrm>
              <a:off x="605650" y="4018800"/>
              <a:ext cx="2133600" cy="584775"/>
              <a:chOff x="2936914" y="2418600"/>
              <a:chExt cx="2133600" cy="584775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2936914" y="2418600"/>
                <a:ext cx="195438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latin typeface="Agency FB" pitchFamily="34" charset="0"/>
                  </a:rPr>
                  <a:t>Optical </a:t>
                </a:r>
                <a:r>
                  <a:rPr lang="en-US" sz="3200" b="1" dirty="0" err="1" smtClean="0">
                    <a:latin typeface="Agency FB" pitchFamily="34" charset="0"/>
                  </a:rPr>
                  <a:t>Fibre</a:t>
                </a:r>
                <a:endParaRPr lang="en-US" sz="3200" b="1" dirty="0">
                  <a:latin typeface="Agency FB" pitchFamily="34" charset="0"/>
                </a:endParaRPr>
              </a:p>
            </p:txBody>
          </p:sp>
          <p:grpSp>
            <p:nvGrpSpPr>
              <p:cNvPr id="37" name="Group 59"/>
              <p:cNvGrpSpPr/>
              <p:nvPr/>
            </p:nvGrpSpPr>
            <p:grpSpPr>
              <a:xfrm>
                <a:off x="4765714" y="2494800"/>
                <a:ext cx="304800" cy="304800"/>
                <a:chOff x="8956714" y="4552200"/>
                <a:chExt cx="304800" cy="304800"/>
              </a:xfrm>
            </p:grpSpPr>
            <p:sp>
              <p:nvSpPr>
                <p:cNvPr id="38" name="Oval 37"/>
                <p:cNvSpPr/>
                <p:nvPr/>
              </p:nvSpPr>
              <p:spPr>
                <a:xfrm>
                  <a:off x="8956714" y="4552200"/>
                  <a:ext cx="304800" cy="3048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9032914" y="4628400"/>
                  <a:ext cx="152400" cy="1524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latin typeface="Calibri" pitchFamily="34" charset="0"/>
                  </a:endParaRPr>
                </a:p>
              </p:txBody>
            </p:sp>
          </p:grpSp>
        </p:grpSp>
      </p:grpSp>
      <p:sp>
        <p:nvSpPr>
          <p:cNvPr id="40" name="Title 43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dirty="0">
                <a:solidFill>
                  <a:schemeClr val="accent1"/>
                </a:solidFill>
              </a:rPr>
              <a:t>Technologies Using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5300" dirty="0" smtClean="0"/>
              <a:t>Why GI-FI</a:t>
            </a:r>
            <a:r>
              <a:rPr lang="en-US" sz="440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en-US" sz="440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Monotype Corsiva" pitchFamily="66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IN" sz="24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The  reason  for  pushing  into  </a:t>
            </a:r>
            <a:r>
              <a:rPr lang="en-IN" sz="2400" dirty="0" err="1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Gi-Fi</a:t>
            </a:r>
            <a:r>
              <a:rPr lang="en-IN" sz="24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technology  </a:t>
            </a:r>
          </a:p>
          <a:p>
            <a:pPr algn="just">
              <a:lnSpc>
                <a:spcPct val="150000"/>
              </a:lnSpc>
            </a:pPr>
            <a:r>
              <a:rPr lang="en-IN" sz="24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is  because  of  </a:t>
            </a:r>
          </a:p>
          <a:p>
            <a:pPr lvl="3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slow  rate,</a:t>
            </a:r>
          </a:p>
          <a:p>
            <a:pPr lvl="3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high  power consumption,</a:t>
            </a:r>
          </a:p>
          <a:p>
            <a:pPr lvl="3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IN" sz="24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low range of frequency operation	</a:t>
            </a:r>
            <a:endParaRPr lang="en-US" sz="2400" dirty="0" smtClean="0">
              <a:ln w="18415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32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  </a:t>
            </a:r>
            <a:r>
              <a:rPr lang="en-IN" sz="24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of earlier technologies i.e. , Bluetooth</a:t>
            </a:r>
          </a:p>
          <a:p>
            <a:pPr algn="just">
              <a:lnSpc>
                <a:spcPct val="150000"/>
              </a:lnSpc>
            </a:pPr>
            <a:r>
              <a:rPr lang="en-IN" sz="2400" dirty="0" smtClean="0">
                <a:ln w="18415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   and Wi-Fi.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300" dirty="0" smtClean="0"/>
              <a:t>Introduction to </a:t>
            </a:r>
            <a:r>
              <a:rPr lang="en-US" sz="5300" dirty="0" err="1" smtClean="0"/>
              <a:t>Gi-Fi</a:t>
            </a:r>
            <a:r>
              <a:rPr lang="en-US" sz="44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onotype Corsiva" pitchFamily="66" charset="0"/>
              </a:rPr>
              <a:t/>
            </a:r>
            <a:br>
              <a:rPr lang="en-US" sz="44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onotype Corsiva" pitchFamily="66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lvl="0" indent="-571500" algn="just">
              <a:buClr>
                <a:schemeClr val="accent1"/>
              </a:buClr>
              <a:buSzPct val="80000"/>
              <a:buFont typeface="+mj-lt"/>
              <a:buAutoNum type="romanUcPeriod"/>
              <a:defRPr/>
            </a:pPr>
            <a:r>
              <a:rPr lang="en-US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GI-FI means gigabit wireless.</a:t>
            </a:r>
          </a:p>
          <a:p>
            <a:pPr marL="571500" lvl="0" indent="-571500" algn="just">
              <a:buClr>
                <a:schemeClr val="accent1"/>
              </a:buClr>
              <a:buSzPct val="80000"/>
              <a:buFont typeface="+mj-lt"/>
              <a:buAutoNum type="romanUcPeriod"/>
              <a:defRPr/>
            </a:pPr>
            <a:r>
              <a:rPr lang="en-US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Worlds first transceiver integrated on single chip.</a:t>
            </a:r>
          </a:p>
          <a:p>
            <a:pPr marL="571500" lvl="0" indent="-571500" algn="just">
              <a:buClr>
                <a:schemeClr val="accent1"/>
              </a:buClr>
              <a:buSzPct val="80000"/>
              <a:buFont typeface="+mj-lt"/>
              <a:buAutoNum type="romanUcPeriod"/>
              <a:defRPr/>
            </a:pPr>
            <a:r>
              <a:rPr lang="en-US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Operates on 60ghz on the CMOS process.</a:t>
            </a:r>
          </a:p>
          <a:p>
            <a:pPr marL="571500" lvl="0" indent="-571500" algn="just">
              <a:buClr>
                <a:schemeClr val="accent1"/>
              </a:buClr>
              <a:buSzPct val="80000"/>
              <a:buFont typeface="+mj-lt"/>
              <a:buAutoNum type="romanUcPeriod"/>
              <a:defRPr/>
            </a:pPr>
            <a:r>
              <a:rPr lang="en-US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Allows wireless transfer of audio and video data at </a:t>
            </a:r>
            <a:r>
              <a:rPr lang="en-US" b="1" spc="150" dirty="0" err="1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upto</a:t>
            </a:r>
            <a:r>
              <a:rPr lang="en-US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5GB per second.</a:t>
            </a:r>
          </a:p>
          <a:p>
            <a:pPr marL="571500" lvl="0" indent="-571500" algn="just">
              <a:buClr>
                <a:schemeClr val="accent1"/>
              </a:buClr>
              <a:buSzPct val="80000"/>
              <a:buFont typeface="+mj-lt"/>
              <a:buAutoNum type="romanUcPeriod"/>
              <a:defRPr/>
            </a:pPr>
            <a:r>
              <a:rPr lang="en-US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Transfer data within an indoor environment usually within a range of 10ms.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 </a:t>
            </a:r>
            <a:r>
              <a:rPr lang="en-US" sz="4800" dirty="0" err="1" smtClean="0"/>
              <a:t>Transreceiver</a:t>
            </a:r>
            <a:r>
              <a:rPr lang="en-US" sz="4800" dirty="0" smtClean="0"/>
              <a:t> </a:t>
            </a:r>
            <a:r>
              <a:rPr lang="en-US" sz="4800" dirty="0" err="1" smtClean="0"/>
              <a:t>Gi-Fi</a:t>
            </a:r>
            <a:r>
              <a:rPr lang="en-US" sz="4800" dirty="0" smtClean="0"/>
              <a:t> Chip </a:t>
            </a:r>
            <a:br>
              <a:rPr lang="en-US" sz="4800" dirty="0" smtClean="0"/>
            </a:br>
            <a:endParaRPr lang="en-US" sz="4800" dirty="0"/>
          </a:p>
        </p:txBody>
      </p:sp>
      <p:pic>
        <p:nvPicPr>
          <p:cNvPr id="4" name="Picture 4" descr="tee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239003">
            <a:off x="2479925" y="2354585"/>
            <a:ext cx="4291500" cy="3538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Architecture of </a:t>
            </a:r>
            <a:r>
              <a:rPr lang="en-US" dirty="0" err="1" smtClean="0"/>
              <a:t>Gi-Fi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 core components  of a GI-FI system  is  the  subscriber station which available to several  access points .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It  supports  standard  of  IEEE  802.15.3C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wirelessspan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is   computer    network    used    for communication   among   computer   devices (including   telephones   and   personal   digital assistants) close to one person 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 802.15.3c based system often uses  small antenna at the  subscriber station.  The antenna  is  mounted  on  the roof.  It supports  line  of  sight operation</a:t>
            </a:r>
            <a:r>
              <a:rPr lang="en-US" sz="3200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352</Words>
  <Application>Microsoft Office PowerPoint</Application>
  <PresentationFormat>On-screen Show (4:3)</PresentationFormat>
  <Paragraphs>77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PowerPoint Presentation</vt:lpstr>
      <vt:lpstr>Content</vt:lpstr>
      <vt:lpstr>     Currently Using Technologies</vt:lpstr>
      <vt:lpstr>PowerPoint Presentation</vt:lpstr>
      <vt:lpstr>Why GI-FI </vt:lpstr>
      <vt:lpstr>PowerPoint Presentation</vt:lpstr>
      <vt:lpstr>Introduction to Gi-Fi </vt:lpstr>
      <vt:lpstr>  Transreceiver Gi-Fi Chip  </vt:lpstr>
      <vt:lpstr>Architecture of Gi-Fi</vt:lpstr>
      <vt:lpstr>GI-FI Access devices </vt:lpstr>
      <vt:lpstr>Features  of  Gi - Fi  technology </vt:lpstr>
      <vt:lpstr>APPLICATIONS</vt:lpstr>
      <vt:lpstr>Conclusion</vt:lpstr>
      <vt:lpstr>Reference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Sumit Thakur</dc:creator>
  <cp:lastModifiedBy>CRP</cp:lastModifiedBy>
  <cp:revision>7</cp:revision>
  <dcterms:created xsi:type="dcterms:W3CDTF">2015-05-18T11:39:13Z</dcterms:created>
  <dcterms:modified xsi:type="dcterms:W3CDTF">2024-03-20T17:28:33Z</dcterms:modified>
</cp:coreProperties>
</file>