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4"/>
  </p:notesMasterIdLst>
  <p:sldIdLst>
    <p:sldId id="289" r:id="rId2"/>
    <p:sldId id="257" r:id="rId3"/>
    <p:sldId id="275" r:id="rId4"/>
    <p:sldId id="279" r:id="rId5"/>
    <p:sldId id="258" r:id="rId6"/>
    <p:sldId id="259" r:id="rId7"/>
    <p:sldId id="261" r:id="rId8"/>
    <p:sldId id="262" r:id="rId9"/>
    <p:sldId id="276" r:id="rId10"/>
    <p:sldId id="277" r:id="rId11"/>
    <p:sldId id="267" r:id="rId12"/>
    <p:sldId id="284" r:id="rId13"/>
    <p:sldId id="271" r:id="rId14"/>
    <p:sldId id="273" r:id="rId15"/>
    <p:sldId id="282" r:id="rId16"/>
    <p:sldId id="286" r:id="rId17"/>
    <p:sldId id="287" r:id="rId18"/>
    <p:sldId id="288" r:id="rId19"/>
    <p:sldId id="281" r:id="rId20"/>
    <p:sldId id="285" r:id="rId21"/>
    <p:sldId id="272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0" autoAdjust="0"/>
    <p:restoredTop sz="94660"/>
  </p:normalViewPr>
  <p:slideViewPr>
    <p:cSldViewPr>
      <p:cViewPr varScale="1">
        <p:scale>
          <a:sx n="64" d="100"/>
          <a:sy n="64" d="100"/>
        </p:scale>
        <p:origin x="-137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81FAD-963B-467D-AD4B-8C26BE5AF0B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40EED-F5D5-4DE8-8B7E-7D7929F7F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4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701121-B02A-494C-BE46-991C9F43A0D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5FA00C-9466-4800-8CA9-5C53E54ECE7D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9A05E3-7434-4564-9254-4BA091991A7D}" type="slidenum">
              <a:rPr lang="en-US" sz="1200">
                <a:latin typeface="Times New Roman" pitchFamily="18" charset="0"/>
              </a:rPr>
              <a:pPr algn="r"/>
              <a:t>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45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6045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045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045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>
                <a:latin typeface="Arial" pitchFamily="34" charset="0"/>
              </a:endParaRPr>
            </a:p>
          </p:txBody>
        </p:sp>
      </p:grpSp>
      <p:sp>
        <p:nvSpPr>
          <p:cNvPr id="3604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604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36045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04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04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AE6E5DD-5073-4108-80EC-2354A9869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5154D-6E00-4177-939C-A2C1E8A59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3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F3E11-586F-4EAF-81E6-488B6BA614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9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0ECCA-1979-416D-ADEE-50223A307C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9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18C88-10EB-4304-B8D4-C91447087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0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21519-8BDD-4940-9C65-8EDC9A70A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2ED4F-12BD-4132-801E-163A15E42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4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C5080-E684-410E-9631-DF3409E38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94362-598F-4960-A507-532BD6BAB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C965E-FCDE-4114-996B-C72A0E30B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4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538CD-958B-40BD-BA07-06F68DF5A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9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A9505-37E2-4142-A9A2-59406A7A4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5B5A4-63E2-4858-B377-5036ABE51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70458-EB1D-48E9-843F-27589E90A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0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4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5942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942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>
                <a:latin typeface="Arial" pitchFamily="34" charset="0"/>
              </a:endParaRPr>
            </a:p>
          </p:txBody>
        </p:sp>
        <p:sp>
          <p:nvSpPr>
            <p:cNvPr id="35942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94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594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594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94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594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68FC934-4DF2-4F5E-A8EC-BD2155771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g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strip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609600" y="631825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dirty="0">
                <a:solidFill>
                  <a:schemeClr val="accent5">
                    <a:lumMod val="50000"/>
                  </a:schemeClr>
                </a:solidFill>
                <a:latin typeface="Verdana" pitchFamily="34" charset="0"/>
              </a:rPr>
              <a:t>www.studymafia.org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Submitted To:				              Submitted By:</a:t>
            </a:r>
          </a:p>
          <a:p>
            <a:r>
              <a:rPr lang="en-US" b="1" dirty="0">
                <a:latin typeface="Times New Roman" pitchFamily="18" charset="0"/>
              </a:rPr>
              <a:t>www.studymafia.</a:t>
            </a:r>
            <a:r>
              <a:rPr lang="en-US" b="1" dirty="0"/>
              <a:t>org</a:t>
            </a:r>
            <a:r>
              <a:rPr lang="en-US" dirty="0"/>
              <a:t> </a:t>
            </a:r>
            <a:r>
              <a:rPr lang="en-US" b="1" dirty="0">
                <a:latin typeface="Times New Roman" pitchFamily="18" charset="0"/>
              </a:rPr>
              <a:t>                                                          www.studymafia.</a:t>
            </a:r>
            <a:r>
              <a:rPr lang="en-US" b="1" dirty="0"/>
              <a:t>org</a:t>
            </a:r>
            <a:r>
              <a:rPr lang="en-US" dirty="0"/>
              <a:t> </a:t>
            </a:r>
            <a:r>
              <a:rPr lang="en-US" b="1" dirty="0">
                <a:latin typeface="Times New Roman" pitchFamily="18" charset="0"/>
              </a:rPr>
              <a:t>               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28600" y="2667000"/>
            <a:ext cx="3962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Seminar 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On</a:t>
            </a:r>
          </a:p>
          <a:p>
            <a:pPr algn="ctr"/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50000"/>
                  </a:schemeClr>
                </a:solidFill>
              </a:rPr>
              <a:t>Daknet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074" name="Picture 2" descr="http://wireless.ictp.it/school_2005/lectures/tomas/img/daknet_logo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2819400"/>
            <a:ext cx="3475783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450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Advantages of using </a:t>
            </a:r>
            <a:r>
              <a:rPr lang="en-US" dirty="0" err="1" smtClean="0"/>
              <a:t>WiFi</a:t>
            </a:r>
            <a:r>
              <a:rPr lang="en-US" dirty="0" smtClean="0"/>
              <a:t> cards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Increase mobility</a:t>
            </a:r>
          </a:p>
          <a:p>
            <a:pPr eaLnBrk="1" hangingPunct="1">
              <a:defRPr/>
            </a:pPr>
            <a:r>
              <a:rPr lang="en-US" dirty="0" smtClean="0"/>
              <a:t>Cost for setting up a network is much less than running wires.</a:t>
            </a:r>
          </a:p>
          <a:p>
            <a:pPr eaLnBrk="1" hangingPunct="1">
              <a:defRPr/>
            </a:pPr>
            <a:r>
              <a:rPr lang="en-US" dirty="0" err="1" smtClean="0"/>
              <a:t>WiFi</a:t>
            </a:r>
            <a:r>
              <a:rPr lang="en-US" dirty="0" smtClean="0"/>
              <a:t> has a global set of standards.</a:t>
            </a:r>
          </a:p>
          <a:p>
            <a:pPr eaLnBrk="1" hangingPunct="1">
              <a:defRPr/>
            </a:pPr>
            <a:r>
              <a:rPr lang="en-US" dirty="0" smtClean="0"/>
              <a:t>support encryption in order to protect the data that is being transmitted.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Daknet works</a:t>
            </a:r>
          </a:p>
        </p:txBody>
      </p:sp>
      <p:pic>
        <p:nvPicPr>
          <p:cNvPr id="1331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5562600" cy="4424363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IN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N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Features of </a:t>
            </a:r>
            <a:r>
              <a:rPr lang="en-US" dirty="0" err="1" smtClean="0"/>
              <a:t>DakNet</a:t>
            </a:r>
            <a:endParaRPr lang="en-US" dirty="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Provides one of the lowest-cost accessibility solutions in the world.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same hardware, software and user interface can be used to enjoy real-time information access.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Provide a seamless method of upgrading to always on broadband connectivity.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Daknet</a:t>
            </a:r>
            <a:r>
              <a:rPr lang="en-US" dirty="0" smtClean="0"/>
              <a:t> In Action</a:t>
            </a:r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219200"/>
            <a:ext cx="4191000" cy="5638800"/>
          </a:xfrm>
        </p:spPr>
      </p:pic>
      <p:sp>
        <p:nvSpPr>
          <p:cNvPr id="1648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76400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  </a:t>
            </a:r>
            <a:r>
              <a:rPr lang="en-US" sz="2800" dirty="0" err="1" smtClean="0"/>
              <a:t>Daknet</a:t>
            </a:r>
            <a:r>
              <a:rPr lang="en-US" sz="2800" dirty="0" smtClean="0"/>
              <a:t> is currently in action in many places. They are,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Bhoomi</a:t>
            </a:r>
            <a:r>
              <a:rPr lang="en-US" sz="2800" dirty="0" smtClean="0"/>
              <a:t> initiative in Karnataka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SARI (Sustainable Access for Rural India) project of </a:t>
            </a:r>
            <a:r>
              <a:rPr lang="en-US" sz="2800" dirty="0" err="1" smtClean="0"/>
              <a:t>Tamilnadu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Ratnakiri</a:t>
            </a:r>
            <a:r>
              <a:rPr lang="en-US" sz="2800" dirty="0" smtClean="0"/>
              <a:t> project in Cambodia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Scaling It Up</a:t>
            </a:r>
            <a:endParaRPr lang="en-IN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90000"/>
              </a:lnSpc>
            </a:pPr>
            <a:r>
              <a:rPr lang="en-US" smtClean="0">
                <a:effectLst/>
              </a:rPr>
              <a:t>Going to be deployed and tested in larger implementations with applications that exploit in broadband capabilities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en-US" smtClean="0">
                <a:effectLst/>
              </a:rPr>
              <a:t>Cost Lowering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en-US" smtClean="0">
                <a:effectLst/>
              </a:rPr>
              <a:t>Developing a highly interoperable and cross platform software module.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en-IN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DAK 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Applications of DAK Net include:</a:t>
            </a:r>
          </a:p>
          <a:p>
            <a:r>
              <a:rPr lang="en-US" sz="2400" dirty="0"/>
              <a:t>Internet and Intranet messaging which may include uploading and downloading data (audio-video) and e-mail.</a:t>
            </a:r>
          </a:p>
          <a:p>
            <a:r>
              <a:rPr lang="en-US" sz="2400" dirty="0"/>
              <a:t>Users can have access to mobile e-commerce applications.</a:t>
            </a:r>
          </a:p>
          <a:p>
            <a:r>
              <a:rPr lang="en-US" sz="2400" dirty="0"/>
              <a:t>They can also have access to e-</a:t>
            </a:r>
            <a:r>
              <a:rPr lang="en-US" sz="2400" dirty="0" err="1"/>
              <a:t>Gov</a:t>
            </a:r>
            <a:r>
              <a:rPr lang="en-US" sz="2400" dirty="0"/>
              <a:t> applications (Apps) which are very secure and helpful.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9686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DAK </a:t>
            </a:r>
            <a:r>
              <a:rPr lang="en-US" b="1" dirty="0" smtClean="0"/>
              <a:t>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r>
              <a:rPr lang="en-US" sz="2000" dirty="0"/>
              <a:t>As it is a wireless service, it is easy to expand on the network coverage across the village with no cables for installation. This helps in more connectivity to the </a:t>
            </a:r>
            <a:r>
              <a:rPr lang="en-US" sz="2000" dirty="0" smtClean="0"/>
              <a:t>people.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cost effective as it uses the unlicensed part of the Radio Spectrum which bring to reduced licensing fees and regulatory </a:t>
            </a:r>
            <a:r>
              <a:rPr lang="en-US" sz="2000" dirty="0" smtClean="0"/>
              <a:t>challenges.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implementation process does not require any wires or cables, there is no installation cost involved or maintenance </a:t>
            </a:r>
            <a:r>
              <a:rPr lang="en-US" sz="2000" dirty="0" smtClean="0"/>
              <a:t>needed</a:t>
            </a:r>
          </a:p>
          <a:p>
            <a:r>
              <a:rPr lang="en-US" sz="2000" dirty="0"/>
              <a:t>Utilizing low cost materials makes the whole process cost effective</a:t>
            </a:r>
          </a:p>
        </p:txBody>
      </p:sp>
    </p:spTree>
    <p:extLst>
      <p:ext uri="{BB962C8B-B14F-4D97-AF65-F5344CB8AC3E}">
        <p14:creationId xmlns:p14="http://schemas.microsoft.com/office/powerpoint/2010/main" val="1203632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Disadvantages of DAK </a:t>
            </a:r>
            <a:r>
              <a:rPr lang="en-US" b="1" dirty="0" smtClean="0"/>
              <a:t>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7213"/>
            <a:ext cx="7693025" cy="4114800"/>
          </a:xfrm>
        </p:spPr>
        <p:txBody>
          <a:bodyPr/>
          <a:lstStyle/>
          <a:p>
            <a:r>
              <a:rPr lang="en-US" sz="2400" dirty="0"/>
              <a:t>Some applications such as VOIP are not supported by the </a:t>
            </a:r>
            <a:r>
              <a:rPr lang="en-US" sz="2400" dirty="0" smtClean="0"/>
              <a:t>network.</a:t>
            </a:r>
          </a:p>
          <a:p>
            <a:r>
              <a:rPr lang="en-US" sz="2400" dirty="0" smtClean="0"/>
              <a:t>Asynchronous </a:t>
            </a:r>
            <a:r>
              <a:rPr lang="en-US" sz="2400" dirty="0"/>
              <a:t>web provides no effective surfing </a:t>
            </a:r>
            <a:r>
              <a:rPr lang="en-US" sz="2400" dirty="0" smtClean="0"/>
              <a:t>technique.</a:t>
            </a:r>
          </a:p>
          <a:p>
            <a:r>
              <a:rPr lang="en-US" sz="2400" dirty="0" smtClean="0"/>
              <a:t>Due </a:t>
            </a:r>
            <a:r>
              <a:rPr lang="en-US" sz="2400" dirty="0"/>
              <a:t>to its complicity, expert guidance is required for the villagers to understand the use of the </a:t>
            </a:r>
            <a:r>
              <a:rPr lang="en-US" sz="2400" dirty="0" smtClean="0"/>
              <a:t>Kiosk.</a:t>
            </a:r>
          </a:p>
          <a:p>
            <a:r>
              <a:rPr lang="en-US" sz="2400" dirty="0" smtClean="0"/>
              <a:t>There </a:t>
            </a:r>
            <a:r>
              <a:rPr lang="en-US" sz="2400" dirty="0"/>
              <a:t>is limited storage space in the Kiosk</a:t>
            </a:r>
          </a:p>
        </p:txBody>
      </p:sp>
    </p:spTree>
    <p:extLst>
      <p:ext uri="{BB962C8B-B14F-4D97-AF65-F5344CB8AC3E}">
        <p14:creationId xmlns:p14="http://schemas.microsoft.com/office/powerpoint/2010/main" val="1255435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u="sng" dirty="0" smtClean="0"/>
              <a:t>Conclusion:</a:t>
            </a:r>
            <a:endParaRPr lang="en-US" sz="4000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Daknet’s low deployment cost and enthusiastic reception by rural users has motivated dozens of inquiries for further deployments. </a:t>
            </a:r>
          </a:p>
          <a:p>
            <a:pPr eaLnBrk="1" hangingPunct="1"/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Larger goal :  Shift the policy focus of the Government’s universal service obligation funds from wireless village telephones to wireless ad-hoc networking.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sz="2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FDB9849E-9ED7-47E6-BF27-22E04D55644A}" type="slidenum">
              <a:rPr lang="en-US">
                <a:latin typeface="Times New Roman" pitchFamily="18" charset="0"/>
              </a:rPr>
              <a:pPr/>
              <a:t>19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Content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76400"/>
            <a:ext cx="7313612" cy="4114800"/>
          </a:xfrm>
        </p:spPr>
        <p:txBody>
          <a:bodyPr/>
          <a:lstStyle/>
          <a:p>
            <a:pPr marL="990600" lvl="1" indent="-533400" eaLnBrk="1" hangingPunct="1">
              <a:defRPr/>
            </a:pPr>
            <a:r>
              <a:rPr lang="en-US" dirty="0" smtClean="0"/>
              <a:t>Introduction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Why </a:t>
            </a:r>
            <a:r>
              <a:rPr lang="en-US" dirty="0" err="1" smtClean="0"/>
              <a:t>Daknet</a:t>
            </a:r>
            <a:endParaRPr lang="en-US" dirty="0" smtClean="0"/>
          </a:p>
          <a:p>
            <a:pPr marL="990600" lvl="1" indent="-533400" eaLnBrk="1" hangingPunct="1">
              <a:defRPr/>
            </a:pPr>
            <a:r>
              <a:rPr lang="en-US" dirty="0" err="1" smtClean="0"/>
              <a:t>Daknet</a:t>
            </a:r>
            <a:r>
              <a:rPr lang="en-US" dirty="0" smtClean="0"/>
              <a:t> network Architecture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How </a:t>
            </a:r>
            <a:r>
              <a:rPr lang="en-US" dirty="0" err="1" smtClean="0"/>
              <a:t>Daknet</a:t>
            </a:r>
            <a:r>
              <a:rPr lang="en-US" dirty="0" smtClean="0"/>
              <a:t> works</a:t>
            </a:r>
          </a:p>
          <a:p>
            <a:pPr marL="990600" lvl="1" indent="-533400" eaLnBrk="1" hangingPunct="1">
              <a:defRPr/>
            </a:pPr>
            <a:r>
              <a:rPr lang="en-US" dirty="0" err="1" smtClean="0"/>
              <a:t>Daknet</a:t>
            </a:r>
            <a:r>
              <a:rPr lang="en-US" dirty="0" smtClean="0"/>
              <a:t> in action</a:t>
            </a:r>
          </a:p>
          <a:p>
            <a:pPr marL="990600" lvl="1" indent="-533400" eaLnBrk="1" hangingPunct="1">
              <a:defRPr/>
            </a:pPr>
            <a:r>
              <a:rPr lang="en-US" dirty="0" smtClean="0"/>
              <a:t>Features of </a:t>
            </a:r>
            <a:r>
              <a:rPr lang="en-US" dirty="0" err="1" smtClean="0"/>
              <a:t>Daknet</a:t>
            </a:r>
            <a:endParaRPr lang="en-US" dirty="0" smtClean="0"/>
          </a:p>
          <a:p>
            <a:pPr marL="990600" lvl="1" indent="-533400">
              <a:defRPr/>
            </a:pPr>
            <a:r>
              <a:rPr lang="en-US" dirty="0"/>
              <a:t>Applications of DAK Net</a:t>
            </a:r>
          </a:p>
          <a:p>
            <a:pPr marL="990600" lvl="1" indent="-533400">
              <a:defRPr/>
            </a:pPr>
            <a:r>
              <a:rPr lang="en-US" dirty="0"/>
              <a:t>Advantages of DAK Net</a:t>
            </a:r>
          </a:p>
          <a:p>
            <a:pPr marL="990600" lvl="1" indent="-533400">
              <a:defRPr/>
            </a:pPr>
            <a:r>
              <a:rPr lang="en-US" dirty="0"/>
              <a:t>Disadvantages of DAK </a:t>
            </a:r>
            <a:r>
              <a:rPr lang="en-US" dirty="0" smtClean="0"/>
              <a:t>Net</a:t>
            </a:r>
            <a:endParaRPr lang="en-US" dirty="0" smtClean="0"/>
          </a:p>
          <a:p>
            <a:pPr marL="990600" lvl="1" indent="-533400" eaLnBrk="1" hangingPunct="1">
              <a:defRPr/>
            </a:pPr>
            <a:r>
              <a:rPr lang="en-US" dirty="0" smtClean="0"/>
              <a:t>Conclusion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  <a:endParaRPr lang="en-IN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Electronics for you journal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Web Sites:</a:t>
            </a:r>
          </a:p>
          <a:p>
            <a:pPr lvl="4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www.studymafia.org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www.wikipedia.org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www.seminarppt.com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/>
            <a:endParaRPr lang="en-IN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590800"/>
            <a:ext cx="8229600" cy="1600200"/>
          </a:xfrm>
        </p:spPr>
        <p:txBody>
          <a:bodyPr/>
          <a:lstStyle/>
          <a:p>
            <a:pPr eaLnBrk="1" hangingPunct="1"/>
            <a:r>
              <a:rPr lang="en-US" sz="6000" b="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Thank</a:t>
            </a:r>
            <a:br>
              <a:rPr lang="en-US" sz="6000" b="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b="0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you…….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Queries...??</a:t>
            </a:r>
            <a:endParaRPr lang="en-IN" sz="6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1507" name="Picture 3" descr="q1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5257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Challenges to Rural Connectivity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Lack of sensitization.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Most rural areas don’t have the infrastructure to support cheap and good connectivity.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Poor internet access.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Availability of power is also a challenge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But… can they afford internet expenses..??</a:t>
            </a:r>
            <a:endParaRPr lang="en-IN" sz="4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47" name="Picture 9" descr="vilagrs_po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139155">
            <a:off x="685800" y="2527300"/>
            <a:ext cx="3324225" cy="196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7" descr="poo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5271">
            <a:off x="5334000" y="2720975"/>
            <a:ext cx="35052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vilag pep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572000"/>
            <a:ext cx="2928937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1475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Daknet,  is an ad hoc network , using wireless technology to provide digital connectivity. 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combines a physical means of transportation with wireless data transfer.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Works on IEEE 802.11b equipment at 2.4 Ghz.</a:t>
            </a:r>
          </a:p>
          <a:p>
            <a:pPr eaLnBrk="1" hangingPunct="1"/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 Base station is required.</a:t>
            </a:r>
          </a:p>
          <a:p>
            <a:pPr eaLnBrk="1" hangingPunct="1"/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Why </a:t>
            </a:r>
            <a:r>
              <a:rPr lang="en-US" dirty="0" err="1" smtClean="0"/>
              <a:t>Daknet</a:t>
            </a:r>
            <a:r>
              <a:rPr lang="en-US" dirty="0" smtClean="0"/>
              <a:t>?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Provide non real-time infrastructures and applications such as voice mail, e-mail, and electronic bulletin boards.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Provide store- and forward or asynchronous modes of communication 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Simpler to add in a device to the system.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Low maintenance cost.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Daknet</a:t>
            </a:r>
            <a:r>
              <a:rPr lang="en-US" dirty="0" smtClean="0"/>
              <a:t> Network Architecture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main parts of a daknet architecture are: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Mobile access point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Hub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Kiosk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IN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Char char="v"/>
              <a:defRPr/>
            </a:pPr>
            <a:r>
              <a:rPr lang="en-US" sz="2400" dirty="0" smtClean="0"/>
              <a:t>Mobile Access Point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Daknet travels data over short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point to point links between kiosks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A85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Hub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is a common connection point 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Used to connect segments of a LAN.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Contains multiple ports.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Kiosk</a:t>
            </a: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Booth providing a computer related service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Enable user to enter and display information.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pic>
        <p:nvPicPr>
          <p:cNvPr id="1024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838200"/>
            <a:ext cx="3505200" cy="144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8" descr="wireless-setup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2743200"/>
            <a:ext cx="347186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WiFi</a:t>
            </a:r>
            <a:r>
              <a:rPr lang="en-US" dirty="0" smtClean="0"/>
              <a:t> Cards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In </a:t>
            </a:r>
            <a:r>
              <a:rPr lang="en-US" dirty="0" err="1" smtClean="0"/>
              <a:t>Daknet</a:t>
            </a:r>
            <a:r>
              <a:rPr lang="en-US" dirty="0" smtClean="0"/>
              <a:t> a wireless card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err="1" smtClean="0"/>
              <a:t>wifi</a:t>
            </a:r>
            <a:r>
              <a:rPr lang="en-US" dirty="0" smtClean="0"/>
              <a:t> card is mounted  on a vehicle that travels around to remote villages.</a:t>
            </a:r>
          </a:p>
        </p:txBody>
      </p:sp>
      <p:pic>
        <p:nvPicPr>
          <p:cNvPr id="11268" name="Picture 8" descr="b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3657600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963" y="3200400"/>
            <a:ext cx="405923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34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Theme34</Template>
  <TotalTime>949</TotalTime>
  <Words>687</Words>
  <Application>Microsoft Office PowerPoint</Application>
  <PresentationFormat>On-screen Show (4:3)</PresentationFormat>
  <Paragraphs>117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Black</vt:lpstr>
      <vt:lpstr>Arial</vt:lpstr>
      <vt:lpstr>Times New Roman</vt:lpstr>
      <vt:lpstr>Wingdings</vt:lpstr>
      <vt:lpstr>Calibri</vt:lpstr>
      <vt:lpstr>Theme34</vt:lpstr>
      <vt:lpstr>PowerPoint Presentation</vt:lpstr>
      <vt:lpstr>Content</vt:lpstr>
      <vt:lpstr>Challenges to Rural Connectivity</vt:lpstr>
      <vt:lpstr>But… can they afford internet expenses..??</vt:lpstr>
      <vt:lpstr>Introduction</vt:lpstr>
      <vt:lpstr>Why Daknet?</vt:lpstr>
      <vt:lpstr>Daknet Network Architecture</vt:lpstr>
      <vt:lpstr>Mobile Access Point</vt:lpstr>
      <vt:lpstr>WiFi Cards</vt:lpstr>
      <vt:lpstr>Advantages of using WiFi cards</vt:lpstr>
      <vt:lpstr>How Daknet works</vt:lpstr>
      <vt:lpstr>PowerPoint Presentation</vt:lpstr>
      <vt:lpstr>Features of DakNet</vt:lpstr>
      <vt:lpstr>Daknet In Action</vt:lpstr>
      <vt:lpstr>Scaling It Up</vt:lpstr>
      <vt:lpstr>Applications of DAK Net</vt:lpstr>
      <vt:lpstr>Advantages of DAK Net</vt:lpstr>
      <vt:lpstr>Disadvantages of DAK Net</vt:lpstr>
      <vt:lpstr>Conclusion:</vt:lpstr>
      <vt:lpstr>References</vt:lpstr>
      <vt:lpstr>Thank              you…….</vt:lpstr>
      <vt:lpstr>Queries...??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DAKNET</dc:title>
  <dc:creator>windows</dc:creator>
  <cp:lastModifiedBy>CRP</cp:lastModifiedBy>
  <cp:revision>53</cp:revision>
  <dcterms:created xsi:type="dcterms:W3CDTF">2008-03-19T13:46:10Z</dcterms:created>
  <dcterms:modified xsi:type="dcterms:W3CDTF">2024-03-20T17:43:05Z</dcterms:modified>
</cp:coreProperties>
</file>