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1" r:id="rId2"/>
    <p:sldId id="257" r:id="rId3"/>
    <p:sldId id="260" r:id="rId4"/>
    <p:sldId id="258" r:id="rId5"/>
    <p:sldId id="265" r:id="rId6"/>
    <p:sldId id="271" r:id="rId7"/>
    <p:sldId id="272" r:id="rId8"/>
    <p:sldId id="274" r:id="rId9"/>
    <p:sldId id="266" r:id="rId10"/>
    <p:sldId id="267" r:id="rId11"/>
    <p:sldId id="268" r:id="rId12"/>
    <p:sldId id="269" r:id="rId13"/>
    <p:sldId id="263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2D4B0-FBC6-4D40-A0A3-93010FA54617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9814-9B1B-4FDE-A9EB-5CF994071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038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2B0EC-AE10-43B4-8872-2235536B7CD5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EE815D4-37B3-4914-99D4-641D440DCC39}" type="slidenum">
              <a:rPr lang="en-US" sz="1200">
                <a:latin typeface="+mn-lt"/>
                <a:cs typeface="+mn-cs"/>
              </a:rPr>
              <a:pPr algn="r">
                <a:defRPr/>
              </a:pPr>
              <a:t>1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C645987-37BA-4F9C-B121-B69E6974F637}" type="slidenum">
              <a:rPr lang="en-US" sz="1200">
                <a:latin typeface="Times New Roman" pitchFamily="18" charset="0"/>
              </a:rPr>
              <a:pPr algn="r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11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765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8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4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020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469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9632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499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02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7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00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13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220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90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1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09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65A75-EBDB-4D24-AF0B-87ED035AFDEC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6DFC35-D91C-4512-8D4E-C2794AF4C5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988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studymaf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676400" y="7620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6000" dirty="0">
                <a:latin typeface="Verdana" pitchFamily="34" charset="0"/>
              </a:rPr>
              <a:t>www.studymafia.org</a:t>
            </a:r>
            <a:endParaRPr lang="en-US" sz="6000" dirty="0">
              <a:latin typeface="Tahoma" pitchFamily="34" charset="0"/>
            </a:endParaRP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1752600" y="5105401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Submitted To:				              Submitted By:</a:t>
            </a:r>
          </a:p>
          <a:p>
            <a:pPr eaLnBrk="0" hangingPunct="0"/>
            <a:r>
              <a:rPr lang="en-US" b="1" dirty="0">
                <a:latin typeface="Times New Roman" pitchFamily="18" charset="0"/>
              </a:rPr>
              <a:t>www.studymafia.org                                                           </a:t>
            </a:r>
            <a:r>
              <a:rPr lang="en-US" b="1" dirty="0" err="1">
                <a:latin typeface="Times New Roman" pitchFamily="18" charset="0"/>
              </a:rPr>
              <a:t>www.studymafia.org</a:t>
            </a:r>
            <a:r>
              <a:rPr lang="en-US" b="1" dirty="0">
                <a:latin typeface="Times New Roman" pitchFamily="18" charset="0"/>
              </a:rPr>
              <a:t>               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2590800" y="2286000"/>
            <a:ext cx="320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>
                <a:latin typeface="Times New Roman" pitchFamily="18" charset="0"/>
              </a:rPr>
              <a:t>Seminar </a:t>
            </a:r>
          </a:p>
          <a:p>
            <a:pPr algn="ctr" eaLnBrk="0" hangingPunct="0"/>
            <a:r>
              <a:rPr lang="en-US" sz="3600" b="1" dirty="0">
                <a:latin typeface="Times New Roman" pitchFamily="18" charset="0"/>
              </a:rPr>
              <a:t>On</a:t>
            </a:r>
          </a:p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Li-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Technology</a:t>
            </a:r>
          </a:p>
        </p:txBody>
      </p:sp>
      <p:sp>
        <p:nvSpPr>
          <p:cNvPr id="23559" name="Rectangle 1"/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560" name="AutoShape 9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AutoShape 11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AutoShape 13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AutoShape 15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AutoShape 17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AutoShape 19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AutoShape 21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AutoShape 23" descr="data:image/jpeg;base64,/9j/4AAQSkZJRgABAQAAAQABAAD/2wCEAAkGBhQSERUUEhQVFBQWFhgXFBgXGBwXGhgeHBgYFxcYFxcdHCYeFx0kGhQYHy8gJCcpLCwtFR4xNTAqNSYrLCkBCQoKDgwOGg8PGiokHyQsLCwsLCwsLSwsKSwpLCwsLCwsLCwsLCwsLCwsLCwsLCwpLCwsLCwsLCwsLCwsLCksLP/AABEIAJABXgMBIgACEQEDEQH/xAAcAAABBQEBAQAAAAAAAAAAAAAAAgMEBQYBBwj/xABIEAABAwIDAwcICAQEBgMBAAABAAIRAyEEEjEFQVEGEyJSYZHRBxQWMnGBkqEXQlOTsdLh8BViosEjQ+LxM0RUcoKyY4PjJP/EABkBAAMBAQEAAAAAAAAAAAAAAAACAwEEBf/EAC4RAAICAQMDAgMIAwAAAAAAAAABAhEDEiFREzGRBEEiUmEUMkJxobHR8COBwf/aAAwDAQACEQMRAD8A9xQhCABCEIAEIQgAQhCABZ7lLymOGe1oAu2bid8cRwWhXmvlGq//ANLRwpj5lxXH6yUo4vhdblMauW5Mf5RH7mt7v1ST5RanVb3fqsQXJOdeR1MvzvydWiPBt/pGqdVvd+qT9ItTg3u/VYrMnqFMFzQ42JEo6mT535ZmiPBrz5RKnBvd+q59IlXg3uVQNubKFFweDzwzAXdMj1Yg6XGovdZ5u16eTObNiTaYvC68+DPiSetv22bIY5wm6qjb/SHV7O4Lv0hVezuCydGu1123B7AlGo0TIcbTYDuJ9i4uplutUvLL6YcGrby+rHSO4JfpzW7O5qwmJ22wDoUqm+Mxbw6MxvmE+zFzvI01v7fmtbzJXqflhpjwbI8ua/Z3NQOXNbiO5qyBqnrfgoOI201pjNcarIvNLtJ+WZJQj3N0/l/WGv8A6hI+kOrx/pCyNPFhw9o/fsSKjOC1Tye8peWNojwbD6Q63H+lvguHyiVuI+FvgsWXJJcm1ZPml5ZmiPBtD5Ra3EfC3wULaXlPxLGEsgu0bLR4LLFyZriU8ZTT3k/LMcI0Xuw/KRjucPPVJadAWt13QQLK++ketxHwheVV8S4VcrXFrZAtu4n8Vs+SvJpuJp85VdULczmsa1xbMWl79Z7B+g6545yWvW0vo2c+qMdqNF9JFbiPhCB5SKvEfCFEr+Tum5pNCs+m8SILs7ZG4tfc67istVpOY91KoAKrPXAmOIIJGhCjOGSKtTdfmx4yhLaja/STV4j4Qu/SVV7PhC8/xeKeBlaymO2DOh3z2/JdZjC6MzGtjXLN+9J/kq9b8sppjwb/AOkup2fD+qQ/yqOFi5gPCB4rzzaAzNgEgb43+/cqvD4ABwJuBuKpFSatzl5Fa4R6jtHys1KdNzhlzRDRl37t/wC4XlVfbuILi7n63SJP/EeNbn6y5tp5kcL96palU7jZd3p4vTbbf5ksiV7F03lDif8Aqa/3z/zK35KctK9DGUalWvWdSDwKgdUe5uU9FxLSYMAz7ljxWPFXWw9hVsXU5ugx1R0ZnRubYEmbDUD3roexOj6g2ftSlXaXUajKgBglrgYOsGNFKWN8nOycTRZU85Y2mCGNY0Na1xygyXFuuoF76rZLYNtWwBCEJgBCEIAEIQgAQk1KgaCTYASfcqc8pRNmOjiTCVyS7gXSFSt5Q9NoLYaZBiSeyBF1YfxFu5tQ/wD1u8EKSYUSl5Vy+qzjX9jWj+kH+69I/iY+zq/dkfivL+VrmvxdVxqMbcCHZwRAAgwwjdxXF613BJclcX3iiJSZUHbO0eZyhpa/NJkZotHEBVbuUj+q35+K4oennNWizyJOjQlybZjoqCD1XbjAsHQPcTfeVn/SJ8eq35+KZp7bcH5iA6BEGYiZVo+lmrsR5F7Du0aLj0ibyTpG/wANyewYDmOY64IcBrEkEgxvuFKZiwWtn6wkA3+fFOvotzFocTYTILYkbpVXnelRa7f8J9NO2mQ9hYrp2JiBZWe3cW/LT5oukl4dAgQGtPraaEmN3vTGHwYaZCVVu+lpOd8dMk+oI/w7QJGs9KCNylBRyZU6GlcY0QcJUrOewvz5C8NJAzdkADU69ym1caQWgb4/fckU3w11onEDMS9zWwXiZIPRvFxNpvZcZTDst9FT1EIxa2FxtyVErzibAVC4zGRs6a7+ElQXYAFxmnXFsxc6n7YOuml/apPPimD06rST9SwvaZJ9u5KdtduUA4mu52UNMOBbA3Do6XXMrj91F61dxeHENF/H3qRSef8AcgfMqDhqgIsSRJ1T7mSFKS33NWyLCns11UxTioYBhhzG87h7FFxuFfSdlqNLDcw61hvvuUBvKSrgoNAhrnHeAbbyB7Le9RNrcpMRi2PqVXZnHosgAQOwCBou/wCzQWNNt21+v8Uc/Vm5Uu39/wCicZjQ4jI4G8d9verG8LM7JpP51uYGBJuP7+9aR7jCjlgotRRWMm+5SbYaGS6OkdJ3do4cFZ8j+XFTDOynK6m4y5rjAmwLmu+qY42MLPbYxOep2BR8PRki8SflvK78cfgSkQnuz2vC8tsPzIJkdHM4HLPSc6T6xB0J9kexYnEbWOIxL6xlojm8s5mjKTGV28eJVBVrWAbF7NGscP32KbSZkaAN37JUcyjGNL3DFHey82e6mazRU36D5XWqxfJyi+kcoDXfVcB2aHsXmRqy/NOkRu/d/wCytBt+vAbzh7hP4Lqx+nisSt1Xfa7ITySeTbcboDM0FwLToQRBkWNj2hV2Nx7WuLW7tf0U/E4joneeKzLMrnmTEzEmBM7zu3rhxQUpN+x2SbS+pb7PrF9VsszRoJAJMEWkETfgrVuy3te6o/DRmAaxsss1sQD0SJMCTA3xEqjw+INF4c11PNuOYGPbdWr+VjyyMzM1mk59wuYOeQXHV34K0o8Dw3W6R1uzHtpmMPmqvLnEjmyBmsYaW2gEwAReSZVhyZ2pjdnMdzFKkDUILnPEvgWa31wALkx2lVmI5WVLQ6nqXOl4IJiAAA/1RaG9gmVIocomw1zWNqSwAl1QB0gmZDrgzJ7ZlPG0Syrg9f2P5RKdVrRUpuZUcD0Q5jpI1Fn9GRJGaNCJJ1uK3Kii0j1yCMwLWEiIBJnsBBP6FeMYHbpeWBtNrXZoIblqHKBmJkDo3AE+/ctp/F202guLS2nSOYje6B0WcbA2HWah5JLYiektdIkXC6sxsPC1xQp86wtfkGYCBBjSJtGnuVrhqVQHQi28p1kb9gssXPA1ICQcSzrN7wvnLl7jK52jic7nWquDQTo0GGgcBEKg56p1j3qqdhZ9UnHU/tGfEPFJO0aX2lP4h4r5Xzv639QXJf1v6h4osLPqWrtOgQQ6rTggg9NviqapTw1x51SA7Xsn/wBl855ndYfGPFHOO64+IeKxpPuFn0Q0YUOaTjKMA6c4wHS0EOsph2hgd+Jpe/E//ovmo1D1x8f6o8/aBBphxH1s5v3LFFL2C2fTVIYQ03VG1GOptnO8Vi5rYAJzOzwLEd68g2vypaa1Q08UQzO7LFQxE2i/BYjLXdh3vZSqCgH9NzS4sBIENdunS5VPnUsmFZPoPGVGk27tE1Xg5zUhsAkz2xKq01hyMokjfvS+cHEd6eENK0oVu3Yo6fvikkrjXCNR3rriI1B7JTGE5hJyQd3zVvg3VK1Ql2ob2/VbJ1Kr8FWGUWiABw0Ak67zJ960WE2TiGMGIDHCnlPTtEEa3sQuGcZStRRdNR7sgM2kBI4Ee8FdxVaObMkAVH3LRknmxq/Un+Xh7VSVWGQb31t+4VgNlnEVGNz5ZMcRJtYSJOgRigozVGTdxHWbSaZaC4v59rmlrQZ6bdJ1NjAPGE63EhsT29mh3jikcoeQlTBup5n5hUJDSNZaMxETIsJnsTeOwThkBaQREza3FN6jS2kLi5DaGLcCMonjKgU2ZnXbB7BHerQ4nJJzllho0OPEQd1+1OUtqzmecVUDyXWFIRqQLzvEd6gm0tl+5Wk3ZzCthqmUzZRaTtekXaXiPdCfp6e9QmOim2ngi8+tYTA9qcw+DGQNnRS61O67TozZWeSTjTZiihptHKbJ2o8wpAwBXTgSpa0bRisTRIeQeNlKwOHIBdBN4BG6NfnZaDF7IBF4Krv4cBYExwkruh6iLW5F437DeEbmfJ+rI96n1CBqUnDUwzciu5xDg1xaDqBbvjVRlJTlY6VIiOrBtg9hE+q6D3bwn6DSToB7B+qhHZpLsxcSZklWtOoZJcS4njdVnlejSnsKsavVQPaIVNidmAkkFXLrpp1Nc8JuPYq1ZSfwvtQdlq3NJJLLK3WkJoRTVNm8DOtvZJPyCRhKbA9hqB/NyM2SMxG/LNp9qn8yadRz6ug0B9x0Cg1sTmcSA1skmAIAkzAG4Lqg2yLPUMX5YqdLB8zs/CuoODQym52QhnF0Cczo47zJnQnk68otevjqdHGvbVZUkUy5jAWPHSaWlrRrBHtIXloef3/srfkrsrEV8TRFD/i841zD1cpDs7uAET/uqin1OhCEwFXtLkvhcQ/PXw9Ko6IzOaCY4Sow5DYAf8ph/u2+CvULKApRyLwP/SYf7pvgljkjgh/ymH+6Z4K3QikBVjkvhB/yuH+6Z+VK9G8L/wBNQ+6Z+VWSEUgK8cnsN/09D7pnglDYWH+wo/dt8FOQikBW7TwzKeFrBrGNbzbyQGgAnKdQBG4dy+c6+DbPqt7gvonlVUjB4g//ABPHeI/uvn6rSK4vUSqSRXGrKPHUACLAD2KKAFb4zCFwVc7CO4KuPImt2LKLsYyhGUJ3zN97LrcC/gqa48i6WS6VMwQ6bge31bX9kLa+mdapgxSJkZA3dJA0BtewA1vvWTwWFcAJF+xPUczWlmVx4fqswZYKT1ULmhKSVC21A4Dome0iO6LJ2iS2q0jdJ4wd377UYTCkDQrtXDvBlo11kTP7lc2HLCGXU+xXJByhSHttbWrViGmo4xv4WItwsUxSZUdGdznRESeFgk4fDvkktk+xT2Nd1fkk9Tn6k7RuLHojQ0aHYuDCdikhjur8l3I7q/JceplxgUjwTrGmErI7q/JcNJ/D5LLsBmrqlYb1gu+aO4FKbhX6wVtqgLFoXcqig1eCP8Xgo6fqaPPozZRTs5valltXguFlZMrXuAkbObwXDs9vBK5qsjmKy23yA3/DwmcRhMokKScNW7Ul2CqnWVql9TCPhqIMypHmY4IZsyqNAUsYCt2oclyAg4BvBQsXRymysfMK3am37IqnUFbGSXdgZralB1QgzoIVcNnO4hbF2wH8Ekcnn8F1R9TpVJiOCYrkDyF8+dUY6vzRYA4dDNIJg/WERbvXsfIvkLS2c12V3OVX+tUIDTG5oEmBv1ufYI8+5B4V+GxlN+5xyEDeHW/GD7l7Ouz0+RZE3wQnGmCEIXSKCEIQAIQhAAhCEACEy7GMDspe0O6uYT3ap5AETa2B56i+nMZhE67wf7LJu8nE61G/D+q26FDJgx5Hckam12MP9GTd9QfB+qSfJZT+0/o/1LdIS/ZcS9v1ZupmGHktp/an4P8AUujyW0/tT8P+papm2qJqc2H9IkgWOUkagPjKT2TNlOTfZsfBmpv3MS3yY0/tT8P+pLHkypfaO7h4rZoR9mxcBqZkG+TeiP8AMf3BL+jqj139zfBaxCz7Ni+UNTMoPJ1Q67/6fypY8nlDr1O9v5VqELfs2L5UGpmYd5PsOfr1R7C38iSPJ1h+vW+MflWpQt6GL5UGpmYHk9w/WrfGPypQ8n+G/wDl+M+C0qEdDH8q8BbM56A4XhU+8cnW8iMKPqu+N3ir5C3o4/lXgLZRjkZheofjd4rvobhfsz8b/wAyu0I6OP5V4C2Uvodhfsv63/mSvRDC/Yj4nfmVwhb0ofKvAWyoHJLC/Yt7z4pQ5LYUf5LO5WqFvThwvAWys9GcN9hT7kpnJ3DDShT+EKxQjRHhBZAGwcP9jT+AeCWNj0PsafwN8FMQt0x4CyINk0fsqfwN8EobMpfZU/gb4KShGlcGEf8Ah1L7NnwjwShhGdRvwhPIW0gENpAaAdyWhC0AQhCABCEIAEIQgATOLxLadN9R5hrGlzj2ASfkE8mMfg21aT6T/VqMcx3scCD+KAPmyrtp7sUcTmDapqGqDaxzSAJ4WHsC0h8reP3VKfwNWG2jsl9KrUpOBzU3uY6BvaY/tPvSMFgC6oGuztzSAQ2STBIaASJJjik7GUejbO8qmOJzVCzmgYc4MaIJkNvpMiY4Sr0eUSsfrf0t8F5vhNiPBq4c85fI4QzpQQbuBMNguE6kQrKhg3tw5IkuYMpMjKCIAzHUa/uFweojKTuMmv8AbLwpLdGo2l5U6tPLldnmZgtEaa9HtUah5S8TiAKdJ0VajxTbcQJgSTH8ywI2fmD2uInP0XDQxaeMR/ZN8w7DgPBM5tRYjgRwNplPDFBNJyld8v8AkR3V0e2YbkDRhvnL6mIdoS57mtFrZGAgNAiyo+U1N+zHU6mCrVRTcSH0XPLm2EktzExbuJHGFB2R5Sn8z/iFj3gEhzmHNAJA0sTYkntCxvKblG/EVHhzi4NPQcbFrNQ0AWA/HeunRJv4mRT4PRG8tsQRIc6PaPBHppies7vHgsZg9ozSptGpMk+xt7KxIeG3ESRBLexxP4BeJLHkTe78s77iaL0zxPWd3jwXRyzxHWd3hZkPdxCUa8b1P4uX5f8AI1R4NH6a4iYzOncJE9ybby6runK9xjW4t8llKeKAr0iRYVLk3BsPq/8AkFAwZaarg4yxxdESNzo7YurrFKrt+X/JN17G+p8tMS6crnOAEkyNOJtZcfy3xA1ce8LDbKxYa1+ZxvTIZAJ3gCb9vzU2lVZ0QOq3Ncm953pZY5R935f8jbP2NQeXlfru7/0SfTvEdd3f+izzqQOiYdZIrfu/LGpcGo9PMR13d/6Lnp5iOu79+5ZeUSmp8vywpcGo9PMR13d/6Lvp7iOu7v8A0Wfp0hzZfDoDg0mLXE68VwOZ+5WO+X5ZlLg0Xp3ies79+5d9O8R1nfv3LNOxfBc87PD8VlS5flm0uDTeneI6zv37lw8u8R1nfv3LM+eHgjzw/uUVLl+WFLg0vp5ies79+5dHL3EdZ379yzHnhR56f3K2pcvywpcGo9PcR1nfLwXRy+r9Z3y8FlvPfZ813z48PxWVPl+WFR4NR6f1+s75eCUzyg4jrOPuHgsp58eH4+KPPDNxPZJ/fctSny/LM0rg9N5Mcp61SsG12vawtMOe3KJsReB2ha3z+n12968P2VtXm6zHhjG5XAyMxIG+C5x3Svbm4WRIe8g/zL1PSSelxu/z3OfIqZ049nWHzUbG8oKFLLzj8uYwLO4TwtopPmf87/iULa3JyniGtbUdUytdmgO1sR/ddb1VsLj0alr7fQkYDbVGuSKVRryLkA3G6Y4KaqvZPJujhnF1JpDiIJc4uMTMXNrq0Wx1V8Xc3Lo1f47r69wQhCYmcc6BJUc40bgn6jJBHFRf4d/Me5JLV7GOys2xteoC1tItYSbkwfdB11m17blU7W5R1qbSBVYCLNLsrZMScxgi0iAACSd6lco9gVOcpVqINQsLgWAgGHCARJAN1Vbe5FV61KtTGUkkVWEmAXDKck7jLTc204qL1/Uzcyj9hOeX1ars73dN5JMk790aWFtyiYvA0ixj6jRSnMIzOABaDlNzMOg37RCq+UWNrYKsaeJw5DiMw/xTcHgWyOItos9jOUb6hPRAZFmSTlvM5rOJ3XTaW0NHvubDEYbD5WkuALgyDmfcEnMMpJBItvUTalKjTBaC3PLwQC7gCxwkxBBPcs5T2254Yzm2Q3f0yY3m747lP5POOLxbWVi1jb53QSQADYX7ISxxO6OmWXbuxnGYlzKYLbTrG5Jru5zDcSGz7x/srPlyGUTzVCC22Z2Uh2m69huVTsx0sj3IzQcav2IY5KStEfZtbo3EmbWnW/8AYprHMl++C38LR8kjBnK4j92P+6exd8pbe5F+1XsSiz2XUnDOdeWg/rA0uPwWl21y485pUWZA3KRMANGgFoJga20v7FlNiTkqN3TH4ymqQ6Ik3EW3yOxSxVc0wyK9LNTUxAAcQ09GiHH2k2Ol9/cqyriy5jsmuk8O1IfhXuBvq1rbkmwjT2kf1FIo0C1j7EamPcvOUYo6m2yNhKhLvWDjpAm/97a+5WpLBa4OmhEbvEKkwTHtILWVSTTc4ZGnMG6Z9PVg66XU1uIJAihiYyc4B0z0ZBL5i7bm+nSmeHY8MX7kFNx7IcxFIFkNmSREA2EjsvqO8JvA0rnK/M4biLa+K47FOEDmq46HOD1rsj1x/LAnNpZX3InF4ahVf51TfTzBppZwZynffUGNf2GXp7WlP9jHmcd2hNKmd3t92+U/Rol4JAaQLes3qh288Cq7H7SZUxFYMtTDzkkF3RcLQNZ9qms2Y4uy80/M3SMO0ScvRDiTF4PdK87Lh0SabOmE9SsTVeG6tItOm43Cqdq49zHgU3CMoPq6G8iSL6aiy7iHZQ9sacW5ZteQCfkVE2q6TTMz0I9fNEOdAy60xwb796vhwxu3uSyTfsTNmbRc5rmuMiWmMv8A3A3AtuTmMxbaYBM3MADVVeAcOnJHqgiSbw4GzR6xv7rncu7de5+WCOjPzjgmnij1FwbGb0l5s0CqARaRN4Heou0caabmlriacllpjomHSPenuTGCqPDWAQcriSSBAvfjvCreUOzquHY3PBcKtWSLt6TaTmn39LuS4sceo9/9BOTNKzZzCJBJG6AD/dKGzGb83cPFa/ye7MoN2fR58gVHZnm+5zyW/wBJHetF5pgv5e9SeFX3/UzqSPLTstv83cPFRcfsgupPaz1iAAXCwvfivW3UMEBNu9ZnHcqMNSosrebsc1+WGtrA1G5mGo3O3L0bN4m/FPDDva/cx5GeZbAw+Ws+k+S7KRFtQdR+9FejZn/coreU2GbtI4oUH5SLU84AvSDbui176LRfSZRzho2fJMR/jCL/APgr5cLm9RkZtbIpxs3fB/fuVNtM1KLwXkva4kgSbXuAD2ELc1+XjWvLDs0AgSZxDAOGuVYzl5tzzo0nDDDDgAi1VtSZuDAAiEuPDpe9GuUqstcHg6bxma+R2buw2svW+TO3KVWlTpio01WtAc2ekcoiYOthK8q5Pcmh5kxxa6o+p087azKbWAgQwtcZLoEzb1hwVBiQWVgGuIqNM0y18lrhpBFkYorHJtMxycu59IIUPY+JdUoUnvEPcxpd7Yv81MXoJ2rEBCELQBCEIAEIQgAVFyk5Z4fBQKriahGYMbd0dY7mj267pV6vB+X9GrT2lWNbnGsqOADmiZpkNGUXANhGUnclk6APKNypp7SFEinzfNOeMxcCTmyn1QAY6PzWP/gggXU8UXZemSGAlzWk6k7wzdMCT2JeGoyNVx5cjXZlcavuM4OhzbakGC5hpiALhxBdM9gj3qtpOyvzCQdeE33q3xNB0cf7qDhcKXPJcMqzHlaVtjuC3Q5jumzjMe3sTmBpQE5Twrm2GWOMXVjhMK0AXT+q9RCaTiSw43G0yhxGzyH5mxfcfYR/dLNGo+xDWjo6a2mDPvV9Uot4po5Rpf2rmXqZVSLdNDWCwmRum9NsptDieiIvcgE9gkyddykOxEiJF7IxmKIfVb0TIY0ZSCDETuvx3JIXJ/EZO1H4Se18gAKrOLkwdQ8tPsJsVLpYgAQIVViKJ50EDff3aSp447ux722OYemXOOUPblGUmTcEwAOAtopNPZzyQAXG3Ni504Ds7EYZwY5wLXS4iCDAF/rCL3KmV9o80M41Bn27gPeuqClPIort/bIzemLZXY/BOpCX5mjJlGabjgPDsKhvdmAdqQ1s+4lsfgrrafKyviqQpVWUoaR0mtMnfeTugBVODoQCCDfirTrG1T3Fhc07Qik086DpLSJB4f7qY/MSQ6q+Yk9LdB/tK5RY2mc2TMBumFWcoMaKtXMykKYgDKCSJBPH2pW+tO1sNGOiNFgKYcxzgZ3Em5Pjr80jaAOSkTm9VwEgRZ02eLv1uTpoomz68Uy07yd/GN3uUjGkZKfqz0p1zaMIlujRwI1umgqlQsuwnAG7heDTdMECwg9InRtpJF/mncc9xyhvZ/t80zgG/wCI2YAuJIn6piO3SN0xNlbGi3zbnA4ioKjWgaWiQ7sIPalzOpJmR3TFckatSnjmseTJzsI/8THzAT3lKJFSmQYblv7ZIB7lUPe7zgFzsxJBzTN7b8ztPbuVnylecQ9wquLgzKAQb2B7L+sVN1HIpMIq1sN4RuILGw8AZRHS3QI0UgYev9o34neCjUcTFMAu6Vhb3CE5zh4qEsk7OjppDrsLXgnnG+zOl7Swz3UWMD2mMtiX9EMY5gEkkfW+qAo/OHiUk1CtWWa4MeJMzOIYadch2rbW32i3EQrDA7HfUBqNLINocTeCOy1xvVqb3IBPsC6HGI0HZZWl6l1stxekQKewKoc5wDBp/mAacJ13KDtLAOpZc+Ui3qund7I7uCvC48U1Woh7S14lpIMTGmhn3nvKWOeWq5Dyi3FR4JOztj56bHEsd0RAdnkCJAsQN61/JTYdHnGNIptc4wC1jp9kmbrGisRAFgAABwAsPwUvZu0nU6rHgmWODh7jKhKc3K29jOmqPf6dMNAAsAIHuSkijVDmhwuHAEewiQlr2kcwIQhaAIQhAAhCEAChbR2aKl5APaJBHaFNVdyirObhapbObIQIExPRn3TKTJWlth3PnzG0pqPggjM6I3iTCcoU4CvPR186H4Su+jj+34SvG6qao61SK5oDgmxggDPgrYcnn8HfCV0cnH8D3FT1cG2iodQ7Slsp9pVn6Ov4O+EpQ5N1OD/hK23/AFBaKp1PtPeE06iOKu/Rip1X/A7wXRyVqdV/wO8EW/r4DUiifhm5dRJcbb4AF/Zf5KNjKJLi6wlznHLxJmw4X/BagckavVqfCfBHohVI9Sr927wVVNr2fgR6X3MphZBkGTpfgp5pjVXjORlUfUq/dv8Ayp0cj6vUq/dv/Klk2/Z+DY6Y9jMVWXkR3A/PUe5Vm1axLoiwHucTO72LeehdX7Or92/8qZqcg6rj/wAOr9278qrhzSxvZPwLNRl3Zk8E0ZWjh2d6lkBaKlyDrD/Lq/A7wT45DVvs6nwO8EknJu6fhjJxRkixVb6DWvJLZ9unuC9B9Bq32dT4D4Jp/k/qn/Kq/AmhKa/C/DFk4y9zCebNcZAA3hNYrFvyNbBDW3HtMAmdYhosvQ6XIGsP8qp8P6pNTyb1nf5b+4eKrHJJP7r8MnUeTzjBV3Ne1zQ6x3Hv+SvsNUcaBpkCC5rxaSLGelr1fmtVR8mlYG1N47vzKePJ/W0yO+X5lmWc5fgfhmx0r3PO3YWHNIm3vUmno6Zud/77FuneTiqfqO/p/Mut8m1WPVd3t/Mptzf4X4HuKPOqODh03U8LcfRvV6h72/mSh5N6vUPe38yx9R/hfgbVEwyIW7+jar1D8TfzJX0a1Or82/mSaZ/K/BuuPJksBRBBkSpfmTeAWqw/k+qt0AHvHin/AEHrdnePFRlizN7RYa48mP8AMG9UJDsE3qhbT0HrcR3jxR6CVuLe8JVhz/KzdceTzGtTgkcFymLr0ap5MXuMkiT2rrfJef5e8+C6dGSvuszqR5NRyGx/O4KkZktBYf8AxMD+mFfqi5K7AdhGPYSC1xDgBuMQfwHcr1ethvprUqZyyq9gQhCqYf/Z"/>
          <p:cNvSpPr>
            <a:spLocks noChangeAspect="1" noChangeArrowheads="1"/>
          </p:cNvSpPr>
          <p:nvPr/>
        </p:nvSpPr>
        <p:spPr bwMode="auto">
          <a:xfrm>
            <a:off x="1668463" y="-1127125"/>
            <a:ext cx="5715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5" descr="http://www.ledslightingsolutions.com/wp-content/uploads/images.jpg">
            <a:extLst>
              <a:ext uri="{FF2B5EF4-FFF2-40B4-BE49-F238E27FC236}">
                <a16:creationId xmlns:a16="http://schemas.microsoft.com/office/drawing/2014/main" id="{E3838D00-0B10-46D7-9F5A-8E081A7F1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8494" y="2449562"/>
            <a:ext cx="3230707" cy="1981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Advantages of LI-FI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09775"/>
            <a:ext cx="7497763" cy="3777622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Li-Fi can solve problems related to the insufficiency of radio frequency bandwidth because this technology uses Visible light spectrum that has still not been greatly utilized.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data transmission rates of up to 10Gbps can be achieved.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Since light cannot penetrate walls, it provides privacy and security that Wi-Fi cannot.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low implementation and maintenance costs.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600" y="1052735"/>
            <a:ext cx="8911687" cy="1280890"/>
          </a:xfrm>
        </p:spPr>
        <p:txBody>
          <a:bodyPr/>
          <a:lstStyle/>
          <a:p>
            <a:r>
              <a:rPr lang="en-US" b="1" dirty="0"/>
              <a:t>Disadvantage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Light can't pass through objects.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major challenge facing Li-Fi is how the receiving device will transmit back to transmitter.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installation cost of the VLC systems.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Interferences from external light sources like sun, light, normal bulbs, opaque materials.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986790"/>
            <a:ext cx="7239000" cy="975360"/>
          </a:xfrm>
        </p:spPr>
        <p:txBody>
          <a:bodyPr>
            <a:normAutofit/>
          </a:bodyPr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7696200" cy="43221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possibilities are numerous and can be explored further.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his technology can be put into practical use, every bulb can be used something like a Wi-Fi hotspot to transmit wireless data and we will proceed toward the cleaner, greener, safer and brighter future.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52710"/>
            <a:ext cx="8911687" cy="1280890"/>
          </a:xfrm>
        </p:spPr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3600"/>
            <a:ext cx="4114800" cy="4322136"/>
          </a:xfrm>
        </p:spPr>
        <p:txBody>
          <a:bodyPr/>
          <a:lstStyle/>
          <a:p>
            <a:r>
              <a:rPr lang="en-US" b="1" u="sng" dirty="0">
                <a:hlinkClick r:id="rId2"/>
              </a:rPr>
              <a:t>www.studymafia.org</a:t>
            </a:r>
            <a:endParaRPr lang="en-US" b="1" u="sng" dirty="0">
              <a:hlinkClick r:id="rId3"/>
            </a:endParaRPr>
          </a:p>
          <a:p>
            <a:r>
              <a:rPr lang="en-US" b="1" u="sng" dirty="0">
                <a:hlinkClick r:id="rId3"/>
              </a:rPr>
              <a:t>www.wikipedia.com</a:t>
            </a:r>
            <a:endParaRPr lang="en-US" b="1" u="sng" dirty="0">
              <a:hlinkClick r:id="rId4"/>
            </a:endParaRPr>
          </a:p>
          <a:p>
            <a:r>
              <a:rPr lang="en-US" b="1" u="sng" dirty="0">
                <a:hlinkClick r:id="rId4"/>
              </a:rPr>
              <a:t>www.google.com</a:t>
            </a:r>
            <a:endParaRPr lang="en-US" b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Times New Roman" pitchFamily="18" charset="0"/>
                <a:cs typeface="Times New Roman" pitchFamily="18" charset="0"/>
              </a:rPr>
              <a:t>Thanks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562" y="1540189"/>
            <a:ext cx="8915400" cy="3777622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How Li-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Works?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Real Time Usage of Li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Comparison between Various Technologies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How it is different?</a:t>
            </a:r>
          </a:p>
          <a:p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dirty="0" err="1">
                <a:latin typeface="Times New Roman" pitchFamily="18" charset="0"/>
                <a:cs typeface="Times New Roman" pitchFamily="18" charset="0"/>
              </a:rPr>
              <a:t>lifi</a:t>
            </a:r>
            <a:endParaRPr lang="en-US" sz="1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720090"/>
            <a:ext cx="7239000" cy="899160"/>
          </a:xfrm>
        </p:spPr>
        <p:txBody>
          <a:bodyPr>
            <a:normAutofit/>
          </a:bodyPr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862" y="1809750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wireless optical networking technology that uses light-emitting diodes (LEDs) for data transmission.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designed to use LED light bulbs similar to those currently in use in many energy-conscious homes and offices.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bulbs are outfitted with a chip that modulates the light imperceptibly for optical data transmission.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data is transmitted by the LED bulbs and received by photoreceptors.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820150" cy="55626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Professor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Harald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Haas, from the University of Edinburgh in the UK, is widely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recognised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the original founder of 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coined the term 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is Chair of Mobile Communications at the University of Edinburgh and co- founder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pureLiFi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Haas promoted this technology in his 2011 TED Global talk and helped start a company to market it.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October 2011, companies and industry groups formed the 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Consortium, to promote high-speed optical wireless systems.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first 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smartphone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prototype was presented at the Consumer Electronics Show in Las Vegas from January 7–10 in 2014.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525" y="147860"/>
            <a:ext cx="8911687" cy="128089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How Li-</a:t>
            </a:r>
            <a:r>
              <a:rPr lang="en-US" b="1" dirty="0" err="1"/>
              <a:t>Fi</a:t>
            </a:r>
            <a:r>
              <a:rPr lang="en-US" b="1" dirty="0"/>
              <a:t> Works?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ow Li-Fi Work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968" y="1504950"/>
            <a:ext cx="8686800" cy="520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133600" y="3733800"/>
          <a:ext cx="373380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Wi-Fi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Mbps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Bluetooth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IrDA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85344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Comparison between Various Technologies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            Wired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        Wireless(Current)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       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           Wireless(Future)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57400" y="1905000"/>
          <a:ext cx="3659506" cy="962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 wire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  Mbps</a:t>
                      </a:r>
                      <a:endParaRPr lang="en-US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USB 3.0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Thunderbolt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057400" y="5486401"/>
          <a:ext cx="3657600" cy="1190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Li-Fi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Giga-IR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Wi-Gig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2Gbps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74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How it is different?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583488" cy="377762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technology is based on LEDs for the transfer of data.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transfer of the data can be with the help of all kinds of light, no matter the part of the spectrum that they belong.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is, the light can belong to the invisible, ultraviolet or the visible part of the spectrum.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0" y="805815"/>
            <a:ext cx="7239000" cy="899160"/>
          </a:xfrm>
        </p:spPr>
        <p:txBody>
          <a:bodyPr>
            <a:normAutofit/>
          </a:bodyPr>
          <a:lstStyle/>
          <a:p>
            <a:r>
              <a:rPr lang="en-US" b="1" dirty="0" err="1"/>
              <a:t>Wifi</a:t>
            </a:r>
            <a:r>
              <a:rPr lang="en-US" b="1" dirty="0"/>
              <a:t>  </a:t>
            </a:r>
            <a:r>
              <a:rPr lang="en-US" b="1" dirty="0" err="1"/>
              <a:t>vs</a:t>
            </a:r>
            <a:r>
              <a:rPr lang="en-US" b="1" dirty="0"/>
              <a:t>  </a:t>
            </a:r>
            <a:r>
              <a:rPr lang="en-US" b="1" dirty="0" err="1"/>
              <a:t>lifi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962" y="2019300"/>
            <a:ext cx="8488363" cy="377762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be thought of as a light-based Wi-Fi. That is, it uses light instead of radio waves to transmit information.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Instead of Wi-Fi modems, Li-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would use transceiver-fitted LED lamps that can light a room as well as transmit and receive information. 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great for general wireless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covrage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within building and Li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ideal for high density wireless date coverage in confined area and for relieving radio interference issues.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 the two technologies can be considered complimentary.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Might Just Live Longer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Airlines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Smarter Power Plants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Undersea Awesomeness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It Could Keep You Informed and Save Lives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593</Words>
  <Application>Microsoft Office PowerPoint</Application>
  <PresentationFormat>Widescreen</PresentationFormat>
  <Paragraphs>99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Tahoma</vt:lpstr>
      <vt:lpstr>Times New Roman</vt:lpstr>
      <vt:lpstr>Verdana</vt:lpstr>
      <vt:lpstr>Wingdings 3</vt:lpstr>
      <vt:lpstr>Wisp</vt:lpstr>
      <vt:lpstr>PowerPoint Presentation</vt:lpstr>
      <vt:lpstr>Content</vt:lpstr>
      <vt:lpstr>Introduction</vt:lpstr>
      <vt:lpstr>History</vt:lpstr>
      <vt:lpstr> How Li-Fi Works? </vt:lpstr>
      <vt:lpstr>PowerPoint Presentation</vt:lpstr>
      <vt:lpstr> How it is different? </vt:lpstr>
      <vt:lpstr>Wifi  vs  lifi</vt:lpstr>
      <vt:lpstr>Applications</vt:lpstr>
      <vt:lpstr> Advantages of LI-FI </vt:lpstr>
      <vt:lpstr>Disadvantage</vt:lpstr>
      <vt:lpstr>Conclusion</vt:lpstr>
      <vt:lpstr>References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Sumit Thakur</dc:creator>
  <cp:lastModifiedBy>Sumit Thakur</cp:lastModifiedBy>
  <cp:revision>1</cp:revision>
  <dcterms:created xsi:type="dcterms:W3CDTF">2021-05-19T03:13:59Z</dcterms:created>
  <dcterms:modified xsi:type="dcterms:W3CDTF">2021-05-19T03:18:18Z</dcterms:modified>
</cp:coreProperties>
</file>