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6"/>
  </p:notesMasterIdLst>
  <p:sldIdLst>
    <p:sldId id="262" r:id="rId2"/>
    <p:sldId id="265" r:id="rId3"/>
    <p:sldId id="257" r:id="rId4"/>
    <p:sldId id="258" r:id="rId5"/>
    <p:sldId id="259" r:id="rId6"/>
    <p:sldId id="260" r:id="rId7"/>
    <p:sldId id="261" r:id="rId8"/>
    <p:sldId id="266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68" r:id="rId20"/>
    <p:sldId id="267" r:id="rId21"/>
    <p:sldId id="279" r:id="rId22"/>
    <p:sldId id="280" r:id="rId23"/>
    <p:sldId id="263" r:id="rId24"/>
    <p:sldId id="26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64EEF1-3995-4443-9D16-0DB5373A2CDF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9C98B-FFFF-4144-9664-C00863FD6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109C2C-0305-4AF1-BA0D-4B093AF4078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1683D18-3CC2-421C-94BA-25C036B192DE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C08EE68-F10B-4E1A-9449-FBBEA1561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3D18-3CC2-421C-94BA-25C036B192DE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EE68-F10B-4E1A-9449-FBBEA1561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3D18-3CC2-421C-94BA-25C036B192DE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EE68-F10B-4E1A-9449-FBBEA1561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683D18-3CC2-421C-94BA-25C036B192DE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08EE68-F10B-4E1A-9449-FBBEA15615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1683D18-3CC2-421C-94BA-25C036B192DE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C08EE68-F10B-4E1A-9449-FBBEA1561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3D18-3CC2-421C-94BA-25C036B192DE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EE68-F10B-4E1A-9449-FBBEA15615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3D18-3CC2-421C-94BA-25C036B192DE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EE68-F10B-4E1A-9449-FBBEA15615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683D18-3CC2-421C-94BA-25C036B192DE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08EE68-F10B-4E1A-9449-FBBEA15615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3D18-3CC2-421C-94BA-25C036B192DE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EE68-F10B-4E1A-9449-FBBEA1561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683D18-3CC2-421C-94BA-25C036B192DE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08EE68-F10B-4E1A-9449-FBBEA15615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683D18-3CC2-421C-94BA-25C036B192DE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08EE68-F10B-4E1A-9449-FBBEA15615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1683D18-3CC2-421C-94BA-25C036B192DE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08EE68-F10B-4E1A-9449-FBBEA1561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com/" TargetMode="External"/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udymafia.org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0325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593725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457200" y="7620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6000">
                <a:latin typeface="Verdana" pitchFamily="34" charset="0"/>
              </a:rPr>
              <a:t>www.studymafia.org</a:t>
            </a:r>
            <a:endParaRPr lang="en-US" sz="6000"/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533400" y="4876800"/>
            <a:ext cx="861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/>
              <a:t>Submitted To:				                    Submitted By:</a:t>
            </a:r>
          </a:p>
          <a:p>
            <a:r>
              <a:rPr lang="en-US" sz="1600" b="1" dirty="0" smtClean="0"/>
              <a:t>www.studymafia.org                                                         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www.studymafia.org</a:t>
            </a:r>
            <a:endParaRPr lang="en-US" sz="1600" b="1" dirty="0"/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1752600" y="2590800"/>
            <a:ext cx="4953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/>
              <a:t>Seminar</a:t>
            </a:r>
          </a:p>
          <a:p>
            <a:pPr algn="ctr"/>
            <a:r>
              <a:rPr lang="en-US" sz="3600" b="1" dirty="0"/>
              <a:t> On</a:t>
            </a:r>
          </a:p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Jini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Technology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Services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 service can be anything that sits on the network and is ready to perform a useful function. Hardware devices, software, communications channels – even human users themselves -- can be services</a:t>
            </a:r>
          </a:p>
          <a:p>
            <a:pPr algn="just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Services may be added or withdrawn from a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Jini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federation at any time</a:t>
            </a:r>
          </a:p>
          <a:p>
            <a:pPr algn="just">
              <a:lnSpc>
                <a:spcPct val="90000"/>
              </a:lnSpc>
            </a:pP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Jini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provides mechanisms for service registration, lookup and use</a:t>
            </a:r>
          </a:p>
          <a:p>
            <a:pPr algn="just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Services communicate by using a service protocol = set of Java interfaces</a:t>
            </a:r>
          </a:p>
          <a:p>
            <a:pPr algn="just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Set of services is open-ended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Lookup Services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Lookup Services are the central organizing mechanism for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Jini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-based systems and provide mapping of interfaces to objects. Lookup enables a client to query a lookup service for services that can help the client accomplish its goals</a:t>
            </a:r>
          </a:p>
          <a:p>
            <a:pPr algn="just"/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Hierarchical Lookup: Lookup service may include entry for other lookup services. When new services become available on the network, they register themselves with a lookup service</a:t>
            </a:r>
          </a:p>
          <a:p>
            <a:pPr algn="just"/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When clients wish to locate a service to assist with some task, they consult a lookup service</a:t>
            </a:r>
          </a:p>
          <a:p>
            <a:pPr algn="just"/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The runtime infrastructure uses one network-level protocol, called discovery, and two object-level protocols, called join and lookup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Discovery and Join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90000"/>
              </a:lnSpc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Discovery is the protocol by which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Jini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services register themselves with a lookup service</a:t>
            </a:r>
          </a:p>
          <a:p>
            <a:pPr algn="just">
              <a:lnSpc>
                <a:spcPct val="90000"/>
              </a:lnSpc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Discovery or Lookup is performed by doing a multicast (to find all lookup services) or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unicast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(when you know the machine on which the lookup service is running) lookup.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Jini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™ enabled Object (representing a hardware and/or software service) multicasts a packet with a reference to itself</a:t>
            </a:r>
          </a:p>
          <a:p>
            <a:pPr algn="just">
              <a:lnSpc>
                <a:spcPct val="90000"/>
              </a:lnSpc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The service receives RMI reference to Lookup service (one or more)</a:t>
            </a:r>
          </a:p>
          <a:p>
            <a:pPr algn="just">
              <a:lnSpc>
                <a:spcPct val="90000"/>
              </a:lnSpc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The service joins a federation by placing an object 	representing capabilities into the Lookup service for other clients and services to use for a period of time</a:t>
            </a:r>
          </a:p>
          <a:p>
            <a:pPr algn="just">
              <a:lnSpc>
                <a:spcPct val="90000"/>
              </a:lnSpc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Discovery enables clients and services to locate lookup services</a:t>
            </a:r>
          </a:p>
          <a:p>
            <a:pPr algn="just">
              <a:lnSpc>
                <a:spcPct val="90000"/>
              </a:lnSpc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Join enables a service to register itself in a lookup service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Extended RMI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Communication among services uses Java RMI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Extended with leases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RMI provides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Activation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Distributed Garbage Collection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Multicast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Replication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Leasing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9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 lease is a grant of guaranteed access over a time period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Each lease is negotiated between the user of the service and the provider of the service as part of the service protocol</a:t>
            </a:r>
          </a:p>
          <a:p>
            <a:pPr algn="just">
              <a:lnSpc>
                <a:spcPct val="9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 service is requested for some period; access is granted for some period, presumably taking the request period into account. Leases in term of duration (relative time)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– lookup service needs to use resource to maintain registration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– device failure can cause error in the available service log</a:t>
            </a:r>
          </a:p>
          <a:p>
            <a:pPr algn="just">
              <a:lnSpc>
                <a:spcPct val="9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lease expires without renewal, user and provider can free associated resource</a:t>
            </a:r>
          </a:p>
          <a:p>
            <a:pPr algn="just">
              <a:lnSpc>
                <a:spcPct val="9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Leases handle client and network failures, removal of services…</a:t>
            </a:r>
          </a:p>
          <a:p>
            <a:pPr algn="just">
              <a:lnSpc>
                <a:spcPct val="9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Leases in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Jini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is self-healing. Exclusive lease says service cannot be shared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Transactions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Partial failure in distributed systems is a nightmare</a:t>
            </a:r>
          </a:p>
          <a:p>
            <a:pPr algn="just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series of operations, either within a single service or spanning multiple services, can be wrapped in a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transaction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Transaction interfaces supply a service protocol needed to coordinate a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two-phase commit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– all results save in temporary storage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– move from temporary to permanent storage</a:t>
            </a:r>
          </a:p>
          <a:p>
            <a:pPr algn="just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Insures changes made atomically- all or none</a:t>
            </a:r>
          </a:p>
          <a:p>
            <a:pPr algn="just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The very semantics of the notion of a transaction is left up to the service using the interfaces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Java Spaces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pitchFamily="2" charset="2"/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The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JavaSpaces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technology is written in the Java language and is a simple, fast and unified mechanism for dynamic communication, co-ordination and sharing of objects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In a distributed application,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JavaSpaces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technology acts as a virtual space between providers and requestors of network resources or objects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participants in a distributed solution can exchange tasks, requests information in the form of Java technology-based objects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JavaSpaces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technology provides developers with the ability to create and store objects with persistence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Distributed Security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design of the security model for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Jini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technology is built on the twin notions of a principal and an access control list. </a:t>
            </a:r>
          </a:p>
          <a:p>
            <a:pPr algn="just">
              <a:lnSpc>
                <a:spcPct val="90000"/>
              </a:lnSpc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Jini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services are accessed on behalf of some entity—the principal, which generally traces back to a particular user of the system. </a:t>
            </a:r>
          </a:p>
          <a:p>
            <a:pPr algn="just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Services themselves may request access to other services based on the identity of the object that implements the service. Whether access to a service is allowed depends on the contents of an access control list that is associated with the object.</a:t>
            </a:r>
          </a:p>
          <a:p>
            <a:pPr algn="just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Security plays an important role in distributed systems. The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Jini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security model is based on the JDK 1.2 security system.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Distributed Events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Jini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supports distributed events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 object may allow other objects to register interest in events in the object and receive a notification of the occurrence of such an event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Uses the Observer pattern and sensitive to network issues – delays, disruptions etc</a:t>
            </a:r>
          </a:p>
          <a:p>
            <a:pPr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Serializable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and can be moved across a network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Most useful in observing service changes – lookup services going up or down etc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Enables distributed event-based programs to be written with a variety of reliability and scalability guarantees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Requirements of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Jini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 infrastructure which operates as a dynamically distributed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system</a:t>
            </a:r>
          </a:p>
          <a:p>
            <a:pPr algn="just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common language and implementation that enables low-overhead communication between distributed objects</a:t>
            </a:r>
          </a:p>
          <a:p>
            <a:pPr algn="just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lookup service which identifies objects that supply those services</a:t>
            </a:r>
          </a:p>
          <a:p>
            <a:pPr algn="just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 add-in protocol which is implemented on each device—this is called the discovery/join protocol</a:t>
            </a:r>
          </a:p>
          <a:p>
            <a:pPr algn="just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subtract-out mechanism—providing resilience when a device is unplugged which is called leasing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Content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Introduction about JINI.</a:t>
            </a:r>
          </a:p>
          <a:p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History</a:t>
            </a:r>
          </a:p>
          <a:p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Goal of JINI.</a:t>
            </a:r>
          </a:p>
          <a:p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Architecture.</a:t>
            </a:r>
          </a:p>
          <a:p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Component of JINI.</a:t>
            </a:r>
          </a:p>
          <a:p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Benefits of JINI.</a:t>
            </a:r>
          </a:p>
          <a:p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Limitations of JINI.</a:t>
            </a:r>
          </a:p>
          <a:p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Application of JINI.</a:t>
            </a:r>
          </a:p>
          <a:p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Conclusion.</a:t>
            </a:r>
          </a:p>
          <a:p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References.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Application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Managing a Printer:</a:t>
            </a:r>
          </a:p>
          <a:p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438400"/>
            <a:ext cx="6940551" cy="4140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Application (Cont…)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Managing NT server: 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286000"/>
            <a:ext cx="6934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Jini's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promise is not limited to the domain of network devices.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can be expanded to scanners, printers, phones, radios etc.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Before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Jini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can become the basis for such mission-critical applications, its ability to scale up to thousands of network devices and maintain high levels of security needs to be tested under stress and refined.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Reference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hlinkClick r:id="rId2"/>
              </a:rPr>
              <a:t>www.google.com</a:t>
            </a:r>
            <a:endParaRPr lang="en-US" dirty="0" smtClean="0"/>
          </a:p>
          <a:p>
            <a:pPr>
              <a:defRPr/>
            </a:pPr>
            <a:r>
              <a:rPr lang="en-US" dirty="0" smtClean="0">
                <a:hlinkClick r:id="rId3"/>
              </a:rPr>
              <a:t>www.wikipedia.com</a:t>
            </a:r>
            <a:endParaRPr lang="en-US" dirty="0" smtClean="0"/>
          </a:p>
          <a:p>
            <a:pPr>
              <a:defRPr/>
            </a:pPr>
            <a:r>
              <a:rPr lang="en-US" dirty="0" smtClean="0">
                <a:hlinkClick r:id="rId4"/>
              </a:rPr>
              <a:t>www.studymafia.org</a:t>
            </a: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438400"/>
            <a:ext cx="8229600" cy="20574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                 </a:t>
            </a:r>
            <a:r>
              <a:rPr lang="en-US" sz="9600" dirty="0" smtClean="0"/>
              <a:t>Thanks</a:t>
            </a:r>
            <a:endParaRPr lang="en-US" sz="9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technology provides a simple infrastructure for delivering services(application, database, printing, storage etc) in a network and for creating an interaction between programs that use these services regardless of their hardware/software implementation.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Services can be added or removed from the network and new clients can find existing services.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History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idea of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system was invented by Sun cofounder Bill Joy at Sun Aspen Small works R&amp;D lab in 1994.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Sun introduced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July 1998. In November of 1998, Sun announced that there were some firms supporting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word '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' means "the devil" which is the origin of the English word 'genie'. On January 25, 1999,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was officially launched and the technology is available for download.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Goal of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Jini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Technology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85750" indent="-285750" algn="just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To enable users to share services and resources over a network.</a:t>
            </a:r>
          </a:p>
          <a:p>
            <a:pPr algn="just"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To provide users the ability to access resources anywhere easily on the network, even though the network location of the user may constantly change.</a:t>
            </a:r>
          </a:p>
          <a:p>
            <a:pPr marL="285750" indent="-285750" algn="just"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To simplify the task of creating and managing network devices, software services, and users.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Jini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Architecture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343400" cy="4038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accent1"/>
              </a:buCl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Connects to a TCP/IP network.  </a:t>
            </a:r>
          </a:p>
          <a:p>
            <a:pPr>
              <a:lnSpc>
                <a:spcPct val="90000"/>
              </a:lnSpc>
              <a:buClr>
                <a:schemeClr val="accent1"/>
              </a:buCl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Use a discovery protocol to find at least one lookup service. </a:t>
            </a:r>
          </a:p>
          <a:p>
            <a:pPr>
              <a:lnSpc>
                <a:spcPct val="90000"/>
              </a:lnSpc>
              <a:buClr>
                <a:schemeClr val="accent1"/>
              </a:buCl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Register with the lookup service.</a:t>
            </a:r>
          </a:p>
          <a:p>
            <a:pPr>
              <a:lnSpc>
                <a:spcPct val="90000"/>
              </a:lnSpc>
              <a:buClr>
                <a:schemeClr val="accent1"/>
              </a:buCl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Continue to renew the resource's releases, as long as the service is available to the network.</a:t>
            </a:r>
          </a:p>
          <a:p>
            <a:endParaRPr lang="en-US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133600"/>
            <a:ext cx="3805238" cy="349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Benefits of JINI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easy to add and remove services.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Services can be relocated on the network without affecting users.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JINI is open-source, meaning that the program code is freely available on the Internet and there are no fees for using it.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JINI architecture is scalable.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Services are available immediately and are found automatically.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Everyone can access to same information &amp; resources.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Limitations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Depends on java/RMI or external mechanism for security.</a:t>
            </a:r>
          </a:p>
          <a:p>
            <a:pPr ea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Does not scale well to very large systems because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use lookup service as a broker between client &amp; services.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Components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Services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Lookup Services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Discovery and Join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Extended RMI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Leasing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Transactions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Java Spaces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Distributed Security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Distributed Events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</TotalTime>
  <Words>1334</Words>
  <Application>Microsoft Office PowerPoint</Application>
  <PresentationFormat>On-screen Show (4:3)</PresentationFormat>
  <Paragraphs>136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Oriel</vt:lpstr>
      <vt:lpstr>Slide 1</vt:lpstr>
      <vt:lpstr>Content</vt:lpstr>
      <vt:lpstr>Introduction</vt:lpstr>
      <vt:lpstr>History</vt:lpstr>
      <vt:lpstr>Goal of Jini Technology</vt:lpstr>
      <vt:lpstr>Jini Architecture</vt:lpstr>
      <vt:lpstr>Benefits of JINI</vt:lpstr>
      <vt:lpstr>Limitations</vt:lpstr>
      <vt:lpstr>Components</vt:lpstr>
      <vt:lpstr>Services </vt:lpstr>
      <vt:lpstr>Lookup Services </vt:lpstr>
      <vt:lpstr>Discovery and Join </vt:lpstr>
      <vt:lpstr>Extended RMI </vt:lpstr>
      <vt:lpstr>Leasing </vt:lpstr>
      <vt:lpstr>Transactions </vt:lpstr>
      <vt:lpstr>Java Spaces </vt:lpstr>
      <vt:lpstr>Distributed Security </vt:lpstr>
      <vt:lpstr>Distributed Events </vt:lpstr>
      <vt:lpstr>Requirements of Jini</vt:lpstr>
      <vt:lpstr>Application</vt:lpstr>
      <vt:lpstr>Application (Cont…)</vt:lpstr>
      <vt:lpstr>Conclusion</vt:lpstr>
      <vt:lpstr>Reference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Sumit Thakur</dc:creator>
  <cp:lastModifiedBy>Sumit Thakur</cp:lastModifiedBy>
  <cp:revision>7</cp:revision>
  <dcterms:created xsi:type="dcterms:W3CDTF">2015-02-06T06:00:51Z</dcterms:created>
  <dcterms:modified xsi:type="dcterms:W3CDTF">2015-02-06T08:43:03Z</dcterms:modified>
</cp:coreProperties>
</file>