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4" r:id="rId2"/>
    <p:sldId id="257" r:id="rId3"/>
    <p:sldId id="258" r:id="rId4"/>
    <p:sldId id="259" r:id="rId5"/>
    <p:sldId id="265" r:id="rId6"/>
    <p:sldId id="266" r:id="rId7"/>
    <p:sldId id="274" r:id="rId8"/>
    <p:sldId id="276" r:id="rId9"/>
    <p:sldId id="277" r:id="rId10"/>
    <p:sldId id="278" r:id="rId11"/>
    <p:sldId id="267" r:id="rId12"/>
    <p:sldId id="268" r:id="rId13"/>
    <p:sldId id="269" r:id="rId14"/>
    <p:sldId id="261" r:id="rId15"/>
    <p:sldId id="270" r:id="rId16"/>
    <p:sldId id="271" r:id="rId17"/>
    <p:sldId id="262" r:id="rId18"/>
    <p:sldId id="263" r:id="rId19"/>
    <p:sldId id="27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54578-91B2-4537-B1EF-9085523F32E2}" type="datetimeFigureOut">
              <a:rPr lang="en-IN" smtClean="0"/>
              <a:t>19-05-2021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BF1C4-C429-4809-A2D5-396E2E4E7F2B}" type="slidenum">
              <a:rPr lang="en-IN" smtClean="0"/>
              <a:t>‹#›</a:t>
            </a:fld>
            <a:endParaRPr lang="en-IN"/>
          </a:p>
        </p:txBody>
      </p:sp>
    </p:spTree>
    <p:extLst>
      <p:ext uri="{BB962C8B-B14F-4D97-AF65-F5344CB8AC3E}">
        <p14:creationId xmlns:p14="http://schemas.microsoft.com/office/powerpoint/2010/main" val="913417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60A5E6-04B1-48E1-ACF5-7255E55BCC01}" type="slidenum">
              <a:rPr lang="en-US" smtClean="0"/>
              <a:pPr fontAlgn="base">
                <a:spcBef>
                  <a:spcPct val="0"/>
                </a:spcBef>
                <a:spcAft>
                  <a:spcPct val="0"/>
                </a:spcAft>
                <a:defRPr/>
              </a:pPr>
              <a:t>1</a:t>
            </a:fld>
            <a:endParaRPr lang="en-US"/>
          </a:p>
        </p:txBody>
      </p:sp>
      <p:sp>
        <p:nvSpPr>
          <p:cNvPr id="276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F1CA2DE3-8943-4CC9-836D-3BA27ED847CC}" type="slidenum">
              <a:rPr lang="en-US" sz="1200">
                <a:latin typeface="Times New Roman" pitchFamily="18" charset="0"/>
              </a:rPr>
              <a:pPr algn="r" eaLnBrk="0" hangingPunct="0"/>
              <a:t>1</a:t>
            </a:fld>
            <a:endParaRPr lang="en-US" sz="1200">
              <a:latin typeface="Times New Roman" pitchFamily="18" charset="0"/>
            </a:endParaRPr>
          </a:p>
        </p:txBody>
      </p:sp>
      <p:sp>
        <p:nvSpPr>
          <p:cNvPr id="2765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3B04B672-E7F3-416E-ACFF-91B19B93978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ACA852-24B6-443D-8F70-1668D94368A8}" type="datetimeFigureOut">
              <a:rPr lang="en-IN" smtClean="0"/>
              <a:t>19-05-2021</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3DBFA8BC-9306-4771-8899-68935EC1E124}"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451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CA852-24B6-443D-8F70-1668D94368A8}" type="datetimeFigureOut">
              <a:rPr lang="en-IN" smtClean="0"/>
              <a:t>19-05-2021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BFA8BC-9306-4771-8899-68935EC1E124}"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711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CA852-24B6-443D-8F70-1668D94368A8}" type="datetimeFigureOut">
              <a:rPr lang="en-IN" smtClean="0"/>
              <a:t>19-05-2021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BFA8BC-9306-4771-8899-68935EC1E124}"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534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CA852-24B6-443D-8F70-1668D94368A8}" type="datetimeFigureOut">
              <a:rPr lang="en-IN" smtClean="0"/>
              <a:t>19-05-2021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BFA8BC-9306-4771-8899-68935EC1E124}"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791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ACA852-24B6-443D-8F70-1668D94368A8}" type="datetimeFigureOut">
              <a:rPr lang="en-IN" smtClean="0"/>
              <a:t>19-05-2021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BFA8BC-9306-4771-8899-68935EC1E124}"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303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ACA852-24B6-443D-8F70-1668D94368A8}" type="datetimeFigureOut">
              <a:rPr lang="en-IN" smtClean="0"/>
              <a:t>19-05-2021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BFA8BC-9306-4771-8899-68935EC1E124}"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52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ACA852-24B6-443D-8F70-1668D94368A8}" type="datetimeFigureOut">
              <a:rPr lang="en-IN" smtClean="0"/>
              <a:t>19-05-2021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BFA8BC-9306-4771-8899-68935EC1E124}"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712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ACA852-24B6-443D-8F70-1668D94368A8}" type="datetimeFigureOut">
              <a:rPr lang="en-IN" smtClean="0"/>
              <a:t>19-05-2021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BFA8BC-9306-4771-8899-68935EC1E124}"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323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CA852-24B6-443D-8F70-1668D94368A8}" type="datetimeFigureOut">
              <a:rPr lang="en-IN" smtClean="0"/>
              <a:t>19-05-2021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BFA8BC-9306-4771-8899-68935EC1E124}" type="slidenum">
              <a:rPr lang="en-IN" smtClean="0"/>
              <a:t>‹#›</a:t>
            </a:fld>
            <a:endParaRPr lang="en-IN"/>
          </a:p>
        </p:txBody>
      </p:sp>
    </p:spTree>
    <p:extLst>
      <p:ext uri="{BB962C8B-B14F-4D97-AF65-F5344CB8AC3E}">
        <p14:creationId xmlns:p14="http://schemas.microsoft.com/office/powerpoint/2010/main" val="176509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ACA852-24B6-443D-8F70-1668D94368A8}" type="datetimeFigureOut">
              <a:rPr lang="en-IN" smtClean="0"/>
              <a:t>19-05-2021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BFA8BC-9306-4771-8899-68935EC1E124}"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444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5ACA852-24B6-443D-8F70-1668D94368A8}" type="datetimeFigureOut">
              <a:rPr lang="en-IN" smtClean="0"/>
              <a:t>19-05-2021</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3DBFA8BC-9306-4771-8899-68935EC1E124}"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21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5ACA852-24B6-443D-8F70-1668D94368A8}" type="datetimeFigureOut">
              <a:rPr lang="en-IN" smtClean="0"/>
              <a:t>19-05-2021</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BFA8BC-9306-4771-8899-68935EC1E124}"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6335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1828800" y="60325"/>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2895600" y="593725"/>
            <a:ext cx="7620000" cy="76200"/>
          </a:xfrm>
          <a:prstGeom prst="rect">
            <a:avLst/>
          </a:prstGeom>
          <a:noFill/>
          <a:ln w="9525">
            <a:noFill/>
            <a:miter lim="800000"/>
            <a:headEnd/>
            <a:tailEnd/>
          </a:ln>
        </p:spPr>
      </p:pic>
      <p:sp>
        <p:nvSpPr>
          <p:cNvPr id="2052" name="Rectangle 5"/>
          <p:cNvSpPr>
            <a:spLocks noChangeArrowheads="1"/>
          </p:cNvSpPr>
          <p:nvPr/>
        </p:nvSpPr>
        <p:spPr bwMode="auto">
          <a:xfrm>
            <a:off x="1981200" y="762000"/>
            <a:ext cx="8686800" cy="1143000"/>
          </a:xfrm>
          <a:prstGeom prst="rect">
            <a:avLst/>
          </a:prstGeom>
          <a:noFill/>
          <a:ln w="9525">
            <a:noFill/>
            <a:miter lim="800000"/>
            <a:headEnd/>
            <a:tailEnd/>
          </a:ln>
        </p:spPr>
        <p:txBody>
          <a:bodyPr anchor="ctr"/>
          <a:lstStyle/>
          <a:p>
            <a:pPr algn="ctr" eaLnBrk="0" hangingPunct="0"/>
            <a:r>
              <a:rPr lang="en-US" sz="6000" dirty="0">
                <a:latin typeface="Verdana" pitchFamily="34" charset="0"/>
              </a:rPr>
              <a:t>www.studymafia.org</a:t>
            </a:r>
            <a:endParaRPr lang="en-US" sz="6000" dirty="0">
              <a:latin typeface="Tahoma" pitchFamily="34" charset="0"/>
            </a:endParaRPr>
          </a:p>
        </p:txBody>
      </p:sp>
      <p:sp>
        <p:nvSpPr>
          <p:cNvPr id="7173" name="Text Box 9"/>
          <p:cNvSpPr txBox="1">
            <a:spLocks noChangeArrowheads="1"/>
          </p:cNvSpPr>
          <p:nvPr/>
        </p:nvSpPr>
        <p:spPr bwMode="auto">
          <a:xfrm>
            <a:off x="2057400" y="5181601"/>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rPr>
              <a:t>www.studymafia.org                                                           www.studymafia.org               </a:t>
            </a:r>
          </a:p>
        </p:txBody>
      </p:sp>
      <p:sp>
        <p:nvSpPr>
          <p:cNvPr id="7174" name="Rectangle 8"/>
          <p:cNvSpPr>
            <a:spLocks noChangeArrowheads="1"/>
          </p:cNvSpPr>
          <p:nvPr/>
        </p:nvSpPr>
        <p:spPr bwMode="auto">
          <a:xfrm>
            <a:off x="2286000" y="2209800"/>
            <a:ext cx="4114800" cy="1739900"/>
          </a:xfrm>
          <a:prstGeom prst="rect">
            <a:avLst/>
          </a:prstGeom>
          <a:noFill/>
          <a:ln w="9525">
            <a:noFill/>
            <a:miter lim="800000"/>
            <a:headEnd/>
            <a:tailEnd/>
          </a:ln>
        </p:spPr>
        <p:txBody>
          <a:bodyPr>
            <a:spAutoFit/>
          </a:bodyPr>
          <a:lstStyle/>
          <a:p>
            <a:pPr algn="ctr" eaLnBrk="0" hangingPunct="0"/>
            <a:r>
              <a:rPr lang="en-US" sz="3600" b="1">
                <a:latin typeface="Times New Roman" pitchFamily="18" charset="0"/>
              </a:rPr>
              <a:t>Seminar</a:t>
            </a:r>
          </a:p>
          <a:p>
            <a:pPr algn="ctr" eaLnBrk="0" hangingPunct="0"/>
            <a:r>
              <a:rPr lang="en-US" sz="3600" b="1">
                <a:latin typeface="Times New Roman" pitchFamily="18" charset="0"/>
              </a:rPr>
              <a:t> On</a:t>
            </a:r>
            <a:r>
              <a:rPr lang="en-US" sz="3600" b="1">
                <a:latin typeface="Calibri" pitchFamily="34" charset="0"/>
              </a:rPr>
              <a:t> </a:t>
            </a:r>
          </a:p>
          <a:p>
            <a:pPr algn="ctr" eaLnBrk="0" hangingPunct="0"/>
            <a:r>
              <a:rPr lang="en-US" sz="3600" b="1">
                <a:latin typeface="Calibri" pitchFamily="34" charset="0"/>
              </a:rPr>
              <a:t>Smart Note Taker </a:t>
            </a:r>
            <a:endParaRPr lang="en-US" sz="3600" b="1">
              <a:latin typeface="Times New Roman" pitchFamily="18" charset="0"/>
            </a:endParaRPr>
          </a:p>
        </p:txBody>
      </p:sp>
      <p:pic>
        <p:nvPicPr>
          <p:cNvPr id="7175" name="Picture 8" descr="http://cdn-reichelt.de/bilder/web/xxl_ws/EB00/FSC_NOTETAKER_01.png"/>
          <p:cNvPicPr>
            <a:picLocks noChangeAspect="1" noChangeArrowheads="1"/>
          </p:cNvPicPr>
          <p:nvPr/>
        </p:nvPicPr>
        <p:blipFill>
          <a:blip r:embed="rId5" cstate="print"/>
          <a:srcRect/>
          <a:stretch>
            <a:fillRect/>
          </a:stretch>
        </p:blipFill>
        <p:spPr bwMode="auto">
          <a:xfrm>
            <a:off x="6553201" y="2057401"/>
            <a:ext cx="3687763" cy="2486025"/>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38325" y="771525"/>
            <a:ext cx="8229600" cy="914400"/>
          </a:xfrm>
        </p:spPr>
        <p:txBody>
          <a:bodyPr>
            <a:normAutofit fontScale="90000"/>
          </a:bodyPr>
          <a:lstStyle/>
          <a:p>
            <a:pPr>
              <a:defRPr/>
            </a:pPr>
            <a:r>
              <a:rPr lang="en-US" b="1" dirty="0"/>
              <a:t> SMART NOTETAKER’S </a:t>
            </a:r>
            <a:br>
              <a:rPr lang="en-US" dirty="0"/>
            </a:br>
            <a:endParaRPr lang="en-US" dirty="0"/>
          </a:p>
        </p:txBody>
      </p:sp>
      <p:sp>
        <p:nvSpPr>
          <p:cNvPr id="16387" name="Content Placeholder 2"/>
          <p:cNvSpPr>
            <a:spLocks noGrp="1"/>
          </p:cNvSpPr>
          <p:nvPr>
            <p:ph idx="1"/>
          </p:nvPr>
        </p:nvSpPr>
        <p:spPr>
          <a:xfrm>
            <a:off x="1981200" y="2047875"/>
            <a:ext cx="8229600" cy="4876800"/>
          </a:xfrm>
        </p:spPr>
        <p:txBody>
          <a:bodyPr/>
          <a:lstStyle/>
          <a:p>
            <a:r>
              <a:rPr lang="en-US" sz="2400" dirty="0">
                <a:latin typeface="Times New Roman" pitchFamily="18" charset="0"/>
                <a:cs typeface="Times New Roman" pitchFamily="18" charset="0"/>
              </a:rPr>
              <a:t>  Smart note taker is incompatible among the other products. </a:t>
            </a:r>
          </a:p>
          <a:p>
            <a:r>
              <a:rPr lang="en-US" sz="2400" dirty="0">
                <a:latin typeface="Times New Roman" pitchFamily="18" charset="0"/>
                <a:cs typeface="Times New Roman" pitchFamily="18" charset="0"/>
              </a:rPr>
              <a:t>It has some significant differences from its potential competitors.</a:t>
            </a:r>
          </a:p>
          <a:p>
            <a:r>
              <a:rPr lang="en-US" sz="2400" dirty="0">
                <a:latin typeface="Times New Roman" pitchFamily="18" charset="0"/>
                <a:cs typeface="Times New Roman" pitchFamily="18" charset="0"/>
              </a:rPr>
              <a:t> This plays crucial role in the marketing strategy and attractiveness of product in the segmented mark.</a:t>
            </a:r>
          </a:p>
          <a:p>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defRPr/>
            </a:pPr>
            <a:r>
              <a:rPr lang="en-US" b="1"/>
              <a:t>CURRENT PRODUCTS</a:t>
            </a:r>
            <a:br>
              <a:rPr lang="en-US"/>
            </a:br>
            <a:endParaRPr lang="en-US"/>
          </a:p>
        </p:txBody>
      </p:sp>
      <p:sp>
        <p:nvSpPr>
          <p:cNvPr id="17411" name="Content Placeholder 2"/>
          <p:cNvSpPr>
            <a:spLocks noGrp="1"/>
          </p:cNvSpPr>
          <p:nvPr>
            <p:ph idx="1"/>
          </p:nvPr>
        </p:nvSpPr>
        <p:spPr>
          <a:xfrm>
            <a:off x="1981200" y="1600200"/>
            <a:ext cx="8229600" cy="4800600"/>
          </a:xfrm>
        </p:spPr>
        <p:txBody>
          <a:bodyPr/>
          <a:lstStyle/>
          <a:p>
            <a:r>
              <a:rPr lang="en-US" sz="2400" b="1">
                <a:solidFill>
                  <a:srgbClr val="FF0000"/>
                </a:solidFill>
                <a:latin typeface="Times New Roman" pitchFamily="18" charset="0"/>
                <a:cs typeface="Times New Roman" pitchFamily="18" charset="0"/>
              </a:rPr>
              <a:t>MOBILE NOTE TAKER</a:t>
            </a:r>
            <a:endParaRPr lang="en-US" sz="2400">
              <a:solidFill>
                <a:srgbClr val="FF0000"/>
              </a:solidFill>
              <a:latin typeface="Times New Roman" pitchFamily="18" charset="0"/>
              <a:cs typeface="Times New Roman" pitchFamily="18" charset="0"/>
            </a:endParaRPr>
          </a:p>
          <a:p>
            <a:pPr>
              <a:buFont typeface="Arial" charset="0"/>
              <a:buNone/>
            </a:pPr>
            <a:r>
              <a:rPr lang="en-US" sz="2400">
                <a:latin typeface="Times New Roman" pitchFamily="18" charset="0"/>
                <a:cs typeface="Times New Roman" pitchFamily="18" charset="0"/>
              </a:rPr>
              <a:t>  The Ultimate Handwriting Capture Device Mobile Note Taker TM is the world’s first portable handwriting capture device based on natural handwriting as an input.</a:t>
            </a:r>
          </a:p>
          <a:p>
            <a:r>
              <a:rPr lang="en-US" sz="2400" b="1">
                <a:solidFill>
                  <a:srgbClr val="FF0000"/>
                </a:solidFill>
                <a:latin typeface="Times New Roman" pitchFamily="18" charset="0"/>
                <a:cs typeface="Times New Roman" pitchFamily="18" charset="0"/>
              </a:rPr>
              <a:t>PC NOTE TAKER</a:t>
            </a:r>
            <a:endParaRPr lang="en-US" sz="2400">
              <a:solidFill>
                <a:srgbClr val="FF0000"/>
              </a:solidFill>
              <a:latin typeface="Times New Roman" pitchFamily="18" charset="0"/>
              <a:cs typeface="Times New Roman" pitchFamily="18" charset="0"/>
            </a:endParaRPr>
          </a:p>
          <a:p>
            <a:pPr>
              <a:buFont typeface="Arial" charset="0"/>
              <a:buNone/>
            </a:pPr>
            <a:r>
              <a:rPr lang="en-US" sz="2400">
                <a:latin typeface="Times New Roman" pitchFamily="18" charset="0"/>
                <a:cs typeface="Times New Roman" pitchFamily="18" charset="0"/>
              </a:rPr>
              <a:t>   PC Notes Taker is the world's first device that captures natural handwriting on any surface onto a PC in real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a:defRPr/>
            </a:pPr>
            <a:r>
              <a:rPr lang="en-US" b="1"/>
              <a:t>  I-PEN</a:t>
            </a:r>
            <a:br>
              <a:rPr lang="en-US"/>
            </a:br>
            <a:endParaRPr lang="en-US"/>
          </a:p>
        </p:txBody>
      </p:sp>
      <p:sp>
        <p:nvSpPr>
          <p:cNvPr id="18435" name="Content Placeholder 2"/>
          <p:cNvSpPr>
            <a:spLocks noGrp="1"/>
          </p:cNvSpPr>
          <p:nvPr>
            <p:ph idx="1"/>
          </p:nvPr>
        </p:nvSpPr>
        <p:spPr>
          <a:xfrm>
            <a:off x="1981200" y="1600200"/>
            <a:ext cx="8077200" cy="3429000"/>
          </a:xfrm>
        </p:spPr>
        <p:txBody>
          <a:bodyPr/>
          <a:lstStyle/>
          <a:p>
            <a:pPr>
              <a:buFont typeface="Arial" charset="0"/>
              <a:buNone/>
            </a:pPr>
            <a:r>
              <a:rPr lang="en-US" sz="2400" b="1">
                <a:solidFill>
                  <a:srgbClr val="FF0000"/>
                </a:solidFill>
                <a:latin typeface="Times New Roman" pitchFamily="18" charset="0"/>
                <a:cs typeface="Times New Roman" pitchFamily="18" charset="0"/>
              </a:rPr>
              <a:t> Product Features</a:t>
            </a:r>
            <a:endParaRPr lang="en-US" sz="2400">
              <a:solidFill>
                <a:srgbClr val="FF0000"/>
              </a:solidFill>
              <a:latin typeface="Times New Roman" pitchFamily="18" charset="0"/>
              <a:cs typeface="Times New Roman" pitchFamily="18" charset="0"/>
            </a:endParaRPr>
          </a:p>
          <a:p>
            <a:r>
              <a:rPr lang="en-US" sz="2400">
                <a:latin typeface="Times New Roman" pitchFamily="18" charset="0"/>
                <a:cs typeface="Times New Roman" pitchFamily="18" charset="0"/>
              </a:rPr>
              <a:t>Write or draw over any application screen.</a:t>
            </a:r>
          </a:p>
          <a:p>
            <a:r>
              <a:rPr lang="en-US" sz="2400">
                <a:latin typeface="Times New Roman" pitchFamily="18" charset="0"/>
                <a:cs typeface="Times New Roman" pitchFamily="18" charset="0"/>
              </a:rPr>
              <a:t>Save your inputs and e-mail it.</a:t>
            </a:r>
          </a:p>
          <a:p>
            <a:r>
              <a:rPr lang="en-US" sz="2400">
                <a:latin typeface="Times New Roman" pitchFamily="18" charset="0"/>
                <a:cs typeface="Times New Roman" pitchFamily="18" charset="0"/>
              </a:rPr>
              <a:t>Compact and light: perfect for laptop users.</a:t>
            </a:r>
          </a:p>
          <a:p>
            <a:r>
              <a:rPr lang="en-US" sz="2400">
                <a:latin typeface="Times New Roman" pitchFamily="18" charset="0"/>
                <a:cs typeface="Times New Roman" pitchFamily="18" charset="0"/>
              </a:rPr>
              <a:t>Convert handwriting to text.</a:t>
            </a:r>
          </a:p>
          <a:p>
            <a:r>
              <a:rPr lang="en-US" sz="2400">
                <a:latin typeface="Times New Roman" pitchFamily="18" charset="0"/>
                <a:cs typeface="Times New Roman" pitchFamily="18" charset="0"/>
              </a:rPr>
              <a:t>Annotate Web Pages.</a:t>
            </a:r>
          </a:p>
          <a:p>
            <a:endParaRPr lang="en-US" sz="2400">
              <a:latin typeface="Times New Roman" pitchFamily="18" charset="0"/>
              <a:cs typeface="Times New Roman" pitchFamily="18" charset="0"/>
            </a:endParaRPr>
          </a:p>
        </p:txBody>
      </p:sp>
      <p:pic>
        <p:nvPicPr>
          <p:cNvPr id="18436" name="Picture 6" descr="http://assets2.howtospendit.ft-static.com/images/96/b1/59/96b15947-fbf7-4ddd-8864-2611ec6a65cc_three_eighty.png"/>
          <p:cNvPicPr>
            <a:picLocks noChangeAspect="1" noChangeArrowheads="1"/>
          </p:cNvPicPr>
          <p:nvPr/>
        </p:nvPicPr>
        <p:blipFill>
          <a:blip r:embed="rId2" cstate="print"/>
          <a:srcRect/>
          <a:stretch>
            <a:fillRect/>
          </a:stretch>
        </p:blipFill>
        <p:spPr bwMode="auto">
          <a:xfrm>
            <a:off x="8534400" y="5257801"/>
            <a:ext cx="1981200" cy="14700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defRPr/>
            </a:pPr>
            <a:r>
              <a:rPr lang="en-US" b="1"/>
              <a:t>How to Use</a:t>
            </a:r>
            <a:br>
              <a:rPr lang="en-US"/>
            </a:br>
            <a:endParaRPr lang="en-US"/>
          </a:p>
        </p:txBody>
      </p:sp>
      <p:sp>
        <p:nvSpPr>
          <p:cNvPr id="14339" name="Content Placeholder 2"/>
          <p:cNvSpPr>
            <a:spLocks noGrp="1"/>
          </p:cNvSpPr>
          <p:nvPr>
            <p:ph idx="1"/>
          </p:nvPr>
        </p:nvSpPr>
        <p:spPr/>
        <p:txBody>
          <a:bodyPr>
            <a:normAutofit/>
          </a:bodyPr>
          <a:lstStyle/>
          <a:p>
            <a:r>
              <a:rPr lang="en-US" sz="2400">
                <a:latin typeface="Times New Roman" pitchFamily="18" charset="0"/>
                <a:ea typeface="SimSun" pitchFamily="2" charset="-122"/>
                <a:cs typeface="Times New Roman" pitchFamily="18" charset="0"/>
              </a:rPr>
              <a:t>Install the driver and application software.</a:t>
            </a:r>
          </a:p>
          <a:p>
            <a:r>
              <a:rPr lang="en-US" sz="2400">
                <a:latin typeface="Times New Roman" pitchFamily="18" charset="0"/>
                <a:ea typeface="SimSun" pitchFamily="2" charset="-122"/>
                <a:cs typeface="Times New Roman" pitchFamily="18" charset="0"/>
              </a:rPr>
              <a:t>Plug-in the USB  connector  of into your computer's available USB port.</a:t>
            </a:r>
          </a:p>
          <a:p>
            <a:r>
              <a:rPr lang="en-US" sz="2400">
                <a:latin typeface="Times New Roman" pitchFamily="18" charset="0"/>
                <a:ea typeface="SimSun" pitchFamily="2" charset="-122"/>
                <a:cs typeface="Times New Roman" pitchFamily="18" charset="0"/>
              </a:rPr>
              <a:t>After successfully installing driver software begin testing by moving it around. When navigating, have it in an upright position for best accuracy and ease.</a:t>
            </a:r>
          </a:p>
          <a:p>
            <a:r>
              <a:rPr lang="en-US" sz="2400">
                <a:latin typeface="Times New Roman" pitchFamily="18" charset="0"/>
                <a:ea typeface="SimSun" pitchFamily="2" charset="-122"/>
                <a:cs typeface="Times New Roman" pitchFamily="18" charset="0"/>
              </a:rPr>
              <a:t> Switch between Mouse mode and Pen mode.</a:t>
            </a:r>
          </a:p>
          <a:p>
            <a:endParaRPr lang="en-US" sz="2400">
              <a:latin typeface="Times New Roman" pitchFamily="18" charset="0"/>
              <a:ea typeface="SimSun" pitchFamily="2" charset="-122"/>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a:t>Applications </a:t>
            </a:r>
            <a:br>
              <a:rPr lang="en-US" dirty="0"/>
            </a:br>
            <a:endParaRPr lang="en-US" dirty="0"/>
          </a:p>
        </p:txBody>
      </p:sp>
      <p:sp>
        <p:nvSpPr>
          <p:cNvPr id="3" name="Content Placeholder 2"/>
          <p:cNvSpPr>
            <a:spLocks noGrp="1"/>
          </p:cNvSpPr>
          <p:nvPr>
            <p:ph idx="1"/>
          </p:nvPr>
        </p:nvSpPr>
        <p:spPr/>
        <p:txBody>
          <a:bodyPr>
            <a:normAutofit/>
          </a:bodyPr>
          <a:lstStyle/>
          <a:p>
            <a:pPr>
              <a:lnSpc>
                <a:spcPct val="90000"/>
              </a:lnSpc>
            </a:pPr>
            <a:r>
              <a:rPr lang="en-US" sz="2400">
                <a:latin typeface="Times New Roman" pitchFamily="18" charset="0"/>
                <a:cs typeface="Times New Roman" pitchFamily="18" charset="0"/>
              </a:rPr>
              <a:t> Tired of Printing, then signing, then faxes documents just to add a signature? You can input your signature on any document.</a:t>
            </a:r>
          </a:p>
          <a:p>
            <a:pPr>
              <a:lnSpc>
                <a:spcPct val="90000"/>
              </a:lnSpc>
            </a:pPr>
            <a:r>
              <a:rPr lang="en-US" sz="2400">
                <a:latin typeface="Times New Roman" pitchFamily="18" charset="0"/>
                <a:cs typeface="Times New Roman" pitchFamily="18" charset="0"/>
              </a:rPr>
              <a:t>Mark and highlight a document for changes in any application. Add handwritten captions on photographs. Write a note right on a web page as if you were marking a newspaper. Then save and send.</a:t>
            </a:r>
          </a:p>
          <a:p>
            <a:pPr>
              <a:lnSpc>
                <a:spcPct val="90000"/>
              </a:lnSpc>
            </a:pPr>
            <a:r>
              <a:rPr lang="en-US" sz="2400">
                <a:latin typeface="Times New Roman" pitchFamily="18" charset="0"/>
                <a:cs typeface="Times New Roman" pitchFamily="18" charset="0"/>
              </a:rPr>
              <a:t>Make a point of importance on any Presentation.</a:t>
            </a:r>
          </a:p>
          <a:p>
            <a:pPr>
              <a:lnSpc>
                <a:spcPct val="90000"/>
              </a:lnSpc>
              <a:buFont typeface="Arial" charset="0"/>
              <a:buChar char="•"/>
            </a:pPr>
            <a:endParaRPr lang="en-US" sz="2400">
              <a:latin typeface="Times New Roman" pitchFamily="18" charset="0"/>
              <a:cs typeface="Times New Roman" pitchFamily="18" charset="0"/>
            </a:endParaRPr>
          </a:p>
          <a:p>
            <a:pPr>
              <a:lnSpc>
                <a:spcPct val="90000"/>
              </a:lnSpc>
              <a:buFont typeface="Arial" charset="0"/>
              <a:buChar cha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a:defRPr/>
            </a:pPr>
            <a:r>
              <a:rPr lang="en-US" b="1"/>
              <a:t> </a:t>
            </a:r>
            <a:br>
              <a:rPr lang="en-US"/>
            </a:br>
            <a:r>
              <a:rPr lang="en-US" b="1"/>
              <a:t>Advantages</a:t>
            </a:r>
            <a:br>
              <a:rPr lang="en-US"/>
            </a:br>
            <a:endParaRPr lang="en-US"/>
          </a:p>
        </p:txBody>
      </p:sp>
      <p:sp>
        <p:nvSpPr>
          <p:cNvPr id="16387" name="Content Placeholder 2"/>
          <p:cNvSpPr>
            <a:spLocks noGrp="1"/>
          </p:cNvSpPr>
          <p:nvPr>
            <p:ph idx="1"/>
          </p:nvPr>
        </p:nvSpPr>
        <p:spPr>
          <a:xfrm>
            <a:off x="1451579" y="2209800"/>
            <a:ext cx="8229600" cy="2971800"/>
          </a:xfrm>
        </p:spPr>
        <p:txBody>
          <a:bodyPr>
            <a:normAutofit lnSpcReduction="10000"/>
          </a:bodyPr>
          <a:lstStyle/>
          <a:p>
            <a:pPr>
              <a:lnSpc>
                <a:spcPct val="90000"/>
              </a:lnSpc>
            </a:pPr>
            <a:r>
              <a:rPr lang="en-US" sz="2400" dirty="0">
                <a:latin typeface="Times New Roman" pitchFamily="18" charset="0"/>
                <a:cs typeface="Times New Roman" pitchFamily="18" charset="0"/>
              </a:rPr>
              <a:t>Smart note taker is reliable and powerful.</a:t>
            </a:r>
          </a:p>
          <a:p>
            <a:pPr>
              <a:lnSpc>
                <a:spcPct val="90000"/>
              </a:lnSpc>
            </a:pPr>
            <a:r>
              <a:rPr lang="en-US" sz="2400" dirty="0">
                <a:latin typeface="Times New Roman" pitchFamily="18" charset="0"/>
                <a:cs typeface="Times New Roman" pitchFamily="18" charset="0"/>
              </a:rPr>
              <a:t>It is helpful for blinds that think and write freely.</a:t>
            </a:r>
          </a:p>
          <a:p>
            <a:pPr>
              <a:lnSpc>
                <a:spcPct val="90000"/>
              </a:lnSpc>
            </a:pPr>
            <a:r>
              <a:rPr lang="en-US" sz="2400" dirty="0">
                <a:latin typeface="Times New Roman" pitchFamily="18" charset="0"/>
                <a:cs typeface="Times New Roman" pitchFamily="18" charset="0"/>
              </a:rPr>
              <a:t>Smart note taker is used for instructors in presentations.</a:t>
            </a:r>
          </a:p>
          <a:p>
            <a:pPr>
              <a:lnSpc>
                <a:spcPct val="90000"/>
              </a:lnSpc>
            </a:pPr>
            <a:r>
              <a:rPr lang="en-US" sz="2400" dirty="0">
                <a:latin typeface="Times New Roman" pitchFamily="18" charset="0"/>
                <a:cs typeface="Times New Roman" pitchFamily="18" charset="0"/>
              </a:rPr>
              <a:t>Easy-to-use wireless connection. </a:t>
            </a:r>
          </a:p>
          <a:p>
            <a:pPr>
              <a:lnSpc>
                <a:spcPct val="90000"/>
              </a:lnSpc>
            </a:pPr>
            <a:r>
              <a:rPr lang="en-US" sz="2400" dirty="0">
                <a:latin typeface="Times New Roman" pitchFamily="18" charset="0"/>
                <a:cs typeface="Times New Roman" pitchFamily="18" charset="0"/>
              </a:rPr>
              <a:t>Drawer (Contents outline, library, history).</a:t>
            </a:r>
          </a:p>
          <a:p>
            <a:pPr>
              <a:lnSpc>
                <a:spcPct val="90000"/>
              </a:lnSpc>
            </a:pPr>
            <a:r>
              <a:rPr lang="en-US" sz="2400" dirty="0">
                <a:latin typeface="Times New Roman" pitchFamily="18" charset="0"/>
                <a:cs typeface="Times New Roman" pitchFamily="18" charset="0"/>
              </a:rPr>
              <a:t>It is used in presentation also.</a:t>
            </a:r>
          </a:p>
          <a:p>
            <a:pPr>
              <a:lnSpc>
                <a:spcPct val="90000"/>
              </a:lnSpc>
            </a:pPr>
            <a:r>
              <a:rPr lang="en-US" sz="2400" dirty="0">
                <a:latin typeface="Times New Roman" pitchFamily="18" charset="0"/>
                <a:cs typeface="Times New Roman" pitchFamily="18" charset="0"/>
              </a:rPr>
              <a:t>It is reliable and powerful.</a:t>
            </a:r>
          </a:p>
          <a:p>
            <a:pPr>
              <a:lnSpc>
                <a:spcPct val="90000"/>
              </a:lnSpc>
            </a:pPr>
            <a:endParaRPr lang="en-US" dirty="0">
              <a:latin typeface="Times New Roman" pitchFamily="18" charset="0"/>
              <a:cs typeface="Times New Roman" pitchFamily="18" charset="0"/>
            </a:endParaRPr>
          </a:p>
        </p:txBody>
      </p:sp>
      <p:sp>
        <p:nvSpPr>
          <p:cNvPr id="21508" name="AutoShape 2" descr="data:image/jpeg;base64,/9j/4AAQSkZJRgABAQAAAQABAAD/2wCEAAkGBhASEBAQEBIQEBIWEA8PFREXERASEBUSFRAVFBUUFBQXHCYfFxkjGRQUHy8gIycpLCwsFR8xNTAqNSYrLCkBCQoKDgwOGg8PGiwlHyQrLSwtKSwsLCwsLywsLC8uNSwpLCw1LCksLC8pNS4sLS8sLCwsLCw1KSkpLywpLCwpLP/AABEIAOEA4QMBIgACEQEDEQH/xAAcAAEAAgMBAQEAAAAAAAAAAAAABQYBAwQHAgj/xABEEAACAQICBQkDCAkDBQAAAAABAgADEQQhBQYSMVETQWFxgZGhsdEiMlIHFEJicoKSwRUWIzNTorLC4UPw8RdEc5PS/8QAGgEBAQADAQEAAAAAAAAAAAAAAAUDBAYBAv/EACwRAQACAgEBBQgCAwAAAAAAAAABAgMRBBIFEzFBYSEyUXGBkaGxIvHR4fD/2gAMAwEAAhEDEQA/APcYiICIiAiIgIiICIiAiIgIiICImAwN7EG2R6Da+fYR3wMxEQEREBERAREQEREBERAREQEREBERAREQEREBERAREQERPmpUCgsxCqAWJOQAAuSTAi9ZtYKeDw71nsT7tNL2L1CMl6ucnmAMoPyaa01DjK1Ku5Y4kmqCd3LKLkDgCgt9xRK7rrrQcbiSy35FLpSW1vZ53I4sQOwASEwuKanUSqhs6OtRT9ZTceUkZeVM5YmPCELNzJnNFq+Efl+kYnFobSiYnD0sQnuuga3A7mU9III7J2ytExMbhciYmNwRET16REQEREBERAREQEREBERAREQEREBERAREQEREBPNPlS1s/wCwotwauwPNvFLyJ7BzmWrXXWhcFhywsaz3Skh+LnYj4VBv3DnnhtWozMzMSzMxZmO8sTck9JMn8zP0x0R4+aXz+R0x3dfGfF8xESUivSvki05+9wbHjXp582QqKO3ZNulp6XPztobSbYfEUcQu+m4a3FdzL2qSO2foTC4laiJUQ7Ssqup5irC4PcZX4WTqp0z5LvZ+Xqp0T5fptiIm8okREBERAREQEREBERAREQEREBERAREQEREBNGNxiUqb1ajBURS7MeYATfPJvlO1t5ap8zon9lTa9Vgcnqj6PUvn1TDmyxirtg5GaMNOqforGs+sL4zEPWa4X3aafBTG4dZ3npPVIqIkG1ptO5cza02nc+JERPHhPWvkn05ymHfCsfaom68TSckjua46is8lkvqlpv5pjKNYmyX5Op/42ybuyb7sz8fJ3d4ls8XL3WSJ8vCXv0TAN8xMy86UiIgIiICIiAiIgIiICIiAiIgIiICIiAiIgasVRLo6BmQsjKHW20pII2lvlcb+yeGVfkp04C1vmbgE2blSCwvvsVyvvtee8RMd8db+9DFkw0ye9G35wxuiMRhnNDFcnywsSEYMoDC6i/G2fbNMm9d8VymkcWw/i8n/AOtFp/2yEkHJrrnXxc1l11214bkiInwxsfN67kJhqRr1mNlpje1gS1upQT2TcdW9M8+jq34b+Rlo+S3DhtIo3wUqzjrICeTme0SjxcFMlN2jzVuHxqZMe7R5oHUR8QdHYX50j0qyoabIwIYBHZVvf6oU9snoiU4jUaV4jUaIiJ69IiICIiAiIgIiICImIGYmJm8BERAREQEREBMM1gSeYXmZGazYvksHiqg3rh6pH2tghfEieTOo28tOomXgWMxPKVKlT46j1PxMW/OapgCZnNuS3siIgX35H6F8TiH+GgF/E4P9k9Ynm3yN0PZxdTi1FO4Mf7p6TLfEjWKHQ8GNYY+v7IiJtN0iYmYCIi8BEXmLwMxMXiBmJiICJi8+oGImZrq4hF95lXrIED7icFbTVIbtpuoWHeZxVtYDa4VVHEm/pAnLz4qV1X3mC9ZAlNxmt6DJq1/qp6rl4yOGm6tT9xQZh8bZL37vGBdMVptVICDlN9zcqButzZ8/dOPEazhc25NPtN/xKjiDW318QtIfAmbdVxbzM5E0hg0OVF8Q3F2uPwjI9t4FjqfKFS2igqLtcBTbO+614+UDFuuiSKuVSoaCMBzEuHIy6FInPgtYKrABcOlNBmBsAKOoWkL8pelmelhqTc9R6v4V2f75g5NunFZrcu3ThtPpr7+xQYiJBc0REQPU/knxVNMJW2msTiG5juFNBzDrl5XSFI/TXvt5zzzVTV2qdH0cVhz+1JqlqZ92ooqsAM9xy/4m809LA7Rwq7FtwKFu4PeXuPGsVfk6bixrDX5PQVrqdzKe0T7E83GseydmtSemw3i2Y+61jO/A6doh9tKgV7bOeWRtl7WXMJnbC8xIKjp5+cKw4jLxnSunk51YHosR3wJSJBHT1TaaypsfR97atbnztxn1+nn+FPH1gTcSEGn3+FPH1nHi9cgh2dlXc5CmtyxPDogWeJz4HEM9NGddhyoZk+Enm7J0XgZiYvECNqabpjdduoWHjOWpp5/oqo67k/lI205sZo9agsxqD7LsvgMjA6MfrEF/e1wn1doA/hGZlexWutEG1NXqk/dBPbn4TbT1Nwwa7Gq4+EsAO0qAfGSNHALTyoJSpdIT2u1t574ELh8ZjCz1+RdENiVNwCAAMlOd+kCTGA0tTqjI7LWzUnPs4iacTo6o/vVX7AB53kXX1WqEHYcXz987z1gZQJttMYcNs8rT2t9r38d06KeJRvdZW6mBlK/U2vtbTVVB4BPZ7bm58JrraNq099Sg3W/J+BvAvGIwyuLMDboLL5TVhtG0k91B5yhnTVSn9Nx9h9pe4H8ptpa92sDiKfCz7Kn+axgXPAaJp0dorckk3Ym5zO4cBKbr7iCcRTTmSiO9mJPgBJOhre53rTYcQSPzMqunMby2IqVN1yBbgFUL+U0edbWOI9U7tG2sUR8ZcMREkIRETBgen6v6bWlg8OhrBLUx7O1Yi+fN1zbX1ooc9Vn7HPnOGhq1Q2UuGvsrf2iM7CfVTVqj9G69ftfnOipGqxHo6vHGqRHpDlxmmsI++kz9JVB3G9xIXE4hTfkKVXq2i/hsk+MlcRqtV303pnrDL5AziqaL0inuqr/ZqL/dafb7cOBraRv7ODxH20ZafetRlt3yyLi8dTUFl2hbcdhyOvYN5X6tbSK+9SrDpClh3rcTR88xBNmZlPA3HnAttLWkbqlMjpU/kfWdiaYw1QWYr1OuXjlKjQ0fUfe575KYfV1jvfygTo0Th29pAF+tTYjusbSR0NSpYcezTBbnqE+2ei9sh0C0rI1WrjOm4v1lD3iYZ9IUfeV2XjsioO9cx2wPQaWl6fPtL1j0nVTxiNuZT259083oa2ndUpjrU28D6yQoaw0G3sVPBh+YuIF+2olK/SdD+LS/GsQI6lrQn00YdRDedp3YbTFGobKxvwKtfytPP8ACCL1Xb6p2SPEX8ZOUtM1lFlZVHAU6YHlAuMxKj+n8R8f8iekfrBiPj/kT0gW2YMqf6wYj4x+BPSYOsGI+MfgT0gWfFYVKilKih1PMfMcD0yLoas0Kd9ldu5v7VmIHAdHjIk6w4j4x+BPSfJ1hxHxj8CekCcOj6e7ZUdgE48Xq9h2B20S28kgTkwGnKjVLVHGzZifZUbhfeBInWXWbaUqtxT3W+k59OjvgVfWLCYcVQuFUUxcA1BdSxvzdE3zho3d9puu3MOHjO+Sufb+UVRe0rbtWvp+yIiT0sn1TW7KOLKPGfM7NCrfEUOHKIx6gbnynsRudPYjqmIWGlrVXXJgjdYKnz/KdlHW8fTpkdTA+YEsAem2TBW6wD5zTV0HhG30lH2bp/SROkda4qWs9A7y69ak+V520tLUG3VU7TsnuM5qup+GOavUTtVh4i/jOOpqU29KyNw2lK+IvAsCODuIPUbz7IvvzlSbVjFp7qhulHH52M56mkq9Fth6jo2/ZZs+5oFxOEp/Av4QJlcMo3XHaZV6Ostcbyrda/wDzadtLWk/Spjsa3gRAsKEjnM6KeLIkBT1moneHXsBHgZ10tM0G3VFHXdfOBI4rkag/aUkqHpVb9+8StaT1c2jegopDnUl6gPaTlJ6nWVvdZW6iDPuBTP1exPBO9vSJc4gePmlU6Z8NRfplzq6JHCclTQ94FSNBuJnTo/QFWs1kBIG9jko6zx6JdcBqctr1L8dncT18JO0sKEUKqhVG4DIQKQ2oKkWZmPgJqPyeU+Ld8v3JmNiBQv8Ap4g5275tXU5KYLF2UDMknKXSvVVFLuQqjMk/7zMpGntOmoedaYPsrzk8T0+UDjxuPCrYE7PMDvYyHXDtVa57BzATppYc1Guewcwli0fosAQICvghTVeJPgP82miSWsJtW2PhUDtOZ8LSNkLlW6ssub5l+rNb7fYiImu1SbKFJm2tkbRCk249E1yU1fT23bgoHef8TLgjeSserNx69WWsesOfROsVVXVNo7BJBBuSMjuJ3S5aN0rUqGyi/E8w6zI/D6toX5SwQMSzADNjx6Lyw4egqgKoCgcwnQOodIUkZn0n0lxuNvKEn1A+alzvJ6r5Tkq6IptvVT1gTuAn1AgKuqdD6K7H2CU/ptOWrquR7lWoOg7LDxF/GWmc2Kx1JMnYA8N57hAqjaHxI3Gm46mTxufKamw+IX3qJP2GVh/NsybxOsijKml+lsh3CRGL0vUYe0+yOAsogcj6QRTZ9qmfrKV8d3jOvDaXb/TrE9AqXHdeV7HVVO4lpGNhl32B64F//TNf+I3cPSJQs+jwiB7QmHXnAPZMrh0BuFAPG02RAxaYKT6iB87Ewac+4gV3TWg8TWbJ6eyPdS7DtOWZlffUjFk3PJHqc/mBPQYgU/BatVU95PFT+cl6OAI3qe6TMxA8p0hh67VKlRqVZdpmbOm4sL5DdwtOJst+XXlPYatZVF2IUcSbSJxen03Iu30kWXu3nwk23B3O+r8JNuzdzvq/H+3mYMzLBrLXLorEKPbG5VX6LcJX5o5sfd26U3Pi7q/RvZJ3VhkG2XZVzUC5A3X49cgp14VTYHmmXiRvLDNwa7zx6b/S90sbR/iJ+IToXSNEf6id8owxSjefOfLaWpDex/C3pLbol8/S9D+IO5vSDpzD/wAT+V/SUZdJIRcEnsMwdJJ9bugXj9YsOPpMfuNM/rHh+LfhMon6VTg3cPWY/Si/C3hAvR1iofXP3R6zTidN4aoNl6bsOpbjqN7iU9dIX+ie8TYuJJ+ie+B96bqKtjRZwpNtlgu0Mr5MDu7JCnaO/OTTUC9ribE0SIEAaJgUDLGNETDaKPCBXuRiT36LPCYgeixEQEREBMRBMDMSOxWnaSZL+0PRu7W9LyHxWmqr5A7A4Lke074FgxWkKdP3mF/hGbd0h8VrExypjZHE5t3bh4yInLidJU0yJufhGZ7eE+bXrSN2l8XvWkbtOnbVrMxuxLHiTecuJxyJ7xz+EZt3SHxOmKjZD2B0H2u/0nDJ+TnR4Uj6pmXtGPDHH1n/AA7dIaS5QBQtlBv9YmxHZvnFESde83ndkq+S2S3VafaSSoUTsL1X785GSzYej7IHQBN3gR/KZ9FDs2u72t6fv+kS+CJmo6JYyyK5plXXIg9nUeiWXCLQroH5NL7mFgGB4XErLbzU6KdQSATz2mtKZM9OfQVE7gy9Rv5yJr6mDaJpuADnslSLdo9IFLGG6Jvp4O/NLOdV6g5g3UR+doGh2XepHZAg6GA6JJYfASSpaP6J10sHbfA46OC6J108F0TupYfhOlKECOGBEHBSWFCZ+bwIb5l0RJn5vEDEXmZyYvSdKn7zXPwjNv8AHbA6rzVXxKILuwUdP5DnkDitYXbKmAg4729BIypULG7Ek8SbmBOYrWMDKmt/rNkO7efCRGJx1Sp77E9G5e6aJ00METvyHjA5p14fRrtmfZHE7+6dtHDqu4dvPOjbygQGsxSjRCLm7m20d4UZsRw5h2yoSS1gx/K12I91f2a9m89pv4SOkLk5O8yTPl4Ob5eXvMsz5R7IIiJrtUiIgb8Bh9uoi9I7t8uC0AJVdC4hVxFMMbbW0o+1b0vLgBK3Brqkz8ZXOzq6xzb4y01KG0LTRgMa1CpfO25l4j1kpTpTl0lg9obS7xv6RN9SWajWVlDKbgi4M2SqaD0rybbDH9mT+E8erjLUIGZmYEzA+TTB3gd0xyK8J9xAwiATcrrNUQOtdnmImwJOCZVyNxIgd3JzM4uXbiYgVHFaYqvltbI+Fcu87zOKfFSqqi7ECczY6/ujtPpA6yZlRectK5zNzO2lA30qc7KZnMhm9TA2mpI7TOkOTpMwPtH2V+0fTM9k6XqSraw4zacINy5n7R/x5zX5GTu8cy1eVl7rFM+fhCJEzESE5siIgIiIEdpCsyvTdf8ATdX7f9+c9QwVRXRXXMMoYdRF552uE20c8SwHZl5y2al4vaw+wfepnZ+6cx+Y7Je41enFEOl4lOnDWP8AvasMxeYvPhnmdsozSGF2TtLuO/oPpJbV/St7UXP2D/b6TmqMCCDmDIt0KtbtBgXuZkZobSnKrst74Gf1h8Q/OScBECZgJi0zEBERAREQPLsd+9PZPuhEQO6nOpIiBvWdA3REDRUlNx372p9tvOZiT+f7sfNL7S92vzaIiJKRSIiAmJmIHVo39yv3v6jJLUv36/X/AHGInRY/cj5Oqxe5X5QtLTU8RPtkaGnHiubrMzEDp0D+/T7/APSZboiBmIiAiIgIiICIiB//2Q=="/>
          <p:cNvSpPr>
            <a:spLocks noChangeAspect="1" noChangeArrowheads="1"/>
          </p:cNvSpPr>
          <p:nvPr/>
        </p:nvSpPr>
        <p:spPr bwMode="auto">
          <a:xfrm>
            <a:off x="1668464" y="-1790700"/>
            <a:ext cx="3743325" cy="3743325"/>
          </a:xfrm>
          <a:prstGeom prst="rect">
            <a:avLst/>
          </a:prstGeom>
          <a:noFill/>
          <a:ln w="9525">
            <a:noFill/>
            <a:miter lim="800000"/>
            <a:headEnd/>
            <a:tailEnd/>
          </a:ln>
        </p:spPr>
        <p:txBody>
          <a:bodyPr/>
          <a:lstStyle/>
          <a:p>
            <a:endParaRPr lang="en-US"/>
          </a:p>
        </p:txBody>
      </p:sp>
      <p:sp>
        <p:nvSpPr>
          <p:cNvPr id="21509" name="AutoShape 4" descr="data:image/jpeg;base64,/9j/4AAQSkZJRgABAQAAAQABAAD/2wCEAAkGBhASEBAQEBIQEBIWEA8PFREXERASEBUSFRAVFBUUFBQXHCYfFxkjGRQUHy8gIycpLCwsFR8xNTAqNSYrLCkBCQoKDgwOGg8PGiwlHyQrLSwtKSwsLCwsLywsLC8uNSwpLCw1LCksLC8pNS4sLS8sLCwsLCw1KSkpLywpLCwpLP/AABEIAOEA4QMBIgACEQEDEQH/xAAcAAEAAgMBAQEAAAAAAAAAAAAABQYBAwQHAgj/xABEEAACAQICBQkDCAkDBQAAAAABAgADEQQhBQYSMVETQWFxgZGhsdEiMlIHFEJicoKSwRUWIzNTorLC4UPw8RdEc5PS/8QAGgEBAQADAQEAAAAAAAAAAAAAAAUDBAYBAv/EACwRAQACAgEBBQgCAwAAAAAAAAABAgMRBBIFEzFBYSEyUXGBkaGxIvHR4fD/2gAMAwEAAhEDEQA/APcYiICIiAiIgIiICIiAiIgIiICImAwN7EG2R6Da+fYR3wMxEQEREBERAREQEREBERAREQEREBERAREQEREBERAREQERPmpUCgsxCqAWJOQAAuSTAi9ZtYKeDw71nsT7tNL2L1CMl6ucnmAMoPyaa01DjK1Ku5Y4kmqCd3LKLkDgCgt9xRK7rrrQcbiSy35FLpSW1vZ53I4sQOwASEwuKanUSqhs6OtRT9ZTceUkZeVM5YmPCELNzJnNFq+Efl+kYnFobSiYnD0sQnuuga3A7mU9III7J2ytExMbhciYmNwRET16REQEREBERAREQEREBERAREQEREBERAREQEREBPNPlS1s/wCwotwauwPNvFLyJ7BzmWrXXWhcFhywsaz3Skh+LnYj4VBv3DnnhtWozMzMSzMxZmO8sTck9JMn8zP0x0R4+aXz+R0x3dfGfF8xESUivSvki05+9wbHjXp582QqKO3ZNulp6XPztobSbYfEUcQu+m4a3FdzL2qSO2foTC4laiJUQ7Ssqup5irC4PcZX4WTqp0z5LvZ+Xqp0T5fptiIm8okREBERAREQEREBERAREQEREBERAREQEREBNGNxiUqb1ajBURS7MeYATfPJvlO1t5ap8zon9lTa9Vgcnqj6PUvn1TDmyxirtg5GaMNOqforGs+sL4zEPWa4X3aafBTG4dZ3npPVIqIkG1ptO5cza02nc+JERPHhPWvkn05ymHfCsfaom68TSckjua46is8lkvqlpv5pjKNYmyX5Op/42ybuyb7sz8fJ3d4ls8XL3WSJ8vCXv0TAN8xMy86UiIgIiICIiAiIgIiICIiAiIgIiICIiAiIgasVRLo6BmQsjKHW20pII2lvlcb+yeGVfkp04C1vmbgE2blSCwvvsVyvvtee8RMd8db+9DFkw0ye9G35wxuiMRhnNDFcnywsSEYMoDC6i/G2fbNMm9d8VymkcWw/i8n/AOtFp/2yEkHJrrnXxc1l11214bkiInwxsfN67kJhqRr1mNlpje1gS1upQT2TcdW9M8+jq34b+Rlo+S3DhtIo3wUqzjrICeTme0SjxcFMlN2jzVuHxqZMe7R5oHUR8QdHYX50j0qyoabIwIYBHZVvf6oU9snoiU4jUaV4jUaIiJ69IiICIiAiIgIiICImIGYmJm8BERAREQEREBMM1gSeYXmZGazYvksHiqg3rh6pH2tghfEieTOo28tOomXgWMxPKVKlT46j1PxMW/OapgCZnNuS3siIgX35H6F8TiH+GgF/E4P9k9Ynm3yN0PZxdTi1FO4Mf7p6TLfEjWKHQ8GNYY+v7IiJtN0iYmYCIi8BEXmLwMxMXiBmJiICJi8+oGImZrq4hF95lXrIED7icFbTVIbtpuoWHeZxVtYDa4VVHEm/pAnLz4qV1X3mC9ZAlNxmt6DJq1/qp6rl4yOGm6tT9xQZh8bZL37vGBdMVptVICDlN9zcqButzZ8/dOPEazhc25NPtN/xKjiDW318QtIfAmbdVxbzM5E0hg0OVF8Q3F2uPwjI9t4FjqfKFS2igqLtcBTbO+614+UDFuuiSKuVSoaCMBzEuHIy6FInPgtYKrABcOlNBmBsAKOoWkL8pelmelhqTc9R6v4V2f75g5NunFZrcu3ThtPpr7+xQYiJBc0REQPU/knxVNMJW2msTiG5juFNBzDrl5XSFI/TXvt5zzzVTV2qdH0cVhz+1JqlqZ92ooqsAM9xy/4m809LA7Rwq7FtwKFu4PeXuPGsVfk6bixrDX5PQVrqdzKe0T7E83GseydmtSemw3i2Y+61jO/A6doh9tKgV7bOeWRtl7WXMJnbC8xIKjp5+cKw4jLxnSunk51YHosR3wJSJBHT1TaaypsfR97atbnztxn1+nn+FPH1gTcSEGn3+FPH1nHi9cgh2dlXc5CmtyxPDogWeJz4HEM9NGddhyoZk+Enm7J0XgZiYvECNqabpjdduoWHjOWpp5/oqo67k/lI205sZo9agsxqD7LsvgMjA6MfrEF/e1wn1doA/hGZlexWutEG1NXqk/dBPbn4TbT1Nwwa7Gq4+EsAO0qAfGSNHALTyoJSpdIT2u1t574ELh8ZjCz1+RdENiVNwCAAMlOd+kCTGA0tTqjI7LWzUnPs4iacTo6o/vVX7AB53kXX1WqEHYcXz987z1gZQJttMYcNs8rT2t9r38d06KeJRvdZW6mBlK/U2vtbTVVB4BPZ7bm58JrraNq099Sg3W/J+BvAvGIwyuLMDboLL5TVhtG0k91B5yhnTVSn9Nx9h9pe4H8ptpa92sDiKfCz7Kn+axgXPAaJp0dorckk3Ym5zO4cBKbr7iCcRTTmSiO9mJPgBJOhre53rTYcQSPzMqunMby2IqVN1yBbgFUL+U0edbWOI9U7tG2sUR8ZcMREkIRETBgen6v6bWlg8OhrBLUx7O1Yi+fN1zbX1ooc9Vn7HPnOGhq1Q2UuGvsrf2iM7CfVTVqj9G69ftfnOipGqxHo6vHGqRHpDlxmmsI++kz9JVB3G9xIXE4hTfkKVXq2i/hsk+MlcRqtV303pnrDL5AziqaL0inuqr/ZqL/dafb7cOBraRv7ODxH20ZafetRlt3yyLi8dTUFl2hbcdhyOvYN5X6tbSK+9SrDpClh3rcTR88xBNmZlPA3HnAttLWkbqlMjpU/kfWdiaYw1QWYr1OuXjlKjQ0fUfe575KYfV1jvfygTo0Th29pAF+tTYjusbSR0NSpYcezTBbnqE+2ei9sh0C0rI1WrjOm4v1lD3iYZ9IUfeV2XjsioO9cx2wPQaWl6fPtL1j0nVTxiNuZT259083oa2ndUpjrU28D6yQoaw0G3sVPBh+YuIF+2olK/SdD+LS/GsQI6lrQn00YdRDedp3YbTFGobKxvwKtfytPP8ACCL1Xb6p2SPEX8ZOUtM1lFlZVHAU6YHlAuMxKj+n8R8f8iekfrBiPj/kT0gW2YMqf6wYj4x+BPSYOsGI+MfgT0gWfFYVKilKih1PMfMcD0yLoas0Kd9ldu5v7VmIHAdHjIk6w4j4x+BPSfJ1hxHxj8CekCcOj6e7ZUdgE48Xq9h2B20S28kgTkwGnKjVLVHGzZifZUbhfeBInWXWbaUqtxT3W+k59OjvgVfWLCYcVQuFUUxcA1BdSxvzdE3zho3d9puu3MOHjO+Sufb+UVRe0rbtWvp+yIiT0sn1TW7KOLKPGfM7NCrfEUOHKIx6gbnynsRudPYjqmIWGlrVXXJgjdYKnz/KdlHW8fTpkdTA+YEsAem2TBW6wD5zTV0HhG30lH2bp/SROkda4qWs9A7y69ak+V520tLUG3VU7TsnuM5qup+GOavUTtVh4i/jOOpqU29KyNw2lK+IvAsCODuIPUbz7IvvzlSbVjFp7qhulHH52M56mkq9Fth6jo2/ZZs+5oFxOEp/Av4QJlcMo3XHaZV6Ostcbyrda/wDzadtLWk/Spjsa3gRAsKEjnM6KeLIkBT1moneHXsBHgZ10tM0G3VFHXdfOBI4rkag/aUkqHpVb9+8StaT1c2jegopDnUl6gPaTlJ6nWVvdZW6iDPuBTP1exPBO9vSJc4gePmlU6Z8NRfplzq6JHCclTQ94FSNBuJnTo/QFWs1kBIG9jko6zx6JdcBqctr1L8dncT18JO0sKEUKqhVG4DIQKQ2oKkWZmPgJqPyeU+Ld8v3JmNiBQv8Ap4g5275tXU5KYLF2UDMknKXSvVVFLuQqjMk/7zMpGntOmoedaYPsrzk8T0+UDjxuPCrYE7PMDvYyHXDtVa57BzATppYc1Guewcwli0fosAQICvghTVeJPgP82miSWsJtW2PhUDtOZ8LSNkLlW6ssub5l+rNb7fYiImu1SbKFJm2tkbRCk249E1yU1fT23bgoHef8TLgjeSserNx69WWsesOfROsVVXVNo7BJBBuSMjuJ3S5aN0rUqGyi/E8w6zI/D6toX5SwQMSzADNjx6Lyw4egqgKoCgcwnQOodIUkZn0n0lxuNvKEn1A+alzvJ6r5Tkq6IptvVT1gTuAn1AgKuqdD6K7H2CU/ptOWrquR7lWoOg7LDxF/GWmc2Kx1JMnYA8N57hAqjaHxI3Gm46mTxufKamw+IX3qJP2GVh/NsybxOsijKml+lsh3CRGL0vUYe0+yOAsogcj6QRTZ9qmfrKV8d3jOvDaXb/TrE9AqXHdeV7HVVO4lpGNhl32B64F//TNf+I3cPSJQs+jwiB7QmHXnAPZMrh0BuFAPG02RAxaYKT6iB87Ewac+4gV3TWg8TWbJ6eyPdS7DtOWZlffUjFk3PJHqc/mBPQYgU/BatVU95PFT+cl6OAI3qe6TMxA8p0hh67VKlRqVZdpmbOm4sL5DdwtOJst+XXlPYatZVF2IUcSbSJxen03Iu30kWXu3nwk23B3O+r8JNuzdzvq/H+3mYMzLBrLXLorEKPbG5VX6LcJX5o5sfd26U3Pi7q/RvZJ3VhkG2XZVzUC5A3X49cgp14VTYHmmXiRvLDNwa7zx6b/S90sbR/iJ+IToXSNEf6id8owxSjefOfLaWpDex/C3pLbol8/S9D+IO5vSDpzD/wAT+V/SUZdJIRcEnsMwdJJ9bugXj9YsOPpMfuNM/rHh+LfhMon6VTg3cPWY/Si/C3hAvR1iofXP3R6zTidN4aoNl6bsOpbjqN7iU9dIX+ie8TYuJJ+ie+B96bqKtjRZwpNtlgu0Mr5MDu7JCnaO/OTTUC9ribE0SIEAaJgUDLGNETDaKPCBXuRiT36LPCYgeixEQEREBMRBMDMSOxWnaSZL+0PRu7W9LyHxWmqr5A7A4Lke074FgxWkKdP3mF/hGbd0h8VrExypjZHE5t3bh4yInLidJU0yJufhGZ7eE+bXrSN2l8XvWkbtOnbVrMxuxLHiTecuJxyJ7xz+EZt3SHxOmKjZD2B0H2u/0nDJ+TnR4Uj6pmXtGPDHH1n/AA7dIaS5QBQtlBv9YmxHZvnFESde83ndkq+S2S3VafaSSoUTsL1X785GSzYej7IHQBN3gR/KZ9FDs2u72t6fv+kS+CJmo6JYyyK5plXXIg9nUeiWXCLQroH5NL7mFgGB4XErLbzU6KdQSATz2mtKZM9OfQVE7gy9Rv5yJr6mDaJpuADnslSLdo9IFLGG6Jvp4O/NLOdV6g5g3UR+doGh2XepHZAg6GA6JJYfASSpaP6J10sHbfA46OC6J108F0TupYfhOlKECOGBEHBSWFCZ+bwIb5l0RJn5vEDEXmZyYvSdKn7zXPwjNv8AHbA6rzVXxKILuwUdP5DnkDitYXbKmAg4729BIypULG7Ek8SbmBOYrWMDKmt/rNkO7efCRGJx1Sp77E9G5e6aJ00METvyHjA5p14fRrtmfZHE7+6dtHDqu4dvPOjbygQGsxSjRCLm7m20d4UZsRw5h2yoSS1gx/K12I91f2a9m89pv4SOkLk5O8yTPl4Ob5eXvMsz5R7IIiJrtUiIgb8Bh9uoi9I7t8uC0AJVdC4hVxFMMbbW0o+1b0vLgBK3Brqkz8ZXOzq6xzb4y01KG0LTRgMa1CpfO25l4j1kpTpTl0lg9obS7xv6RN9SWajWVlDKbgi4M2SqaD0rybbDH9mT+E8erjLUIGZmYEzA+TTB3gd0xyK8J9xAwiATcrrNUQOtdnmImwJOCZVyNxIgd3JzM4uXbiYgVHFaYqvltbI+Fcu87zOKfFSqqi7ECczY6/ujtPpA6yZlRectK5zNzO2lA30qc7KZnMhm9TA2mpI7TOkOTpMwPtH2V+0fTM9k6XqSraw4zacINy5n7R/x5zX5GTu8cy1eVl7rFM+fhCJEzESE5siIgIiIEdpCsyvTdf8ATdX7f9+c9QwVRXRXXMMoYdRF552uE20c8SwHZl5y2al4vaw+wfepnZ+6cx+Y7Je41enFEOl4lOnDWP8AvasMxeYvPhnmdsozSGF2TtLuO/oPpJbV/St7UXP2D/b6TmqMCCDmDIt0KtbtBgXuZkZobSnKrst74Gf1h8Q/OScBECZgJi0zEBERAREQPLsd+9PZPuhEQO6nOpIiBvWdA3REDRUlNx372p9tvOZiT+f7sfNL7S92vzaIiJKRSIiAmJmIHVo39yv3v6jJLUv36/X/AHGInRY/cj5Oqxe5X5QtLTU8RPtkaGnHiubrMzEDp0D+/T7/APSZboiBmIiAiIgIiICIiB//2Q=="/>
          <p:cNvSpPr>
            <a:spLocks noChangeAspect="1" noChangeArrowheads="1"/>
          </p:cNvSpPr>
          <p:nvPr/>
        </p:nvSpPr>
        <p:spPr bwMode="auto">
          <a:xfrm>
            <a:off x="1668464" y="-1790700"/>
            <a:ext cx="3743325" cy="3743325"/>
          </a:xfrm>
          <a:prstGeom prst="rect">
            <a:avLst/>
          </a:prstGeom>
          <a:noFill/>
          <a:ln w="9525">
            <a:noFill/>
            <a:miter lim="800000"/>
            <a:headEnd/>
            <a:tailEnd/>
          </a:ln>
        </p:spPr>
        <p:txBody>
          <a:bodyPr/>
          <a:lstStyle/>
          <a:p>
            <a:endParaRPr lang="en-US"/>
          </a:p>
        </p:txBody>
      </p:sp>
      <p:sp>
        <p:nvSpPr>
          <p:cNvPr id="21510" name="AutoShape 6" descr="data:image/jpeg;base64,/9j/4AAQSkZJRgABAQAAAQABAAD/2wCEAAkGBhASEBAQEBIQEBIWEA8PFREXERASEBUSFRAVFBUUFBQXHCYfFxkjGRQUHy8gIycpLCwsFR8xNTAqNSYrLCkBCQoKDgwOGg8PGiwlHyQrLSwtKSwsLCwsLywsLC8uNSwpLCw1LCksLC8pNS4sLS8sLCwsLCw1KSkpLywpLCwpLP/AABEIAOEA4QMBIgACEQEDEQH/xAAcAAEAAgMBAQEAAAAAAAAAAAAABQYBAwQHAgj/xABEEAACAQICBQkDCAkDBQAAAAABAgADEQQhBQYSMVETQWFxgZGhsdEiMlIHFEJicoKSwRUWIzNTorLC4UPw8RdEc5PS/8QAGgEBAQADAQEAAAAAAAAAAAAAAAUDBAYBAv/EACwRAQACAgEBBQgCAwAAAAAAAAABAgMRBBIFEzFBYSEyUXGBkaGxIvHR4fD/2gAMAwEAAhEDEQA/APcYiICIiAiIgIiICIiAiIgIiICImAwN7EG2R6Da+fYR3wMxEQEREBERAREQEREBERAREQEREBERAREQEREBERAREQERPmpUCgsxCqAWJOQAAuSTAi9ZtYKeDw71nsT7tNL2L1CMl6ucnmAMoPyaa01DjK1Ku5Y4kmqCd3LKLkDgCgt9xRK7rrrQcbiSy35FLpSW1vZ53I4sQOwASEwuKanUSqhs6OtRT9ZTceUkZeVM5YmPCELNzJnNFq+Efl+kYnFobSiYnD0sQnuuga3A7mU9III7J2ytExMbhciYmNwRET16REQEREBERAREQEREBERAREQEREBERAREQEREBPNPlS1s/wCwotwauwPNvFLyJ7BzmWrXXWhcFhywsaz3Skh+LnYj4VBv3DnnhtWozMzMSzMxZmO8sTck9JMn8zP0x0R4+aXz+R0x3dfGfF8xESUivSvki05+9wbHjXp582QqKO3ZNulp6XPztobSbYfEUcQu+m4a3FdzL2qSO2foTC4laiJUQ7Ssqup5irC4PcZX4WTqp0z5LvZ+Xqp0T5fptiIm8okREBERAREQEREBERAREQEREBERAREQEREBNGNxiUqb1ajBURS7MeYATfPJvlO1t5ap8zon9lTa9Vgcnqj6PUvn1TDmyxirtg5GaMNOqforGs+sL4zEPWa4X3aafBTG4dZ3npPVIqIkG1ptO5cza02nc+JERPHhPWvkn05ymHfCsfaom68TSckjua46is8lkvqlpv5pjKNYmyX5Op/42ybuyb7sz8fJ3d4ls8XL3WSJ8vCXv0TAN8xMy86UiIgIiICIiAiIgIiICIiAiIgIiICIiAiIgasVRLo6BmQsjKHW20pII2lvlcb+yeGVfkp04C1vmbgE2blSCwvvsVyvvtee8RMd8db+9DFkw0ye9G35wxuiMRhnNDFcnywsSEYMoDC6i/G2fbNMm9d8VymkcWw/i8n/AOtFp/2yEkHJrrnXxc1l11214bkiInwxsfN67kJhqRr1mNlpje1gS1upQT2TcdW9M8+jq34b+Rlo+S3DhtIo3wUqzjrICeTme0SjxcFMlN2jzVuHxqZMe7R5oHUR8QdHYX50j0qyoabIwIYBHZVvf6oU9snoiU4jUaV4jUaIiJ69IiICIiAiIgIiICImIGYmJm8BERAREQEREBMM1gSeYXmZGazYvksHiqg3rh6pH2tghfEieTOo28tOomXgWMxPKVKlT46j1PxMW/OapgCZnNuS3siIgX35H6F8TiH+GgF/E4P9k9Ynm3yN0PZxdTi1FO4Mf7p6TLfEjWKHQ8GNYY+v7IiJtN0iYmYCIi8BEXmLwMxMXiBmJiICJi8+oGImZrq4hF95lXrIED7icFbTVIbtpuoWHeZxVtYDa4VVHEm/pAnLz4qV1X3mC9ZAlNxmt6DJq1/qp6rl4yOGm6tT9xQZh8bZL37vGBdMVptVICDlN9zcqButzZ8/dOPEazhc25NPtN/xKjiDW318QtIfAmbdVxbzM5E0hg0OVF8Q3F2uPwjI9t4FjqfKFS2igqLtcBTbO+614+UDFuuiSKuVSoaCMBzEuHIy6FInPgtYKrABcOlNBmBsAKOoWkL8pelmelhqTc9R6v4V2f75g5NunFZrcu3ThtPpr7+xQYiJBc0REQPU/knxVNMJW2msTiG5juFNBzDrl5XSFI/TXvt5zzzVTV2qdH0cVhz+1JqlqZ92ooqsAM9xy/4m809LA7Rwq7FtwKFu4PeXuPGsVfk6bixrDX5PQVrqdzKe0T7E83GseydmtSemw3i2Y+61jO/A6doh9tKgV7bOeWRtl7WXMJnbC8xIKjp5+cKw4jLxnSunk51YHosR3wJSJBHT1TaaypsfR97atbnztxn1+nn+FPH1gTcSEGn3+FPH1nHi9cgh2dlXc5CmtyxPDogWeJz4HEM9NGddhyoZk+Enm7J0XgZiYvECNqabpjdduoWHjOWpp5/oqo67k/lI205sZo9agsxqD7LsvgMjA6MfrEF/e1wn1doA/hGZlexWutEG1NXqk/dBPbn4TbT1Nwwa7Gq4+EsAO0qAfGSNHALTyoJSpdIT2u1t574ELh8ZjCz1+RdENiVNwCAAMlOd+kCTGA0tTqjI7LWzUnPs4iacTo6o/vVX7AB53kXX1WqEHYcXz987z1gZQJttMYcNs8rT2t9r38d06KeJRvdZW6mBlK/U2vtbTVVB4BPZ7bm58JrraNq099Sg3W/J+BvAvGIwyuLMDboLL5TVhtG0k91B5yhnTVSn9Nx9h9pe4H8ptpa92sDiKfCz7Kn+axgXPAaJp0dorckk3Ym5zO4cBKbr7iCcRTTmSiO9mJPgBJOhre53rTYcQSPzMqunMby2IqVN1yBbgFUL+U0edbWOI9U7tG2sUR8ZcMREkIRETBgen6v6bWlg8OhrBLUx7O1Yi+fN1zbX1ooc9Vn7HPnOGhq1Q2UuGvsrf2iM7CfVTVqj9G69ftfnOipGqxHo6vHGqRHpDlxmmsI++kz9JVB3G9xIXE4hTfkKVXq2i/hsk+MlcRqtV303pnrDL5AziqaL0inuqr/ZqL/dafb7cOBraRv7ODxH20ZafetRlt3yyLi8dTUFl2hbcdhyOvYN5X6tbSK+9SrDpClh3rcTR88xBNmZlPA3HnAttLWkbqlMjpU/kfWdiaYw1QWYr1OuXjlKjQ0fUfe575KYfV1jvfygTo0Th29pAF+tTYjusbSR0NSpYcezTBbnqE+2ei9sh0C0rI1WrjOm4v1lD3iYZ9IUfeV2XjsioO9cx2wPQaWl6fPtL1j0nVTxiNuZT259083oa2ndUpjrU28D6yQoaw0G3sVPBh+YuIF+2olK/SdD+LS/GsQI6lrQn00YdRDedp3YbTFGobKxvwKtfytPP8ACCL1Xb6p2SPEX8ZOUtM1lFlZVHAU6YHlAuMxKj+n8R8f8iekfrBiPj/kT0gW2YMqf6wYj4x+BPSYOsGI+MfgT0gWfFYVKilKih1PMfMcD0yLoas0Kd9ldu5v7VmIHAdHjIk6w4j4x+BPSfJ1hxHxj8CekCcOj6e7ZUdgE48Xq9h2B20S28kgTkwGnKjVLVHGzZifZUbhfeBInWXWbaUqtxT3W+k59OjvgVfWLCYcVQuFUUxcA1BdSxvzdE3zho3d9puu3MOHjO+Sufb+UVRe0rbtWvp+yIiT0sn1TW7KOLKPGfM7NCrfEUOHKIx6gbnynsRudPYjqmIWGlrVXXJgjdYKnz/KdlHW8fTpkdTA+YEsAem2TBW6wD5zTV0HhG30lH2bp/SROkda4qWs9A7y69ak+V520tLUG3VU7TsnuM5qup+GOavUTtVh4i/jOOpqU29KyNw2lK+IvAsCODuIPUbz7IvvzlSbVjFp7qhulHH52M56mkq9Fth6jo2/ZZs+5oFxOEp/Av4QJlcMo3XHaZV6Ostcbyrda/wDzadtLWk/Spjsa3gRAsKEjnM6KeLIkBT1moneHXsBHgZ10tM0G3VFHXdfOBI4rkag/aUkqHpVb9+8StaT1c2jegopDnUl6gPaTlJ6nWVvdZW6iDPuBTP1exPBO9vSJc4gePmlU6Z8NRfplzq6JHCclTQ94FSNBuJnTo/QFWs1kBIG9jko6zx6JdcBqctr1L8dncT18JO0sKEUKqhVG4DIQKQ2oKkWZmPgJqPyeU+Ld8v3JmNiBQv8Ap4g5275tXU5KYLF2UDMknKXSvVVFLuQqjMk/7zMpGntOmoedaYPsrzk8T0+UDjxuPCrYE7PMDvYyHXDtVa57BzATppYc1Guewcwli0fosAQICvghTVeJPgP82miSWsJtW2PhUDtOZ8LSNkLlW6ssub5l+rNb7fYiImu1SbKFJm2tkbRCk249E1yU1fT23bgoHef8TLgjeSserNx69WWsesOfROsVVXVNo7BJBBuSMjuJ3S5aN0rUqGyi/E8w6zI/D6toX5SwQMSzADNjx6Lyw4egqgKoCgcwnQOodIUkZn0n0lxuNvKEn1A+alzvJ6r5Tkq6IptvVT1gTuAn1AgKuqdD6K7H2CU/ptOWrquR7lWoOg7LDxF/GWmc2Kx1JMnYA8N57hAqjaHxI3Gm46mTxufKamw+IX3qJP2GVh/NsybxOsijKml+lsh3CRGL0vUYe0+yOAsogcj6QRTZ9qmfrKV8d3jOvDaXb/TrE9AqXHdeV7HVVO4lpGNhl32B64F//TNf+I3cPSJQs+jwiB7QmHXnAPZMrh0BuFAPG02RAxaYKT6iB87Ewac+4gV3TWg8TWbJ6eyPdS7DtOWZlffUjFk3PJHqc/mBPQYgU/BatVU95PFT+cl6OAI3qe6TMxA8p0hh67VKlRqVZdpmbOm4sL5DdwtOJst+XXlPYatZVF2IUcSbSJxen03Iu30kWXu3nwk23B3O+r8JNuzdzvq/H+3mYMzLBrLXLorEKPbG5VX6LcJX5o5sfd26U3Pi7q/RvZJ3VhkG2XZVzUC5A3X49cgp14VTYHmmXiRvLDNwa7zx6b/S90sbR/iJ+IToXSNEf6id8owxSjefOfLaWpDex/C3pLbol8/S9D+IO5vSDpzD/wAT+V/SUZdJIRcEnsMwdJJ9bugXj9YsOPpMfuNM/rHh+LfhMon6VTg3cPWY/Si/C3hAvR1iofXP3R6zTidN4aoNl6bsOpbjqN7iU9dIX+ie8TYuJJ+ie+B96bqKtjRZwpNtlgu0Mr5MDu7JCnaO/OTTUC9ribE0SIEAaJgUDLGNETDaKPCBXuRiT36LPCYgeixEQEREBMRBMDMSOxWnaSZL+0PRu7W9LyHxWmqr5A7A4Lke074FgxWkKdP3mF/hGbd0h8VrExypjZHE5t3bh4yInLidJU0yJufhGZ7eE+bXrSN2l8XvWkbtOnbVrMxuxLHiTecuJxyJ7xz+EZt3SHxOmKjZD2B0H2u/0nDJ+TnR4Uj6pmXtGPDHH1n/AA7dIaS5QBQtlBv9YmxHZvnFESde83ndkq+S2S3VafaSSoUTsL1X785GSzYej7IHQBN3gR/KZ9FDs2u72t6fv+kS+CJmo6JYyyK5plXXIg9nUeiWXCLQroH5NL7mFgGB4XErLbzU6KdQSATz2mtKZM9OfQVE7gy9Rv5yJr6mDaJpuADnslSLdo9IFLGG6Jvp4O/NLOdV6g5g3UR+doGh2XepHZAg6GA6JJYfASSpaP6J10sHbfA46OC6J108F0TupYfhOlKECOGBEHBSWFCZ+bwIb5l0RJn5vEDEXmZyYvSdKn7zXPwjNv8AHbA6rzVXxKILuwUdP5DnkDitYXbKmAg4729BIypULG7Ek8SbmBOYrWMDKmt/rNkO7efCRGJx1Sp77E9G5e6aJ00METvyHjA5p14fRrtmfZHE7+6dtHDqu4dvPOjbygQGsxSjRCLm7m20d4UZsRw5h2yoSS1gx/K12I91f2a9m89pv4SOkLk5O8yTPl4Ob5eXvMsz5R7IIiJrtUiIgb8Bh9uoi9I7t8uC0AJVdC4hVxFMMbbW0o+1b0vLgBK3Brqkz8ZXOzq6xzb4y01KG0LTRgMa1CpfO25l4j1kpTpTl0lg9obS7xv6RN9SWajWVlDKbgi4M2SqaD0rybbDH9mT+E8erjLUIGZmYEzA+TTB3gd0xyK8J9xAwiATcrrNUQOtdnmImwJOCZVyNxIgd3JzM4uXbiYgVHFaYqvltbI+Fcu87zOKfFSqqi7ECczY6/ujtPpA6yZlRectK5zNzO2lA30qc7KZnMhm9TA2mpI7TOkOTpMwPtH2V+0fTM9k6XqSraw4zacINy5n7R/x5zX5GTu8cy1eVl7rFM+fhCJEzESE5siIgIiIEdpCsyvTdf8ATdX7f9+c9QwVRXRXXMMoYdRF552uE20c8SwHZl5y2al4vaw+wfepnZ+6cx+Y7Je41enFEOl4lOnDWP8AvasMxeYvPhnmdsozSGF2TtLuO/oPpJbV/St7UXP2D/b6TmqMCCDmDIt0KtbtBgXuZkZobSnKrst74Gf1h8Q/OScBECZgJi0zEBERAREQPLsd+9PZPuhEQO6nOpIiBvWdA3REDRUlNx372p9tvOZiT+f7sfNL7S92vzaIiJKRSIiAmJmIHVo39yv3v6jJLUv36/X/AHGInRY/cj5Oqxe5X5QtLTU8RPtkaGnHiubrMzEDp0D+/T7/APSZboiBmIiAiIgIiICIiB//2Q=="/>
          <p:cNvSpPr>
            <a:spLocks noChangeAspect="1" noChangeArrowheads="1"/>
          </p:cNvSpPr>
          <p:nvPr/>
        </p:nvSpPr>
        <p:spPr bwMode="auto">
          <a:xfrm>
            <a:off x="1668464" y="-1790700"/>
            <a:ext cx="3743325" cy="3743325"/>
          </a:xfrm>
          <a:prstGeom prst="rect">
            <a:avLst/>
          </a:prstGeom>
          <a:noFill/>
          <a:ln w="9525">
            <a:noFill/>
            <a:miter lim="800000"/>
            <a:headEnd/>
            <a:tailEnd/>
          </a:ln>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defRPr/>
            </a:pPr>
            <a:r>
              <a:rPr lang="en-US" b="1"/>
              <a:t>Disadvantages</a:t>
            </a:r>
            <a:br>
              <a:rPr lang="en-US"/>
            </a:br>
            <a:endParaRPr lang="en-US"/>
          </a:p>
        </p:txBody>
      </p:sp>
      <p:sp>
        <p:nvSpPr>
          <p:cNvPr id="22531" name="Content Placeholder 2"/>
          <p:cNvSpPr>
            <a:spLocks noGrp="1"/>
          </p:cNvSpPr>
          <p:nvPr>
            <p:ph idx="1"/>
          </p:nvPr>
        </p:nvSpPr>
        <p:spPr>
          <a:xfrm>
            <a:off x="1647825" y="2066925"/>
            <a:ext cx="8229600" cy="5029200"/>
          </a:xfrm>
        </p:spPr>
        <p:txBody>
          <a:bodyPr/>
          <a:lstStyle/>
          <a:p>
            <a:r>
              <a:rPr lang="en-US" sz="2400" dirty="0">
                <a:latin typeface="Times New Roman" pitchFamily="18" charset="0"/>
                <a:cs typeface="Times New Roman" pitchFamily="18" charset="0"/>
              </a:rPr>
              <a:t>Cost of note takers is very high.</a:t>
            </a:r>
          </a:p>
          <a:p>
            <a:r>
              <a:rPr lang="en-US" sz="2400" dirty="0">
                <a:latin typeface="Times New Roman" pitchFamily="18" charset="0"/>
                <a:cs typeface="Times New Roman" pitchFamily="18" charset="0"/>
              </a:rPr>
              <a:t>Only high class people can afford this type of note takers.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a:t>FUTURE SCOPE</a:t>
            </a:r>
            <a:br>
              <a:rPr lang="en-US" dirty="0"/>
            </a:br>
            <a:endParaRPr lang="en-US" dirty="0"/>
          </a:p>
        </p:txBody>
      </p:sp>
      <p:sp>
        <p:nvSpPr>
          <p:cNvPr id="23555" name="Content Placeholder 2"/>
          <p:cNvSpPr>
            <a:spLocks noGrp="1"/>
          </p:cNvSpPr>
          <p:nvPr>
            <p:ph idx="1"/>
          </p:nvPr>
        </p:nvSpPr>
        <p:spPr>
          <a:xfrm>
            <a:off x="1238250" y="2276474"/>
            <a:ext cx="10325100" cy="1924051"/>
          </a:xfrm>
        </p:spPr>
        <p:txBody>
          <a:bodyPr/>
          <a:lstStyle/>
          <a:p>
            <a:pPr>
              <a:buFont typeface="Arial" charset="0"/>
              <a:buNone/>
            </a:pPr>
            <a:r>
              <a:rPr lang="en-US" sz="2400" dirty="0">
                <a:latin typeface="Times New Roman" pitchFamily="18" charset="0"/>
                <a:cs typeface="Times New Roman" pitchFamily="18" charset="0"/>
              </a:rPr>
              <a:t>   Companies had  succeeded  to  make  similar  products  and put  them  in  the market. Putting a newly invented, innovative product in the market is not easy. The prices in the market must be well observed for similar products.</a:t>
            </a:r>
          </a:p>
          <a:p>
            <a:pPr>
              <a:buFont typeface="Arial" charset="0"/>
              <a:buNone/>
            </a:pP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a:t>CONCLUSION</a:t>
            </a:r>
            <a:endParaRPr lang="en-US"/>
          </a:p>
        </p:txBody>
      </p:sp>
      <p:sp>
        <p:nvSpPr>
          <p:cNvPr id="3" name="Content Placeholder 2"/>
          <p:cNvSpPr>
            <a:spLocks noGrp="1"/>
          </p:cNvSpPr>
          <p:nvPr>
            <p:ph idx="1"/>
          </p:nvPr>
        </p:nvSpPr>
        <p:spPr/>
        <p:txBody>
          <a:bodyPr>
            <a:normAutofit/>
          </a:bodyPr>
          <a:lstStyle/>
          <a:p>
            <a:pPr>
              <a:lnSpc>
                <a:spcPct val="90000"/>
              </a:lnSpc>
              <a:buFont typeface="Arial" charset="0"/>
              <a:buChar char="•"/>
            </a:pPr>
            <a:r>
              <a:rPr lang="en-US" sz="2400">
                <a:latin typeface="Times New Roman" pitchFamily="18" charset="0"/>
                <a:cs typeface="Times New Roman" pitchFamily="18" charset="0"/>
              </a:rPr>
              <a:t>The system will try to improve a pen, which helps people get rid of typing problems on computer by the technology, which converts your handwriting to text format on your PC.  </a:t>
            </a:r>
          </a:p>
          <a:p>
            <a:pPr>
              <a:lnSpc>
                <a:spcPct val="90000"/>
              </a:lnSpc>
              <a:buFont typeface="Arial" charset="0"/>
              <a:buChar char="•"/>
            </a:pPr>
            <a:r>
              <a:rPr lang="en-US" sz="2400">
                <a:latin typeface="Times New Roman" pitchFamily="18" charset="0"/>
                <a:cs typeface="Times New Roman" pitchFamily="18" charset="0"/>
              </a:rPr>
              <a:t>The device takes a practical extent since it offers high mobility.</a:t>
            </a:r>
          </a:p>
          <a:p>
            <a:pPr>
              <a:lnSpc>
                <a:spcPct val="90000"/>
              </a:lnSpc>
              <a:buFont typeface="Arial" charset="0"/>
              <a:buChar char="•"/>
            </a:pPr>
            <a:r>
              <a:rPr lang="en-US" sz="2400">
                <a:latin typeface="Times New Roman" pitchFamily="18" charset="0"/>
                <a:cs typeface="Times New Roman" pitchFamily="18" charset="0"/>
              </a:rPr>
              <a:t>the price of innovation will be reasonable for the sectors that can use it effectively in their business or lessons.</a:t>
            </a:r>
          </a:p>
          <a:p>
            <a:pPr>
              <a:lnSpc>
                <a:spcPct val="90000"/>
              </a:lnSpc>
              <a:buFont typeface="Arial" charset="0"/>
              <a:buChar char="•"/>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048000" y="2514600"/>
            <a:ext cx="5867400" cy="1219200"/>
          </a:xfrm>
        </p:spPr>
        <p:txBody>
          <a:bodyPr>
            <a:normAutofit lnSpcReduction="10000"/>
          </a:bodyPr>
          <a:lstStyle/>
          <a:p>
            <a:pPr>
              <a:buFont typeface="Wingdings 2" pitchFamily="18" charset="2"/>
              <a:buNone/>
            </a:pPr>
            <a:r>
              <a:rPr lang="en-US" sz="7200"/>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609600"/>
            <a:ext cx="3124200" cy="1143000"/>
          </a:xfrm>
        </p:spPr>
        <p:txBody>
          <a:bodyPr rtlCol="0">
            <a:normAutofit fontScale="90000"/>
          </a:bodyPr>
          <a:lstStyle/>
          <a:p>
            <a:pPr>
              <a:defRPr/>
            </a:pPr>
            <a:r>
              <a:rPr lang="en-US" b="1" dirty="0"/>
              <a:t>Introduction</a:t>
            </a:r>
            <a:br>
              <a:rPr lang="en-US" dirty="0"/>
            </a:br>
            <a:endParaRPr lang="en-US" dirty="0"/>
          </a:p>
        </p:txBody>
      </p:sp>
      <p:sp>
        <p:nvSpPr>
          <p:cNvPr id="8195" name="Content Placeholder 2"/>
          <p:cNvSpPr>
            <a:spLocks noGrp="1"/>
          </p:cNvSpPr>
          <p:nvPr>
            <p:ph idx="1"/>
          </p:nvPr>
        </p:nvSpPr>
        <p:spPr>
          <a:xfrm>
            <a:off x="2286000" y="1905000"/>
            <a:ext cx="8229600" cy="3048000"/>
          </a:xfrm>
        </p:spPr>
        <p:txBody>
          <a:bodyPr>
            <a:normAutofit lnSpcReduction="10000"/>
          </a:bodyPr>
          <a:lstStyle/>
          <a:p>
            <a:r>
              <a:rPr lang="en-US" sz="2400" dirty="0"/>
              <a:t>The Smart Note Taker is such a helpful product that satisfies the needs of the people in today's technologic and fast life. </a:t>
            </a:r>
          </a:p>
          <a:p>
            <a:r>
              <a:rPr lang="en-US" sz="2400" dirty="0"/>
              <a:t>This product can be used in many ways. </a:t>
            </a:r>
          </a:p>
          <a:p>
            <a:r>
              <a:rPr lang="en-US" sz="2400" dirty="0"/>
              <a:t>The Smart Note Taker provides taking fast and easy notes to people who are busy one's self with something. </a:t>
            </a:r>
          </a:p>
          <a:p>
            <a:r>
              <a:rPr lang="en-US" sz="2400" dirty="0"/>
              <a:t>This will save time and facilitate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a:t>Features Of Smart Note Taker</a:t>
            </a:r>
            <a:br>
              <a:rPr lang="en-US" dirty="0"/>
            </a:br>
            <a:endParaRPr lang="en-US" dirty="0"/>
          </a:p>
        </p:txBody>
      </p:sp>
      <p:sp>
        <p:nvSpPr>
          <p:cNvPr id="3" name="Content Placeholder 2"/>
          <p:cNvSpPr>
            <a:spLocks noGrp="1"/>
          </p:cNvSpPr>
          <p:nvPr>
            <p:ph idx="1"/>
          </p:nvPr>
        </p:nvSpPr>
        <p:spPr/>
        <p:txBody>
          <a:bodyPr>
            <a:normAutofit/>
          </a:bodyPr>
          <a:lstStyle/>
          <a:p>
            <a:pPr>
              <a:lnSpc>
                <a:spcPct val="90000"/>
              </a:lnSpc>
            </a:pPr>
            <a:r>
              <a:rPr lang="en-US" sz="2400" dirty="0">
                <a:latin typeface="Times New Roman" pitchFamily="18" charset="0"/>
                <a:cs typeface="Times New Roman" pitchFamily="18" charset="0"/>
              </a:rPr>
              <a:t> With the help of smart note taker handwritten  notes will be instantly converted  into  editable  text.</a:t>
            </a:r>
          </a:p>
          <a:p>
            <a:pPr>
              <a:lnSpc>
                <a:spcPct val="90000"/>
              </a:lnSpc>
            </a:pPr>
            <a:r>
              <a:rPr lang="en-US" sz="2400" dirty="0">
                <a:latin typeface="Times New Roman" pitchFamily="18" charset="0"/>
                <a:cs typeface="Times New Roman" pitchFamily="18" charset="0"/>
              </a:rPr>
              <a:t> It  is   good   and   helpful  for   blinds  that  think  and  write  freely. </a:t>
            </a:r>
          </a:p>
          <a:p>
            <a:pPr>
              <a:lnSpc>
                <a:spcPct val="90000"/>
              </a:lnSpc>
            </a:pPr>
            <a:r>
              <a:rPr lang="en-US" sz="2400" dirty="0">
                <a:latin typeface="Times New Roman" pitchFamily="18" charset="0"/>
                <a:cs typeface="Times New Roman" pitchFamily="18" charset="0"/>
              </a:rPr>
              <a:t>It’s  also  useful   especially  for  instructors  in  presentation . The Instructors may not want to present the lecture in front of the board.   </a:t>
            </a:r>
            <a:r>
              <a:rPr lang="en-US" dirty="0"/>
              <a:t>                                                                                                                           </a:t>
            </a:r>
          </a:p>
          <a:p>
            <a:pPr>
              <a:lnSpc>
                <a:spcPct val="90000"/>
              </a:lnSpc>
              <a:buFont typeface="Arial"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a:t>SYSTEM OVERVIEW</a:t>
            </a:r>
            <a:endParaRPr lang="en-US"/>
          </a:p>
        </p:txBody>
      </p:sp>
      <p:sp>
        <p:nvSpPr>
          <p:cNvPr id="3" name="Content Placeholder 2"/>
          <p:cNvSpPr>
            <a:spLocks noGrp="1"/>
          </p:cNvSpPr>
          <p:nvPr>
            <p:ph idx="1"/>
          </p:nvPr>
        </p:nvSpPr>
        <p:spPr/>
        <p:txBody>
          <a:bodyPr>
            <a:normAutofit/>
          </a:bodyPr>
          <a:lstStyle/>
          <a:p>
            <a:pPr>
              <a:lnSpc>
                <a:spcPct val="80000"/>
              </a:lnSpc>
              <a:buFontTx/>
              <a:buChar char="•"/>
            </a:pPr>
            <a:r>
              <a:rPr lang="en-US" sz="2400" b="1" dirty="0">
                <a:solidFill>
                  <a:srgbClr val="FF0000"/>
                </a:solidFill>
                <a:latin typeface="Times New Roman" pitchFamily="18" charset="0"/>
                <a:cs typeface="Times New Roman" pitchFamily="18" charset="0"/>
              </a:rPr>
              <a:t> CONSTRUCTION</a:t>
            </a:r>
            <a:endParaRPr lang="en-US" sz="2400" dirty="0">
              <a:solidFill>
                <a:srgbClr val="FF0000"/>
              </a:solidFill>
              <a:latin typeface="Times New Roman" pitchFamily="18" charset="0"/>
              <a:cs typeface="Times New Roman" pitchFamily="18" charset="0"/>
            </a:endParaRPr>
          </a:p>
          <a:p>
            <a:pPr>
              <a:lnSpc>
                <a:spcPct val="80000"/>
              </a:lnSpc>
              <a:buFontTx/>
              <a:buNone/>
            </a:pPr>
            <a:r>
              <a:rPr lang="en-US" sz="2400" dirty="0">
                <a:latin typeface="Times New Roman" pitchFamily="18" charset="0"/>
                <a:cs typeface="Times New Roman" pitchFamily="18" charset="0"/>
              </a:rPr>
              <a:t>     Since, JAVA applet is suitable for both the drawings and strings, all these  applications  can be put  together by developing a single JAVA applet program.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pPr>
              <a:lnSpc>
                <a:spcPct val="80000"/>
              </a:lnSpc>
              <a:buFontTx/>
              <a:buChar char="•"/>
            </a:pPr>
            <a:r>
              <a:rPr lang="en-US" sz="2400" b="1" dirty="0">
                <a:solidFill>
                  <a:srgbClr val="FF0000"/>
                </a:solidFill>
                <a:latin typeface="Times New Roman" pitchFamily="18" charset="0"/>
                <a:cs typeface="Times New Roman" pitchFamily="18" charset="0"/>
              </a:rPr>
              <a:t>Applet</a:t>
            </a:r>
          </a:p>
          <a:p>
            <a:pPr>
              <a:lnSpc>
                <a:spcPct val="80000"/>
              </a:lnSpc>
              <a:buFontTx/>
              <a:buNone/>
            </a:pPr>
            <a:r>
              <a:rPr lang="en-US" sz="2400" dirty="0">
                <a:latin typeface="Times New Roman" pitchFamily="18" charset="0"/>
                <a:cs typeface="Times New Roman" pitchFamily="18" charset="0"/>
              </a:rPr>
              <a:t>    Applet is a function of java which for example, is a kind of container (file) which contains a set of programs made in java.  </a:t>
            </a:r>
            <a:r>
              <a:rPr lang="en-US" dirty="0"/>
              <a:t>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85975" y="952500"/>
            <a:ext cx="2895600" cy="1143000"/>
          </a:xfrm>
        </p:spPr>
        <p:txBody>
          <a:bodyPr/>
          <a:lstStyle/>
          <a:p>
            <a:r>
              <a:rPr lang="en-US" b="1" dirty="0"/>
              <a:t>Database</a:t>
            </a:r>
            <a:endParaRPr lang="en-US" dirty="0"/>
          </a:p>
        </p:txBody>
      </p:sp>
      <p:sp>
        <p:nvSpPr>
          <p:cNvPr id="11267" name="Content Placeholder 2"/>
          <p:cNvSpPr>
            <a:spLocks noGrp="1"/>
          </p:cNvSpPr>
          <p:nvPr>
            <p:ph idx="1"/>
          </p:nvPr>
        </p:nvSpPr>
        <p:spPr>
          <a:xfrm>
            <a:off x="1752600" y="2590800"/>
            <a:ext cx="6934200" cy="2590800"/>
          </a:xfrm>
        </p:spPr>
        <p:txBody>
          <a:bodyPr/>
          <a:lstStyle/>
          <a:p>
            <a:pPr>
              <a:buFont typeface="Arial" charset="0"/>
              <a:buNone/>
            </a:pPr>
            <a:r>
              <a:rPr lang="en-US" sz="2400" dirty="0">
                <a:latin typeface="Times New Roman" pitchFamily="18" charset="0"/>
                <a:cs typeface="Times New Roman" pitchFamily="18" charset="0"/>
              </a:rPr>
              <a:t>  	The system installed in the  pen will consist of a database which  will help the processor to  recognize various words made visually in the air.</a:t>
            </a:r>
          </a:p>
        </p:txBody>
      </p:sp>
      <p:pic>
        <p:nvPicPr>
          <p:cNvPr id="11268" name="Picture 6" descr="http://fims.net.my/wp-content/uploads/2013/02/database_development-1.png"/>
          <p:cNvPicPr>
            <a:picLocks noChangeAspect="1" noChangeArrowheads="1"/>
          </p:cNvPicPr>
          <p:nvPr/>
        </p:nvPicPr>
        <p:blipFill>
          <a:blip r:embed="rId2" cstate="print"/>
          <a:srcRect/>
          <a:stretch>
            <a:fillRect/>
          </a:stretch>
        </p:blipFill>
        <p:spPr bwMode="auto">
          <a:xfrm>
            <a:off x="8686800" y="2095500"/>
            <a:ext cx="3190875" cy="23931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a:defRPr/>
            </a:pPr>
            <a:r>
              <a:rPr lang="en-US" b="1"/>
              <a:t>Working</a:t>
            </a:r>
            <a:br>
              <a:rPr lang="en-US"/>
            </a:br>
            <a:endParaRPr lang="en-US"/>
          </a:p>
        </p:txBody>
      </p:sp>
      <p:sp>
        <p:nvSpPr>
          <p:cNvPr id="12291" name="Content Placeholder 2"/>
          <p:cNvSpPr>
            <a:spLocks noGrp="1"/>
          </p:cNvSpPr>
          <p:nvPr>
            <p:ph idx="1"/>
          </p:nvPr>
        </p:nvSpPr>
        <p:spPr>
          <a:xfrm>
            <a:off x="1344613" y="2257425"/>
            <a:ext cx="7696200" cy="3505200"/>
          </a:xfrm>
        </p:spPr>
        <p:txBody>
          <a:bodyPr/>
          <a:lstStyle/>
          <a:p>
            <a:pPr>
              <a:buFont typeface="Arial" charset="0"/>
              <a:buNone/>
            </a:pP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Smart note taker will be simple but powerful. The product will be able to sense 3D shapes and motions that user tries to draw. The sensed information will be processed and transferred to the memory chip and then will be monitored on the display device.</a:t>
            </a:r>
          </a:p>
        </p:txBody>
      </p:sp>
      <p:sp>
        <p:nvSpPr>
          <p:cNvPr id="12292" name="AutoShape 2" descr="data:image/jpeg;base64,/9j/4AAQSkZJRgABAQAAAQABAAD/2wCEAAkGBxAQEhASEBAOEA8QEBYQEA4REA8QEhAPFREaFyARFBUZHCggGBoxGxMTIjEiKikrMi4uFx80ODMsNygtLisBCgoKDg0OGxAQGywlICYvLCwsNywsLCwvLCwsLCwsLCstLCwsLCwsLSwsLCwsLCwsLCwsLCwsLCwsLCwsLCwsLP/AABEIAOEA4QMBEQACEQEDEQH/xAAcAAEAAQUBAQAAAAAAAAAAAAAABgEEBQcIAwL/xABMEAACAQEDBwYICgcHBQAAAAAAAQIDBAURBgchMUFRcRIiYXORshMkM0JygbHRFiMyNFKUobPB4hRiY3SCwuE1U2SDo6TwFSVDkqL/xAAaAQEAAgMBAAAAAAAAAAAAAAAABAUCAwYB/8QANBEBAAECAwUFBwQDAQEAAAAAAAECAwQRMQUhMnGBEiIzQVETFGGRobHBNELh8COS0fEV/9oADAMBAAIRAxEAPwDeIAAAAAAAAAAAAAAAAAAAAAAAAAAAAAAAAAAAAAAAAAAAAAAAAAAAAAAAAAAAAAAAAAAAAAAADWec7KG2WW0UoWevKlCdHlOMVB4y5bWOLTexFjg7NFdEzVCsxt+5briKZy3MTk1nBtVF+MN2mk3p5TSqR6Yy28H9hKuYGiunu7pQ7e0blurKvfH1bSua+rPa4cuhUUl50dU4PdKOtFTds12pyqhc2b9F2M6JZA1NwAAAAAAAAAAAAAAAAAAAAAAAAAAAABqTPKvGLM/2DXZUfvLTAcM81RtLip5IPZ9XrLWjRT3NV5YrZUozVSlOVOpHVKLwfB710CuimuMqozh5RXVRPapnKWycmc4kKmFO2JU56lXXk5ekvMfTq4FTiNnzTvt7/gusNtOmru3d0+vknlOakk4tSi1ipJppremVsxlulaxOe+H0ePQAAAAAAAAAAAAAAAAAAAAAAAAAANUZ54/HWR76U12SXvLTZ/DUqdpcVKBWbV6y0o0U1zV7GbAAzmTuVVpsTShLl0cedQm24/wvzXw7GR7+Fova6+qVh8Zcs6b49G1sncqbNbVhTlyKuGMqE2lNdK+kulfYUt/C12ddPVfYfF270d3X0ZwjJQAAAAAAAAAAAAAAAAAAAAAAAAANW56o86xPfGsux0/eWWz9Kun5VW0v29fw17ZtT4ltRopbmr2M2AAArTm4tSi3GSeKkm0096a1CYz3SRMxOcL2d+WzZarT669X3mqbNvypj5NsX7nnXV85Z2nct/ySadpaaxT/AExaU9vyyHOIw0eUfL+E+MNi5351f7fyr/0G/wD/ABP1z8495w3pHy/h77ti/Wf9v5V+D1/f4j65+c895w3pHyPdcX6z81Pg3fv7b65+c996w3pHyPdMV6z8z4MX5+1+t/mHvWH9I+R7nivWfmp8FL73T+t/mHveH9I+Tz3LE+s/M+CN9bpfWvzD3yx6fQ9xxPr9T4HXzu/3X9R77Y9Poe4Yj1+qnwKvj6K+s/1PffrPp9D/AOff9fqw993dbLFKnC04xdROUeTVc9CeGzib7N+i7wwj38Pcs8U/VtzIGTdgszbbfJlpen/ySKfGR/mqXeBnOxSkBFSwAAAAAAAAAAAayz1R0WJ7nWXaoe4stn/u6KvaccM8/wANb2bU+JbUKW49zNrAAACkgOh7v8lS6uPdRy1fFLsKOGFwYsgAAAAAAADVmeLy1i6up3olps3z6KjaulPX8Jhm8fiFn4T+8kRsd49SXgP09P8AfNIyImAAAAAAAAAAAA1xnoj8VZHuqzXbBe4sNnz3qlbtKO7Tzaxsu0t6FHce5sawAAAowOh7u8lS6qHdRy1fFPN19vhjkuDFmAAAAAAAAatzx+VsXoVO9EtNm+fRUbV/b1/CW5uX/wBvs/8AH97IjY7x6un2Stnfp6ev3SUiJoAAAAAAAAAAANeZ5l4vZn+3f3bJ+A455K7aXBHNqyzbS4tqO4uDY1AAABRgdD3d5Kl1UO6jlq+Kebr7fDHJcGLMAAAAAAAA1dnk8pYvRqe2BabN8+in2r+3r+Eqzb/2fQ41PvZEfH+PPT7JWzv09PX7yk5DTgAAAAAAAAAAAQHPJHxSg91pS7ac/cTsBxzyV20vDjm1PZtb4FzQo7i4NjUAAAFGB0NdnkaPVQ7iOXucU83X2+COS5MGYAAAAAAABrDPKufYv8z2wLPZ2s9FRtTSnqk+bb+z6PpVPvpGjH+PPT7JWzv09PX7ylBDTQAAAAAAAAAAAQXPCvEqfRaofd1CbgPEnkgbR8Lq1FZtb4F1Rqobmi5NjUAAAFGB0NdnkaPVQ7iOXucU83X2+COS5MGYAAAAAAABrLPKtNi41P5Cz2drPRVbU0p6pJm0fiFH06n3sjRj/Hnp9m/Z36enr90pIacAAAAAAAAAAACF52442DhXpv2r8SZgfF6IW0PB6w05ZtfqLqjVQXNFybWkAAAKMDoW6/I0eqh3Ecvc455uvt8EcoXRgzAAAAAAAANaZ5l8x9Kp7IFls7Weir2pw09UgzZPxCn1lTvs1bQ8aejds39PHX7pWQk4AAAAAAAAAAAEQzqRxu6r0VKT/wBRL8SVgvFjqiY7wZ6NLWfX6i8o1c9c0XRtaQAAAowOhbr8jR6qHcRy9zjnm6+3wRyhdGDMAAWl7W1UKNSo/NjzVvk9CXa0a7tz2dE1MLlfYpmpHbqyxTwjaI8l/wB7BYx/ijrXqxIdrHRpWi28XGlaU0K8KkVKEoyi9UotNE+mqKozhMiYmM4eh69ANbZ5vk2LrKnsgWOzuKeir2nwR1Z3Ng/EYdbU7xr2h409G3ZvgRzlLCEngAAAAAAAAAAA1vnXv9ciVjgk8eROtJ6485SUV06E3xRaYHDd32s9FRtDFd72NPX8NX2fWWVGqqr0XkFtepG+IR5kbW7AZwZS+TFkAUYHQt0+QodTDuI5e5xzzl19vgjlC6MGYAAhmXdvxlCgnoj8ZPi9CXZi/Witx1zfFEc0DGV74pRMr0Jc2G31aEuVSm4PalqlxWpmdFyqic6ZZ0V1UTnTKW3VlhCWEbQvBy/vI4uD4rWvtLC1jondXuTbeLid1e5JqVSMkpRalF6pJpp+snRMTGcJcTE74a6zzLmWLrKndiWWzuKeit2nwR1ZrNc/EV11T2ow2h43SGezPA6ylxBWAAAAAAAAAAAANG5w4yVttXKx+VFr0XCOH2HQ4aYnD05f3e5nFxlias/7uRihrRso1aq9F5jow6cTfnuR8vNQ8egACjA6EunyFDqYdxHL3OOecuvt8EcoXZgzAPivVUIylJ4RinJvoSxPKpiIzl5M5RnLVVutTrVJ1Ja5ycsNy2LswRQV1zXVNU+amrqmqqZl4GLEAyN23JaLRg6cOZjh4STSj736jdbw9y5vpjc20Wa69IS+4cnpWZ8p15t7acNFN8U8ceOgsbGGm3v7X/E6zh5t780YzzL4ux9bPuou9n8Uou0+CGWzWPxL/Pn+BjtHxukM9meB1lMCCsAAAAAAAAAAAAQjOdk9TrWepak3CtQp4tpYqpBP5Mu3Qydg8RVTPs/KVfjsNTXT7Tzj6tO0flIt6dVJXo9a7awa4Mzqzje10ZTul8qs5aEsN/A8iqZ3MpoineuDY1AFGB0JdHkKHUw7iOXucc85dfa4I5QuzBmARrLi38ikqSfOqvndEIvH24faQsdcyo7PqiYuvKns+qIWG7K9byVOcl9LDCP/ALPQV1FquvhhBot1V6Q8K1Fw0PXjg+hrYa/gweYGXyevuVlnpxlRk+fDc/px6faSMPfm1Pwb7N6bc/BsShWjUipwkpRksVJami5pqiqM4WkTExnDX2eZfE2Trpdwsdn8Uq7aXBDKZqn4lL94n3Ynm0fG6Q92X4HWUxICxAAAAAAAAAAABhMto42C2/u832LH8Ddh/Fp5tGJ8Krk0BS1riX9Orm6tF20bmhSMUtSwPIiIJmZ1fR6AFGB0JdHkKHU0+4jl7nHPOXX2uCOULswZgFlWuujOp4WcFOeCiuXzlFLYovRtZqmzRVV2pjOWubVM1dqYXiWGrQtxtbECynsXIrTWHNqfGR4vX9uJSYu32Ls/HeqcTR2bk/Hej7WGgjtKh6MtcN+TsssNM6TfOp4//Udz9pvsYiq1PwbrN6bc/B852LZTr2WyTpyUo/pDXSn4N6GtjOn2ZcprmZpnyZY+uK7UTHqzGan5nP8AeZ9yBs2l43RnsvwOspmV6xAAAAAAAAAAABicrY42G2/ulb7KUmbbHiU84ar/AIVXKXPdPWuJf06uaq0XhvRwAAAowOg7n+b2fqafcRy93jnnLr7XBHKF4YMwAAAwmVdi8JS5aXOpYy/g2+xP1EPG2u1R2o1j7IuKt9qjP0QS0U8dK1r2FPCsWxk9APG1WaNWPJmsY4468MHvXSb8PibmHr7ducvzzeVRExlKX5u7RSoUp0JVEpyrSnDlaOVFxisMdWPNZc17RoxVUTMZTll/4mYCabdHYmfNNjJYgAAAAAAAAAAAx2UceVZLWt9mqrtpSNlqcrlPOGu9GduqPhLnWnrXFHQRq5mdF6b0cAAAKMDoO5/m9n6in3Ecvd455y6+1wRyheGDMAAAKNY6HpT0NAa+vqwOhVlHzHzoP9V7PVqKHEWvZ15eXkp71v2deXkw9enhpWr2GqJa3kegAAzV1ZS16GEW/C015knpS/Vlr7cSTaxddG6d8JFvE10btYS67co7PXwXK8HN+ZUwi8eh6mWNvFW6/PKfim28RRX8GXJDeAAAAAAAAALW9o40K630ZrtgzKjihjXvplzbT2eo6KNXLzovjejgAABRgdB3N83s/UU+4jl7vHPOXXWuCnlC8MGwAAAAGOv27VaKbSw8JHnQfTufQyPibPtaMvPyab9r2lOXm1/OLTaawaeDT2PcUcxMTkqJjLVa1aeGrV7D168z0AAAC9sN72ijh4OrJJea+dHseo2UXrlHDLZRdro0lnrBlhWlKMJUYVJSaiuQ3BtvjiiXbxtczlMZpNGLqmcpjNM1069q1lmnqgAAAAAA8basadT0Jd1ntOsPKtJc0R2HRuXX5vRgAAAowOg7m+b2fqKfcRzF3jnnLrrXBTyheGtsAAAAAAjWVNzctOtTXPS+MivOS85dJX4zD9rv06+aFirGffp6ogVaveM6e7sPc3ryPQAAAJlkVdGC/SJrS9FJPZHbP8F0cSywVjL/ACT0T8Lay789EtLBNAAAAAAAfFVYxkt6a+w9jV5OjmZrDHidE5dfEhGAAACf5G5BOpya9si40/lQs70Sn01Ny/V1vb01mKx3Z7lvX1/4tsHs6Zyru/L/AK2dCKSSSSSWCSWCSWxIp5nNeRGSoAAAAAAAERyluDDGtRjzdc6aWr9aK3dBWYrC5d+jqgYjD5d6lFsSuQXxJYno83EPVD0ZTJ66naaqTx8HHnVH0fR4v3m/D2fa15eXm3WLXtKvg2VGKSSSSSWCS1JLYXcblsqAAAAAAAAA5lrrCUluk19p0UaOXq1ldokoqoHpZ6E6kowpxlOc3hGEVi2+hHlVUUxnOj2mmap7NMb21cjchoWbk1rSo1LRocYa4UX/ADS6dmzeUuKxs3O7Ruj7r/B4CLfer3z9k1K9ZAAAAAAAAAABF8oMmuVjUs6SlrlS1KXTHc+gr8Rg8+9R8kK/hs+9Qh04tNpppp4NNYNPc0VmWWqBlk+QK06TnKMYpuUmoxS2tnsRMzlD2ImZyhsq5LsjZqUYLBy+VOX0pv8ADZ6i8sWot0ZLa1bi3TkyBubQAAAAAAAABzVeMcKtZbqs12TZ0NHDDma+Keb2jqXAlQhzqv7numta6ip0IcqWuUnojCP0pvYjXdu02qe1U22bNd6rs0Q3DktktRsMdGFSvJc+u1p9GK82P/GUOIxVV6fh6Oiw2EosRu3z6s+RksAAAAAAAAAAAADF3xcdK0rFrkVMNFSOvhJeciPew9F3XVpu2KbnNB71uatZ3z44w2VI4uL47nxKq7Yrt66K65Zqo1SHIy6MF+kTWmSwpJ7I7Z+vZ0cSbgrGUe0nolYW1l356JWWCaAAAAAAAAAAHOF+RwtNqW601V/qyOgt8Ecoc1e8SrnLO5J5L1re1yeZQj8uu1o9GC86XsPb+Kps0798+jzD4Su/V6R6tx3NdFGyU1ToQ5Mdcm9Mpy+lJ7WUV27Vdq7VUuhs2aLVPZohfmttAAAAAAAAAAAAAAAKSimmmk09DT0poBGKSSSSS0JLQktwFQAAAAAAAAAABh7VkvYKrlKdks8pSblKXg4qTk3i22tOJti/cjSqWmcPanWmGTs1nhShGFOMYQguTGEVgorcka5mZnOW2mmKYyh6nj0AAAAAAAAAAAAAAAAAAAAAAAAAAAAAAAAAAAAAAAAAAAAAAAAAAAAAAAAAAAAAAAAAAAAAAAAAAAAAAAAAAAAAAAAAAAAAAAAAAAAAAAAAAAAAAAAAAAAAAAAAAAAAB//Z"/>
          <p:cNvSpPr>
            <a:spLocks noChangeAspect="1" noChangeArrowheads="1"/>
          </p:cNvSpPr>
          <p:nvPr/>
        </p:nvSpPr>
        <p:spPr bwMode="auto">
          <a:xfrm>
            <a:off x="1668463" y="-1690688"/>
            <a:ext cx="3524250" cy="3524251"/>
          </a:xfrm>
          <a:prstGeom prst="rect">
            <a:avLst/>
          </a:prstGeom>
          <a:noFill/>
          <a:ln w="9525">
            <a:noFill/>
            <a:miter lim="800000"/>
            <a:headEnd/>
            <a:tailEnd/>
          </a:ln>
        </p:spPr>
        <p:txBody>
          <a:bodyPr/>
          <a:lstStyle/>
          <a:p>
            <a:endParaRPr lang="en-US"/>
          </a:p>
        </p:txBody>
      </p:sp>
      <p:sp>
        <p:nvSpPr>
          <p:cNvPr id="12293" name="AutoShape 4" descr="data:image/jpeg;base64,/9j/4AAQSkZJRgABAQAAAQABAAD/2wCEAAkGBxAQEhASEBAOEA8QEBYQEA4REA8QEhAPFREaFyARFBUZHCggGBoxGxMTIjEiKikrMi4uFx80ODMsNygtLisBCgoKDg0OGxAQGywlICYvLCwsNywsLCwvLCwsLCwsLCstLCwsLCwsLSwsLCwsLCwsLCwsLCwsLCwsLCwsLCwsLP/AABEIAOEA4QMBEQACEQEDEQH/xAAcAAEAAQUBAQAAAAAAAAAAAAAABgEEBQcIAwL/xABMEAACAQEDBwYICgcHBQAAAAAAAQIDBAURBgchMUFRcRIiYXORshMkM0JygbHRFiMyNFKUobPB4hRiY3SCwuE1U2SDo6TwFSVDkqL/xAAaAQEAAgMBAAAAAAAAAAAAAAAABAUCAwYB/8QANBEBAAECAwUFBwQDAQEAAAAAAAECAwQRMQUhMnGBEiIzQVETFGGRobHBNELh8COS0fEV/9oADAMBAAIRAxEAPwDeIAAAAAAAAAAAAAAAAAAAAAAAAAAAAAAAAAAAAAAAAAAAAAAAAAAAAAAAAAAAAAAAAAAAAAAADWec7KG2WW0UoWevKlCdHlOMVB4y5bWOLTexFjg7NFdEzVCsxt+5briKZy3MTk1nBtVF+MN2mk3p5TSqR6Yy28H9hKuYGiunu7pQ7e0blurKvfH1bSua+rPa4cuhUUl50dU4PdKOtFTds12pyqhc2b9F2M6JZA1NwAAAAAAAAAAAAAAAAAAAAAAAAAAAABqTPKvGLM/2DXZUfvLTAcM81RtLip5IPZ9XrLWjRT3NV5YrZUozVSlOVOpHVKLwfB710CuimuMqozh5RXVRPapnKWycmc4kKmFO2JU56lXXk5ekvMfTq4FTiNnzTvt7/gusNtOmru3d0+vknlOakk4tSi1ipJppremVsxlulaxOe+H0ePQAAAAAAAAAAAAAAAAAAAAAAAAAANUZ54/HWR76U12SXvLTZ/DUqdpcVKBWbV6y0o0U1zV7GbAAzmTuVVpsTShLl0cedQm24/wvzXw7GR7+Fova6+qVh8Zcs6b49G1sncqbNbVhTlyKuGMqE2lNdK+kulfYUt/C12ddPVfYfF270d3X0ZwjJQAAAAAAAAAAAAAAAAAAAAAAAAANW56o86xPfGsux0/eWWz9Kun5VW0v29fw17ZtT4ltRopbmr2M2AAArTm4tSi3GSeKkm0096a1CYz3SRMxOcL2d+WzZarT669X3mqbNvypj5NsX7nnXV85Z2nct/ySadpaaxT/AExaU9vyyHOIw0eUfL+E+MNi5351f7fyr/0G/wD/ABP1z8495w3pHy/h77ti/Wf9v5V+D1/f4j65+c895w3pHyPdcX6z81Pg3fv7b65+c996w3pHyPdMV6z8z4MX5+1+t/mHvWH9I+R7nivWfmp8FL73T+t/mHveH9I+Tz3LE+s/M+CN9bpfWvzD3yx6fQ9xxPr9T4HXzu/3X9R77Y9Poe4Yj1+qnwKvj6K+s/1PffrPp9D/AOff9fqw993dbLFKnC04xdROUeTVc9CeGzib7N+i7wwj38Pcs8U/VtzIGTdgszbbfJlpen/ySKfGR/mqXeBnOxSkBFSwAAAAAAAAAAAayz1R0WJ7nWXaoe4stn/u6KvaccM8/wANb2bU+JbUKW49zNrAAACkgOh7v8lS6uPdRy1fFLsKOGFwYsgAAAAAAADVmeLy1i6up3olps3z6KjaulPX8Jhm8fiFn4T+8kRsd49SXgP09P8AfNIyImAAAAAAAAAAAA1xnoj8VZHuqzXbBe4sNnz3qlbtKO7Tzaxsu0t6FHce5sawAAAowOh7u8lS6qHdRy1fFPN19vhjkuDFmAAAAAAAAatzx+VsXoVO9EtNm+fRUbV/b1/CW5uX/wBvs/8AH97IjY7x6un2Stnfp6ev3SUiJoAAAAAAAAAAANeZ5l4vZn+3f3bJ+A455K7aXBHNqyzbS4tqO4uDY1AAABRgdD3d5Kl1UO6jlq+Kebr7fDHJcGLMAAAAAAAA1dnk8pYvRqe2BabN8+in2r+3r+Eqzb/2fQ41PvZEfH+PPT7JWzv09PX7yk5DTgAAAAAAAAAAAQHPJHxSg91pS7ac/cTsBxzyV20vDjm1PZtb4FzQo7i4NjUAAAFGB0NdnkaPVQ7iOXucU83X2+COS5MGYAAAAAAABrDPKufYv8z2wLPZ2s9FRtTSnqk+bb+z6PpVPvpGjH+PPT7JWzv09PX7ylBDTQAAAAAAAAAAAQXPCvEqfRaofd1CbgPEnkgbR8Lq1FZtb4F1Rqobmi5NjUAAAFGB0NdnkaPVQ7iOXucU83X2+COS5MGYAAAAAAABrLPKtNi41P5Cz2drPRVbU0p6pJm0fiFH06n3sjRj/Hnp9m/Z36enr90pIacAAAAAAAAAAACF52442DhXpv2r8SZgfF6IW0PB6w05ZtfqLqjVQXNFybWkAAAKMDoW6/I0eqh3Ecvc455uvt8EcoXRgzAAAAAAAANaZ5l8x9Kp7IFls7Weir2pw09UgzZPxCn1lTvs1bQ8aejds39PHX7pWQk4AAAAAAAAAAAEQzqRxu6r0VKT/wBRL8SVgvFjqiY7wZ6NLWfX6i8o1c9c0XRtaQAAAowOhbr8jR6qHcRy9zjnm6+3wRyhdGDMAAWl7W1UKNSo/NjzVvk9CXa0a7tz2dE1MLlfYpmpHbqyxTwjaI8l/wB7BYx/ijrXqxIdrHRpWi28XGlaU0K8KkVKEoyi9UotNE+mqKozhMiYmM4eh69ANbZ5vk2LrKnsgWOzuKeir2nwR1Z3Ng/EYdbU7xr2h409G3ZvgRzlLCEngAAAAAAAAAAA1vnXv9ciVjgk8eROtJ6485SUV06E3xRaYHDd32s9FRtDFd72NPX8NX2fWWVGqqr0XkFtepG+IR5kbW7AZwZS+TFkAUYHQt0+QodTDuI5e5xzzl19vgjlC6MGYAAhmXdvxlCgnoj8ZPi9CXZi/Witx1zfFEc0DGV74pRMr0Jc2G31aEuVSm4PalqlxWpmdFyqic6ZZ0V1UTnTKW3VlhCWEbQvBy/vI4uD4rWvtLC1jondXuTbeLid1e5JqVSMkpRalF6pJpp+snRMTGcJcTE74a6zzLmWLrKndiWWzuKeit2nwR1ZrNc/EV11T2ow2h43SGezPA6ylxBWAAAAAAAAAAAANG5w4yVttXKx+VFr0XCOH2HQ4aYnD05f3e5nFxlias/7uRihrRso1aq9F5jow6cTfnuR8vNQ8egACjA6EunyFDqYdxHL3OOecuvt8EcoXZgzAPivVUIylJ4RinJvoSxPKpiIzl5M5RnLVVutTrVJ1Ja5ycsNy2LswRQV1zXVNU+amrqmqqZl4GLEAyN23JaLRg6cOZjh4STSj736jdbw9y5vpjc20Wa69IS+4cnpWZ8p15t7acNFN8U8ceOgsbGGm3v7X/E6zh5t780YzzL4ux9bPuou9n8Uou0+CGWzWPxL/Pn+BjtHxukM9meB1lMCCsAAAAAAAAAAAAQjOdk9TrWepak3CtQp4tpYqpBP5Mu3Qydg8RVTPs/KVfjsNTXT7Tzj6tO0flIt6dVJXo9a7awa4Mzqzje10ZTul8qs5aEsN/A8iqZ3MpoineuDY1AFGB0JdHkKHUw7iOXucc85dfa4I5QuzBmARrLi38ikqSfOqvndEIvH24faQsdcyo7PqiYuvKns+qIWG7K9byVOcl9LDCP/ALPQV1FquvhhBot1V6Q8K1Fw0PXjg+hrYa/gweYGXyevuVlnpxlRk+fDc/px6faSMPfm1Pwb7N6bc/BsShWjUipwkpRksVJami5pqiqM4WkTExnDX2eZfE2Trpdwsdn8Uq7aXBDKZqn4lL94n3Ynm0fG6Q92X4HWUxICxAAAAAAAAAAABhMto42C2/u832LH8Ddh/Fp5tGJ8Krk0BS1riX9Orm6tF20bmhSMUtSwPIiIJmZ1fR6AFGB0JdHkKHU0+4jl7nHPOXX2uCOULswZgFlWuujOp4WcFOeCiuXzlFLYovRtZqmzRVV2pjOWubVM1dqYXiWGrQtxtbECynsXIrTWHNqfGR4vX9uJSYu32Ls/HeqcTR2bk/Hej7WGgjtKh6MtcN+TsssNM6TfOp4//Udz9pvsYiq1PwbrN6bc/B852LZTr2WyTpyUo/pDXSn4N6GtjOn2ZcprmZpnyZY+uK7UTHqzGan5nP8AeZ9yBs2l43RnsvwOspmV6xAAAAAAAAAAABicrY42G2/ulb7KUmbbHiU84ar/AIVXKXPdPWuJf06uaq0XhvRwAAAowOg7n+b2fqafcRy93jnnLr7XBHKF4YMwAAAwmVdi8JS5aXOpYy/g2+xP1EPG2u1R2o1j7IuKt9qjP0QS0U8dK1r2FPCsWxk9APG1WaNWPJmsY4468MHvXSb8PibmHr7ducvzzeVRExlKX5u7RSoUp0JVEpyrSnDlaOVFxisMdWPNZc17RoxVUTMZTll/4mYCabdHYmfNNjJYgAAAAAAAAAAAx2UceVZLWt9mqrtpSNlqcrlPOGu9GduqPhLnWnrXFHQRq5mdF6b0cAAAKMDoO5/m9n6in3Ecvd455y6+1wRyheGDMAAAKNY6HpT0NAa+vqwOhVlHzHzoP9V7PVqKHEWvZ15eXkp71v2deXkw9enhpWr2GqJa3kegAAzV1ZS16GEW/C015knpS/Vlr7cSTaxddG6d8JFvE10btYS67co7PXwXK8HN+ZUwi8eh6mWNvFW6/PKfim28RRX8GXJDeAAAAAAAAALW9o40K630ZrtgzKjihjXvplzbT2eo6KNXLzovjejgAABRgdB3N83s/UU+4jl7vHPOXXWuCnlC8MGwAAAAGOv27VaKbSw8JHnQfTufQyPibPtaMvPyab9r2lOXm1/OLTaawaeDT2PcUcxMTkqJjLVa1aeGrV7D168z0AAAC9sN72ijh4OrJJea+dHseo2UXrlHDLZRdro0lnrBlhWlKMJUYVJSaiuQ3BtvjiiXbxtczlMZpNGLqmcpjNM1069q1lmnqgAAAAAA8basadT0Jd1ntOsPKtJc0R2HRuXX5vRgAAAowOg7m+b2fqKfcRzF3jnnLrrXBTyheGtsAAAAAAjWVNzctOtTXPS+MivOS85dJX4zD9rv06+aFirGffp6ogVaveM6e7sPc3ryPQAAAJlkVdGC/SJrS9FJPZHbP8F0cSywVjL/ACT0T8Lay789EtLBNAAAAAAAfFVYxkt6a+w9jV5OjmZrDHidE5dfEhGAAACf5G5BOpya9si40/lQs70Sn01Ny/V1vb01mKx3Z7lvX1/4tsHs6Zyru/L/AK2dCKSSSSSWCSWCSWxIp5nNeRGSoAAAAAAAERyluDDGtRjzdc6aWr9aK3dBWYrC5d+jqgYjD5d6lFsSuQXxJYno83EPVD0ZTJ66naaqTx8HHnVH0fR4v3m/D2fa15eXm3WLXtKvg2VGKSSSSSWCS1JLYXcblsqAAAAAAAAA5lrrCUluk19p0UaOXq1ldokoqoHpZ6E6kowpxlOc3hGEVi2+hHlVUUxnOj2mmap7NMb21cjchoWbk1rSo1LRocYa4UX/ADS6dmzeUuKxs3O7Ruj7r/B4CLfer3z9k1K9ZAAAAAAAAAABF8oMmuVjUs6SlrlS1KXTHc+gr8Rg8+9R8kK/hs+9Qh04tNpppp4NNYNPc0VmWWqBlk+QK06TnKMYpuUmoxS2tnsRMzlD2ImZyhsq5LsjZqUYLBy+VOX0pv8ADZ6i8sWot0ZLa1bi3TkyBubQAAAAAAAABzVeMcKtZbqs12TZ0NHDDma+Keb2jqXAlQhzqv7numta6ip0IcqWuUnojCP0pvYjXdu02qe1U22bNd6rs0Q3DktktRsMdGFSvJc+u1p9GK82P/GUOIxVV6fh6Oiw2EosRu3z6s+RksAAAAAAAAAAAADF3xcdK0rFrkVMNFSOvhJeciPew9F3XVpu2KbnNB71uatZ3z44w2VI4uL47nxKq7Yrt66K65Zqo1SHIy6MF+kTWmSwpJ7I7Z+vZ0cSbgrGUe0nolYW1l356JWWCaAAAAAAAAAAHOF+RwtNqW601V/qyOgt8Ecoc1e8SrnLO5J5L1re1yeZQj8uu1o9GC86XsPb+Kps0798+jzD4Su/V6R6tx3NdFGyU1ToQ5Mdcm9Mpy+lJ7WUV27Vdq7VUuhs2aLVPZohfmttAAAAAAAAAAAAAAAKSimmmk09DT0poBGKSSSSS0JLQktwFQAAAAAAAAAABh7VkvYKrlKdks8pSblKXg4qTk3i22tOJti/cjSqWmcPanWmGTs1nhShGFOMYQguTGEVgorcka5mZnOW2mmKYyh6nj0AAAAAAAAAAAAAAAAAAAAAAAAAAAAAAAAAAAAAAAAAAAAAAAAAAAAAAAAAAAAAAAAAAAAAAAAAAAAAAAAAAAAAAAAAAAAAAAAAAAAAAAAAAAAAAAAAAAAAAAAAAAAAB//Z"/>
          <p:cNvSpPr>
            <a:spLocks noChangeAspect="1" noChangeArrowheads="1"/>
          </p:cNvSpPr>
          <p:nvPr/>
        </p:nvSpPr>
        <p:spPr bwMode="auto">
          <a:xfrm>
            <a:off x="1668463" y="-1690688"/>
            <a:ext cx="3524250" cy="3524251"/>
          </a:xfrm>
          <a:prstGeom prst="rect">
            <a:avLst/>
          </a:prstGeom>
          <a:noFill/>
          <a:ln w="9525">
            <a:noFill/>
            <a:miter lim="800000"/>
            <a:headEnd/>
            <a:tailEnd/>
          </a:ln>
        </p:spPr>
        <p:txBody>
          <a:bodyPr/>
          <a:lstStyle/>
          <a:p>
            <a:endParaRPr lang="en-US"/>
          </a:p>
        </p:txBody>
      </p:sp>
      <p:sp>
        <p:nvSpPr>
          <p:cNvPr id="12294" name="AutoShape 6" descr="data:image/jpeg;base64,/9j/4AAQSkZJRgABAQAAAQABAAD/2wCEAAkGBxAQEhASEBAOEA8QEBYQEA4REA8QEhAPFREaFyARFBUZHCggGBoxGxMTIjEiKikrMi4uFx80ODMsNygtLisBCgoKDg0OGxAQGywlICYvLCwsNywsLCwvLCwsLCwsLCstLCwsLCwsLSwsLCwsLCwsLCwsLCwsLCwsLCwsLCwsLP/AABEIAOEA4QMBEQACEQEDEQH/xAAcAAEAAQUBAQAAAAAAAAAAAAAABgEEBQcIAwL/xABMEAACAQEDBwYICgcHBQAAAAAAAQIDBAURBgchMUFRcRIiYXORshMkM0JygbHRFiMyNFKUobPB4hRiY3SCwuE1U2SDo6TwFSVDkqL/xAAaAQEAAgMBAAAAAAAAAAAAAAAABAUCAwYB/8QANBEBAAECAwUFBwQDAQEAAAAAAAECAwQRMQUhMnGBEiIzQVETFGGRobHBNELh8COS0fEV/9oADAMBAAIRAxEAPwDeIAAAAAAAAAAAAAAAAAAAAAAAAAAAAAAAAAAAAAAAAAAAAAAAAAAAAAAAAAAAAAAAAAAAAAAADWec7KG2WW0UoWevKlCdHlOMVB4y5bWOLTexFjg7NFdEzVCsxt+5briKZy3MTk1nBtVF+MN2mk3p5TSqR6Yy28H9hKuYGiunu7pQ7e0blurKvfH1bSua+rPa4cuhUUl50dU4PdKOtFTds12pyqhc2b9F2M6JZA1NwAAAAAAAAAAAAAAAAAAAAAAAAAAAABqTPKvGLM/2DXZUfvLTAcM81RtLip5IPZ9XrLWjRT3NV5YrZUozVSlOVOpHVKLwfB710CuimuMqozh5RXVRPapnKWycmc4kKmFO2JU56lXXk5ekvMfTq4FTiNnzTvt7/gusNtOmru3d0+vknlOakk4tSi1ipJppremVsxlulaxOe+H0ePQAAAAAAAAAAAAAAAAAAAAAAAAAANUZ54/HWR76U12SXvLTZ/DUqdpcVKBWbV6y0o0U1zV7GbAAzmTuVVpsTShLl0cedQm24/wvzXw7GR7+Fova6+qVh8Zcs6b49G1sncqbNbVhTlyKuGMqE2lNdK+kulfYUt/C12ddPVfYfF270d3X0ZwjJQAAAAAAAAAAAAAAAAAAAAAAAAANW56o86xPfGsux0/eWWz9Kun5VW0v29fw17ZtT4ltRopbmr2M2AAArTm4tSi3GSeKkm0096a1CYz3SRMxOcL2d+WzZarT669X3mqbNvypj5NsX7nnXV85Z2nct/ySadpaaxT/AExaU9vyyHOIw0eUfL+E+MNi5351f7fyr/0G/wD/ABP1z8495w3pHy/h77ti/Wf9v5V+D1/f4j65+c895w3pHyPdcX6z81Pg3fv7b65+c996w3pHyPdMV6z8z4MX5+1+t/mHvWH9I+R7nivWfmp8FL73T+t/mHveH9I+Tz3LE+s/M+CN9bpfWvzD3yx6fQ9xxPr9T4HXzu/3X9R77Y9Poe4Yj1+qnwKvj6K+s/1PffrPp9D/AOff9fqw993dbLFKnC04xdROUeTVc9CeGzib7N+i7wwj38Pcs8U/VtzIGTdgszbbfJlpen/ySKfGR/mqXeBnOxSkBFSwAAAAAAAAAAAayz1R0WJ7nWXaoe4stn/u6KvaccM8/wANb2bU+JbUKW49zNrAAACkgOh7v8lS6uPdRy1fFLsKOGFwYsgAAAAAAADVmeLy1i6up3olps3z6KjaulPX8Jhm8fiFn4T+8kRsd49SXgP09P8AfNIyImAAAAAAAAAAAA1xnoj8VZHuqzXbBe4sNnz3qlbtKO7Tzaxsu0t6FHce5sawAAAowOh7u8lS6qHdRy1fFPN19vhjkuDFmAAAAAAAAatzx+VsXoVO9EtNm+fRUbV/b1/CW5uX/wBvs/8AH97IjY7x6un2Stnfp6ev3SUiJoAAAAAAAAAAANeZ5l4vZn+3f3bJ+A455K7aXBHNqyzbS4tqO4uDY1AAABRgdD3d5Kl1UO6jlq+Kebr7fDHJcGLMAAAAAAAA1dnk8pYvRqe2BabN8+in2r+3r+Eqzb/2fQ41PvZEfH+PPT7JWzv09PX7yk5DTgAAAAAAAAAAAQHPJHxSg91pS7ac/cTsBxzyV20vDjm1PZtb4FzQo7i4NjUAAAFGB0NdnkaPVQ7iOXucU83X2+COS5MGYAAAAAAABrDPKufYv8z2wLPZ2s9FRtTSnqk+bb+z6PpVPvpGjH+PPT7JWzv09PX7ylBDTQAAAAAAAAAAAQXPCvEqfRaofd1CbgPEnkgbR8Lq1FZtb4F1Rqobmi5NjUAAAFGB0NdnkaPVQ7iOXucU83X2+COS5MGYAAAAAAABrLPKtNi41P5Cz2drPRVbU0p6pJm0fiFH06n3sjRj/Hnp9m/Z36enr90pIacAAAAAAAAAAACF52442DhXpv2r8SZgfF6IW0PB6w05ZtfqLqjVQXNFybWkAAAKMDoW6/I0eqh3Ecvc455uvt8EcoXRgzAAAAAAAANaZ5l8x9Kp7IFls7Weir2pw09UgzZPxCn1lTvs1bQ8aejds39PHX7pWQk4AAAAAAAAAAAEQzqRxu6r0VKT/wBRL8SVgvFjqiY7wZ6NLWfX6i8o1c9c0XRtaQAAAowOhbr8jR6qHcRy9zjnm6+3wRyhdGDMAAWl7W1UKNSo/NjzVvk9CXa0a7tz2dE1MLlfYpmpHbqyxTwjaI8l/wB7BYx/ijrXqxIdrHRpWi28XGlaU0K8KkVKEoyi9UotNE+mqKozhMiYmM4eh69ANbZ5vk2LrKnsgWOzuKeir2nwR1Z3Ng/EYdbU7xr2h409G3ZvgRzlLCEngAAAAAAAAAAA1vnXv9ciVjgk8eROtJ6485SUV06E3xRaYHDd32s9FRtDFd72NPX8NX2fWWVGqqr0XkFtepG+IR5kbW7AZwZS+TFkAUYHQt0+QodTDuI5e5xzzl19vgjlC6MGYAAhmXdvxlCgnoj8ZPi9CXZi/Witx1zfFEc0DGV74pRMr0Jc2G31aEuVSm4PalqlxWpmdFyqic6ZZ0V1UTnTKW3VlhCWEbQvBy/vI4uD4rWvtLC1jondXuTbeLid1e5JqVSMkpRalF6pJpp+snRMTGcJcTE74a6zzLmWLrKndiWWzuKeit2nwR1ZrNc/EV11T2ow2h43SGezPA6ylxBWAAAAAAAAAAAANG5w4yVttXKx+VFr0XCOH2HQ4aYnD05f3e5nFxlias/7uRihrRso1aq9F5jow6cTfnuR8vNQ8egACjA6EunyFDqYdxHL3OOecuvt8EcoXZgzAPivVUIylJ4RinJvoSxPKpiIzl5M5RnLVVutTrVJ1Ja5ycsNy2LswRQV1zXVNU+amrqmqqZl4GLEAyN23JaLRg6cOZjh4STSj736jdbw9y5vpjc20Wa69IS+4cnpWZ8p15t7acNFN8U8ceOgsbGGm3v7X/E6zh5t780YzzL4ux9bPuou9n8Uou0+CGWzWPxL/Pn+BjtHxukM9meB1lMCCsAAAAAAAAAAAAQjOdk9TrWepak3CtQp4tpYqpBP5Mu3Qydg8RVTPs/KVfjsNTXT7Tzj6tO0flIt6dVJXo9a7awa4Mzqzje10ZTul8qs5aEsN/A8iqZ3MpoineuDY1AFGB0JdHkKHUw7iOXucc85dfa4I5QuzBmARrLi38ikqSfOqvndEIvH24faQsdcyo7PqiYuvKns+qIWG7K9byVOcl9LDCP/ALPQV1FquvhhBot1V6Q8K1Fw0PXjg+hrYa/gweYGXyevuVlnpxlRk+fDc/px6faSMPfm1Pwb7N6bc/BsShWjUipwkpRksVJami5pqiqM4WkTExnDX2eZfE2Trpdwsdn8Uq7aXBDKZqn4lL94n3Ynm0fG6Q92X4HWUxICxAAAAAAAAAAABhMto42C2/u832LH8Ddh/Fp5tGJ8Krk0BS1riX9Orm6tF20bmhSMUtSwPIiIJmZ1fR6AFGB0JdHkKHU0+4jl7nHPOXX2uCOULswZgFlWuujOp4WcFOeCiuXzlFLYovRtZqmzRVV2pjOWubVM1dqYXiWGrQtxtbECynsXIrTWHNqfGR4vX9uJSYu32Ls/HeqcTR2bk/Hej7WGgjtKh6MtcN+TsssNM6TfOp4//Udz9pvsYiq1PwbrN6bc/B852LZTr2WyTpyUo/pDXSn4N6GtjOn2ZcprmZpnyZY+uK7UTHqzGan5nP8AeZ9yBs2l43RnsvwOspmV6xAAAAAAAAAAABicrY42G2/ulb7KUmbbHiU84ar/AIVXKXPdPWuJf06uaq0XhvRwAAAowOg7n+b2fqafcRy93jnnLr7XBHKF4YMwAAAwmVdi8JS5aXOpYy/g2+xP1EPG2u1R2o1j7IuKt9qjP0QS0U8dK1r2FPCsWxk9APG1WaNWPJmsY4468MHvXSb8PibmHr7ducvzzeVRExlKX5u7RSoUp0JVEpyrSnDlaOVFxisMdWPNZc17RoxVUTMZTll/4mYCabdHYmfNNjJYgAAAAAAAAAAAx2UceVZLWt9mqrtpSNlqcrlPOGu9GduqPhLnWnrXFHQRq5mdF6b0cAAAKMDoO5/m9n6in3Ecvd455y6+1wRyheGDMAAAKNY6HpT0NAa+vqwOhVlHzHzoP9V7PVqKHEWvZ15eXkp71v2deXkw9enhpWr2GqJa3kegAAzV1ZS16GEW/C015knpS/Vlr7cSTaxddG6d8JFvE10btYS67co7PXwXK8HN+ZUwi8eh6mWNvFW6/PKfim28RRX8GXJDeAAAAAAAAALW9o40K630ZrtgzKjihjXvplzbT2eo6KNXLzovjejgAABRgdB3N83s/UU+4jl7vHPOXXWuCnlC8MGwAAAAGOv27VaKbSw8JHnQfTufQyPibPtaMvPyab9r2lOXm1/OLTaawaeDT2PcUcxMTkqJjLVa1aeGrV7D168z0AAAC9sN72ijh4OrJJea+dHseo2UXrlHDLZRdro0lnrBlhWlKMJUYVJSaiuQ3BtvjiiXbxtczlMZpNGLqmcpjNM1069q1lmnqgAAAAAA8basadT0Jd1ntOsPKtJc0R2HRuXX5vRgAAAowOg7m+b2fqKfcRzF3jnnLrrXBTyheGtsAAAAAAjWVNzctOtTXPS+MivOS85dJX4zD9rv06+aFirGffp6ogVaveM6e7sPc3ryPQAAAJlkVdGC/SJrS9FJPZHbP8F0cSywVjL/ACT0T8Lay789EtLBNAAAAAAAfFVYxkt6a+w9jV5OjmZrDHidE5dfEhGAAACf5G5BOpya9si40/lQs70Sn01Ny/V1vb01mKx3Z7lvX1/4tsHs6Zyru/L/AK2dCKSSSSSWCSWCSWxIp5nNeRGSoAAAAAAAERyluDDGtRjzdc6aWr9aK3dBWYrC5d+jqgYjD5d6lFsSuQXxJYno83EPVD0ZTJ66naaqTx8HHnVH0fR4v3m/D2fa15eXm3WLXtKvg2VGKSSSSSWCS1JLYXcblsqAAAAAAAAA5lrrCUluk19p0UaOXq1ldokoqoHpZ6E6kowpxlOc3hGEVi2+hHlVUUxnOj2mmap7NMb21cjchoWbk1rSo1LRocYa4UX/ADS6dmzeUuKxs3O7Ruj7r/B4CLfer3z9k1K9ZAAAAAAAAAABF8oMmuVjUs6SlrlS1KXTHc+gr8Rg8+9R8kK/hs+9Qh04tNpppp4NNYNPc0VmWWqBlk+QK06TnKMYpuUmoxS2tnsRMzlD2ImZyhsq5LsjZqUYLBy+VOX0pv8ADZ6i8sWot0ZLa1bi3TkyBubQAAAAAAAABzVeMcKtZbqs12TZ0NHDDma+Keb2jqXAlQhzqv7numta6ip0IcqWuUnojCP0pvYjXdu02qe1U22bNd6rs0Q3DktktRsMdGFSvJc+u1p9GK82P/GUOIxVV6fh6Oiw2EosRu3z6s+RksAAAAAAAAAAAADF3xcdK0rFrkVMNFSOvhJeciPew9F3XVpu2KbnNB71uatZ3z44w2VI4uL47nxKq7Yrt66K65Zqo1SHIy6MF+kTWmSwpJ7I7Z+vZ0cSbgrGUe0nolYW1l356JWWCaAAAAAAAAAAHOF+RwtNqW601V/qyOgt8Ecoc1e8SrnLO5J5L1re1yeZQj8uu1o9GC86XsPb+Kps0798+jzD4Su/V6R6tx3NdFGyU1ToQ5Mdcm9Mpy+lJ7WUV27Vdq7VUuhs2aLVPZohfmttAAAAAAAAAAAAAAAKSimmmk09DT0poBGKSSSSS0JLQktwFQAAAAAAAAAABh7VkvYKrlKdks8pSblKXg4qTk3i22tOJti/cjSqWmcPanWmGTs1nhShGFOMYQguTGEVgorcka5mZnOW2mmKYyh6nj0AAAAAAAAAAAAAAAAAAAAAAAAAAAAAAAAAAAAAAAAAAAAAAAAAAAAAAAAAAAAAAAAAAAAAAAAAAAAAAAAAAAAAAAAAAAAAAAAAAAAAAAAAAAAAAAAAAAAAAAAAAAAAB//Z"/>
          <p:cNvSpPr>
            <a:spLocks noChangeAspect="1" noChangeArrowheads="1"/>
          </p:cNvSpPr>
          <p:nvPr/>
        </p:nvSpPr>
        <p:spPr bwMode="auto">
          <a:xfrm>
            <a:off x="1668463" y="-1690688"/>
            <a:ext cx="3524250" cy="3524251"/>
          </a:xfrm>
          <a:prstGeom prst="rect">
            <a:avLst/>
          </a:prstGeom>
          <a:noFill/>
          <a:ln w="9525">
            <a:noFill/>
            <a:miter lim="800000"/>
            <a:headEnd/>
            <a:tailEnd/>
          </a:ln>
        </p:spPr>
        <p:txBody>
          <a:bodyPr/>
          <a:lstStyle/>
          <a:p>
            <a:endParaRPr lang="en-US"/>
          </a:p>
        </p:txBody>
      </p:sp>
      <p:pic>
        <p:nvPicPr>
          <p:cNvPr id="12295" name="Picture 8" descr="http://www.sonocent.com/images/sized/library/general/access-370x370.png"/>
          <p:cNvPicPr>
            <a:picLocks noChangeAspect="1" noChangeArrowheads="1"/>
          </p:cNvPicPr>
          <p:nvPr/>
        </p:nvPicPr>
        <p:blipFill>
          <a:blip r:embed="rId2" cstate="print"/>
          <a:srcRect/>
          <a:stretch>
            <a:fillRect/>
          </a:stretch>
        </p:blipFill>
        <p:spPr bwMode="auto">
          <a:xfrm>
            <a:off x="8458200" y="0"/>
            <a:ext cx="2514600" cy="2514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defRPr/>
            </a:pPr>
            <a:r>
              <a:rPr lang="en-US" b="1"/>
              <a:t>TECHNICAL DEFINITION OF THE PRODUCT</a:t>
            </a:r>
            <a:endParaRPr lang="en-US"/>
          </a:p>
        </p:txBody>
      </p:sp>
      <p:sp>
        <p:nvSpPr>
          <p:cNvPr id="13315" name="Content Placeholder 2"/>
          <p:cNvSpPr>
            <a:spLocks noGrp="1"/>
          </p:cNvSpPr>
          <p:nvPr>
            <p:ph idx="1"/>
          </p:nvPr>
        </p:nvSpPr>
        <p:spPr/>
        <p:txBody>
          <a:bodyPr>
            <a:normAutofit fontScale="92500" lnSpcReduction="10000"/>
          </a:bodyPr>
          <a:lstStyle/>
          <a:p>
            <a:r>
              <a:rPr lang="en-US" sz="2400">
                <a:latin typeface="Times New Roman" pitchFamily="18" charset="0"/>
                <a:cs typeface="Times New Roman" pitchFamily="18" charset="0"/>
              </a:rPr>
              <a:t>Operating System </a:t>
            </a:r>
          </a:p>
          <a:p>
            <a:r>
              <a:rPr lang="en-US" sz="2400">
                <a:latin typeface="Times New Roman" pitchFamily="18" charset="0"/>
                <a:cs typeface="Times New Roman" pitchFamily="18" charset="0"/>
              </a:rPr>
              <a:t>Software program to convert data into text or string format</a:t>
            </a:r>
          </a:p>
          <a:p>
            <a:r>
              <a:rPr lang="en-US" sz="2400">
                <a:latin typeface="Times New Roman" pitchFamily="18" charset="0"/>
                <a:cs typeface="Times New Roman" pitchFamily="18" charset="0"/>
              </a:rPr>
              <a:t>Displacement Sensor</a:t>
            </a:r>
          </a:p>
          <a:p>
            <a:r>
              <a:rPr lang="en-US" sz="2400">
                <a:latin typeface="Times New Roman" pitchFamily="18" charset="0"/>
                <a:cs typeface="Times New Roman" pitchFamily="18" charset="0"/>
              </a:rPr>
              <a:t> Parallel cable</a:t>
            </a:r>
          </a:p>
          <a:p>
            <a:r>
              <a:rPr lang="en-US" sz="2400">
                <a:latin typeface="Times New Roman" pitchFamily="18" charset="0"/>
                <a:cs typeface="Times New Roman" pitchFamily="18" charset="0"/>
              </a:rPr>
              <a:t>Analog to digital converter</a:t>
            </a:r>
          </a:p>
          <a:p>
            <a:r>
              <a:rPr lang="en-US" sz="2400">
                <a:latin typeface="Times New Roman" pitchFamily="18" charset="0"/>
                <a:cs typeface="Times New Roman" pitchFamily="18" charset="0"/>
              </a:rPr>
              <a:t>Switch</a:t>
            </a:r>
          </a:p>
          <a:p>
            <a:r>
              <a:rPr lang="en-US" sz="2400">
                <a:latin typeface="Times New Roman" pitchFamily="18" charset="0"/>
                <a:cs typeface="Times New Roman" pitchFamily="18" charset="0"/>
              </a:rPr>
              <a:t>  Rechargeable battery</a:t>
            </a:r>
          </a:p>
          <a:p>
            <a:endParaRPr lang="en-US" sz="240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a:defRPr/>
            </a:pPr>
            <a:r>
              <a:rPr lang="en-US" b="1"/>
              <a:t>OPPORTUNITIES IN THE MARKET</a:t>
            </a:r>
            <a:br>
              <a:rPr lang="en-US"/>
            </a:br>
            <a:endParaRPr lang="en-US"/>
          </a:p>
        </p:txBody>
      </p:sp>
      <p:sp>
        <p:nvSpPr>
          <p:cNvPr id="14339" name="Content Placeholder 2"/>
          <p:cNvSpPr>
            <a:spLocks noGrp="1"/>
          </p:cNvSpPr>
          <p:nvPr>
            <p:ph idx="1"/>
          </p:nvPr>
        </p:nvSpPr>
        <p:spPr/>
        <p:txBody>
          <a:bodyPr/>
          <a:lstStyle/>
          <a:p>
            <a:r>
              <a:rPr lang="en-US" sz="2400" dirty="0">
                <a:latin typeface="Times New Roman" pitchFamily="18" charset="0"/>
                <a:cs typeface="Times New Roman" pitchFamily="18" charset="0"/>
              </a:rPr>
              <a:t>  In the current market there are many similar products that are trying to convert handwritten documents into digital typed documents.</a:t>
            </a:r>
          </a:p>
          <a:p>
            <a:r>
              <a:rPr lang="en-US" sz="2400" dirty="0">
                <a:latin typeface="Times New Roman" pitchFamily="18" charset="0"/>
                <a:cs typeface="Times New Roman" pitchFamily="18" charset="0"/>
              </a:rPr>
              <a:t> In these products, optical sensors are being widely used to perceive the motion.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defRPr/>
            </a:pPr>
            <a:r>
              <a:rPr lang="en-US" b="1"/>
              <a:t>Treats in the Market</a:t>
            </a:r>
            <a:br>
              <a:rPr lang="en-US"/>
            </a:br>
            <a:endParaRPr lang="en-US"/>
          </a:p>
        </p:txBody>
      </p:sp>
      <p:sp>
        <p:nvSpPr>
          <p:cNvPr id="15363" name="Content Placeholder 2"/>
          <p:cNvSpPr>
            <a:spLocks noGrp="1"/>
          </p:cNvSpPr>
          <p:nvPr>
            <p:ph idx="1"/>
          </p:nvPr>
        </p:nvSpPr>
        <p:spPr>
          <a:xfrm>
            <a:off x="1524000" y="1600200"/>
            <a:ext cx="9144000" cy="2438400"/>
          </a:xfrm>
        </p:spPr>
        <p:txBody>
          <a:bodyPr/>
          <a:lstStyle/>
          <a:p>
            <a:r>
              <a:rPr lang="en-US" sz="2400">
                <a:latin typeface="Times New Roman" pitchFamily="18" charset="0"/>
                <a:cs typeface="Times New Roman" pitchFamily="18" charset="0"/>
              </a:rPr>
              <a:t> Companies  had  succeeded  to  make  similar  products  and  put them  in  the  market .</a:t>
            </a:r>
          </a:p>
          <a:p>
            <a:r>
              <a:rPr lang="en-US" sz="2400">
                <a:latin typeface="Times New Roman" pitchFamily="18" charset="0"/>
                <a:cs typeface="Times New Roman" pitchFamily="18" charset="0"/>
              </a:rPr>
              <a:t> Putting a newly invented, innovative product in the market is not easy. </a:t>
            </a:r>
          </a:p>
          <a:p>
            <a:r>
              <a:rPr lang="en-US" sz="2400">
                <a:latin typeface="Times New Roman" pitchFamily="18" charset="0"/>
                <a:cs typeface="Times New Roman" pitchFamily="18" charset="0"/>
              </a:rPr>
              <a:t> The prices in the market must be well observed for similar products.</a:t>
            </a:r>
            <a:r>
              <a:rPr lang="en-US" sz="2400"/>
              <a:t> </a:t>
            </a:r>
          </a:p>
          <a:p>
            <a:pPr>
              <a:buFont typeface="Arial" charset="0"/>
              <a:buNone/>
            </a:pPr>
            <a:endParaRPr lang="en-US" sz="240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TotalTime>
  <Words>535</Words>
  <Application>Microsoft Office PowerPoint</Application>
  <PresentationFormat>Widescreen</PresentationFormat>
  <Paragraphs>85</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Gill Sans MT</vt:lpstr>
      <vt:lpstr>Tahoma</vt:lpstr>
      <vt:lpstr>Times New Roman</vt:lpstr>
      <vt:lpstr>Verdana</vt:lpstr>
      <vt:lpstr>Wingdings 2</vt:lpstr>
      <vt:lpstr>Gallery</vt:lpstr>
      <vt:lpstr>PowerPoint Presentation</vt:lpstr>
      <vt:lpstr>Introduction </vt:lpstr>
      <vt:lpstr>Features Of Smart Note Taker </vt:lpstr>
      <vt:lpstr>SYSTEM OVERVIEW</vt:lpstr>
      <vt:lpstr>Database</vt:lpstr>
      <vt:lpstr>Working </vt:lpstr>
      <vt:lpstr>TECHNICAL DEFINITION OF THE PRODUCT</vt:lpstr>
      <vt:lpstr>OPPORTUNITIES IN THE MARKET </vt:lpstr>
      <vt:lpstr>Treats in the Market </vt:lpstr>
      <vt:lpstr> SMART NOTETAKER’S  </vt:lpstr>
      <vt:lpstr>CURRENT PRODUCTS </vt:lpstr>
      <vt:lpstr>  I-PEN </vt:lpstr>
      <vt:lpstr>How to Use </vt:lpstr>
      <vt:lpstr>Applications  </vt:lpstr>
      <vt:lpstr>  Advantages </vt:lpstr>
      <vt:lpstr>Disadvantages </vt:lpstr>
      <vt:lpstr>FUTURE SCOPE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Sumit Thakur</dc:creator>
  <cp:lastModifiedBy>Sumit Thakur</cp:lastModifiedBy>
  <cp:revision>1</cp:revision>
  <dcterms:created xsi:type="dcterms:W3CDTF">2021-05-19T02:01:44Z</dcterms:created>
  <dcterms:modified xsi:type="dcterms:W3CDTF">2021-05-19T02:05:14Z</dcterms:modified>
</cp:coreProperties>
</file>