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69" r:id="rId2"/>
    <p:sldId id="281" r:id="rId3"/>
    <p:sldId id="273" r:id="rId4"/>
    <p:sldId id="270" r:id="rId5"/>
    <p:sldId id="271" r:id="rId6"/>
    <p:sldId id="280" r:id="rId7"/>
    <p:sldId id="272" r:id="rId8"/>
    <p:sldId id="274" r:id="rId9"/>
    <p:sldId id="275" r:id="rId10"/>
    <p:sldId id="276" r:id="rId11"/>
    <p:sldId id="277" r:id="rId12"/>
    <p:sldId id="278" r:id="rId13"/>
    <p:sldId id="268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327F34-FB59-4126-99DE-6BB60A44E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7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9C5C2-D383-4DB7-A1F0-8917EA327EF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FB66F70-0619-4625-B848-9F2FA20378FA}" type="slidenum">
              <a:rPr lang="en-US" sz="1200">
                <a:latin typeface="Times New Roman" pitchFamily="18" charset="0"/>
              </a:rPr>
              <a:pPr algn="r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71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71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71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2405BF-2456-4118-9842-4687C83A3159}" type="datetimeFigureOut">
              <a:rPr lang="en-US"/>
              <a:pPr/>
              <a:t>1/25/2024</a:t>
            </a:fld>
            <a:endParaRPr lang="en-US"/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FCC361-79F8-46E0-B06B-1AE4574296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CEA142-748B-40AF-9049-E1BB82E602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D42475-20A7-4D6B-B8CB-9941AB0B3F5D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F2B1F9-9EB0-45F0-B93F-9D0E595AD4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3499065-40A7-4DD2-94D7-2601F51C1973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F2CA95-5A89-4EB8-A8BF-2C0C09B10C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FFB06C3-589B-4D7F-9780-61E2448D7A93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297234-0688-48E1-8130-AE5CF5A64F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FE7F04B-E116-41AC-8985-B9985189EFF0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17CC-52CC-4BBD-97CD-C159052AEF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392D66-4DA9-4387-A0F7-BF6461D861AA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FB26D2-A652-4701-93A6-367509FE8E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E1A7C54-3CB7-4BCB-8A33-176A2393BDA5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6944E9-9B46-4287-8644-0BADFD296E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18035A-B3E1-40A4-B4D6-76B6626E26EB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637A12-59B0-442B-BC31-E35AB7977D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E264891-8730-4F65-9B15-B1E7041B385D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56244-FC41-4FDE-939E-7EBF891048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EF3981A-3752-4EF7-828D-9E4990DBC6B6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C1DF6A-89E2-4BF5-A920-F1287C759A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7738D5-8A3E-45F2-A0A4-747E1D0F1C18}" type="datetimeFigureOut">
              <a:rPr lang="en-US"/>
              <a:pPr/>
              <a:t>1/25/2024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48AEB600-C862-4407-A6B7-7E5D64CEF72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60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A12C1D-615C-49BB-B40E-FA4709E4F494}" type="datetimeFigureOut">
              <a:rPr lang="en-US"/>
              <a:pPr/>
              <a:t>1/25/2024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ymafia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600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000">
              <a:solidFill>
                <a:srgbClr val="FF9900"/>
              </a:solidFill>
              <a:latin typeface="Tahoma" pitchFamily="34" charset="0"/>
            </a:endParaRP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Submitted To:				              Submitted By:</a:t>
            </a:r>
          </a:p>
          <a:p>
            <a:pPr eaLnBrk="0" hangingPunct="0"/>
            <a:r>
              <a:rPr lang="en-US" b="1">
                <a:latin typeface="Times New Roman" pitchFamily="18" charset="0"/>
              </a:rPr>
              <a:t>www.studymafia.org                                                           www.studymafia.org           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914400" y="2438400"/>
            <a:ext cx="4953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Seminar </a:t>
            </a:r>
          </a:p>
          <a:p>
            <a:pPr algn="ctr" eaLnBrk="0" hangingPunct="0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On </a:t>
            </a:r>
          </a:p>
          <a:p>
            <a:pPr algn="ctr" eaLnBrk="0" hangingPunct="0"/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altLang="ja-JP" sz="3600" b="1" dirty="0">
                <a:solidFill>
                  <a:srgbClr val="FF0000"/>
                </a:solidFill>
                <a:ea typeface="ＭＳ Ｐゴシック" pitchFamily="34" charset="-128"/>
              </a:rPr>
              <a:t>SWOT  Analysis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2" descr="Swot analysis - Free business ic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9662"/>
            <a:ext cx="29718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Advantages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Knowing one's strengths helps a person apply focus on strong points that can accentuate a business.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Knowing weaknesses allows knowledge into what needs to be improved on for bettering efficiency and the business.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Using opportunities wisely leads to ways to better a business if they're put to proper use. It's best to always try to advance one's resources and stay on top of the game so there's no falling behind.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Disadvantages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Focusing too much on strengths can lead to ignorance of  one's flaws and can eventually lead to the weakening of one's business.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Focusing too much on weaknesses can lead to the neglecting of strengths or causes a person too look down on their business.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Missing opportunities is basically a missed chance to possibly get a business known. P.S. Not all opportunities can help. You have to think if you'll benefit positively in the long run.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basic idea with threats is that if you don't know them harm will come if not sooner, then later.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Conclusion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SWOT helps a company to see itself for better and for worse. Companies are inherently insular and inward looking SWOTs are a means by which a company can better understand what it does very well and where its shortcomings are.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SWOTs will help the company size up the competitive landscape and get some insight into the vagaries of the marketplace.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b="1" u="sng"/>
              <a:t>References</a:t>
            </a:r>
            <a:r>
              <a:rPr lang="en-US" sz="4000" b="1"/>
              <a:t/>
            </a:r>
            <a:br>
              <a:rPr lang="en-US" sz="4000" b="1"/>
            </a:br>
            <a:endParaRPr lang="en-US" sz="40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www.wikipedia.com</a:t>
            </a:r>
            <a:endParaRPr lang="en-US" dirty="0"/>
          </a:p>
          <a:p>
            <a:r>
              <a:rPr lang="en-US" dirty="0" smtClean="0">
                <a:hlinkClick r:id="rId4"/>
              </a:rPr>
              <a:t>www.studymafia.org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sz="7200">
                <a:latin typeface="Times New Roman" pitchFamily="18" charset="0"/>
                <a:cs typeface="Times New Roman" pitchFamily="18" charset="0"/>
              </a:rPr>
              <a:t>Thanks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CONTENT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SWOT Analysis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History of the SWOT Analysis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Types of SWOT Analysis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Advantages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Disadvantages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What is SWOT ANALYSIS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A study undertaken by an organization to identify its internal strengths and weaknesses, as well as its external opportunities and threats.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Strengths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Weaknesses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Opportunities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Threats 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 SWOT Analysis Template For The Overwhelmed Marketer | Question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33147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Strengths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something we do well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valuable know how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assets (physical, human, intangible)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competitive capability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attributes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ventures, alliances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Weaknesses</a:t>
            </a:r>
            <a:endParaRPr lang="en-US" sz="5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something we do poorly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disadvantage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 deficiency in expertise or competence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lack of assets (physical, human, intangible)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missing capabilities</a:t>
            </a:r>
            <a:r>
              <a:rPr lang="en-US" sz="400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Opportunities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best prospects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competitive advantage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good match with what we have to offer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Threats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competitive behaviour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new product/service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demographics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Strategy from SWOT analysis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Build on the organization's strengths.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Recognize weaknesses and correct, where possible.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Take advantage of opportunities. This is what drives the strategy.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Recognize threats to the organization and take steps to minimize the effects.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History of the SWOT Analysis</a:t>
            </a:r>
            <a:r>
              <a:rPr lang="en-US" sz="4000" b="1" i="1"/>
              <a:t/>
            </a:r>
            <a:br>
              <a:rPr lang="en-US" sz="4000" b="1" i="1"/>
            </a:br>
            <a:endParaRPr lang="en-US" sz="4000" b="1" i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SWOT Analysis (short for strengths, weaknesses, opportunities, threats) is a business strategy tool to assess how an organization compares to its competition. </a:t>
            </a:r>
            <a:r>
              <a:rPr lang="en-US" sz="2400" b="1" dirty="0"/>
              <a:t>The strategy is historically credited to Albert Humphrey in the 1960s</a:t>
            </a:r>
            <a:r>
              <a:rPr lang="en-US" sz="2400" dirty="0"/>
              <a:t>, but this attribution remains debatable. </a:t>
            </a:r>
            <a:r>
              <a:rPr lang="en-US" sz="2400" b="1" dirty="0"/>
              <a:t>There is no universally-accepted creator.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Types of SWOT Analysis</a:t>
            </a:r>
            <a:br>
              <a:rPr lang="en-US" sz="4000" b="1"/>
            </a:br>
            <a:endParaRPr lang="en-US" sz="40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Company SWOT Analysis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Product SWOT Analysis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Customer SWOT Analysis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Competitor SWOT Analysis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</TotalTime>
  <Words>398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PowerPoint Presentation</vt:lpstr>
      <vt:lpstr>CONTENT </vt:lpstr>
      <vt:lpstr>What is SWOT ANALYSIS </vt:lpstr>
      <vt:lpstr>Strengths</vt:lpstr>
      <vt:lpstr>Weaknesses</vt:lpstr>
      <vt:lpstr>Opportunities</vt:lpstr>
      <vt:lpstr>Threats</vt:lpstr>
      <vt:lpstr>History of the SWOT Analysis </vt:lpstr>
      <vt:lpstr>Types of SWOT Analysis </vt:lpstr>
      <vt:lpstr>Advantages </vt:lpstr>
      <vt:lpstr>Disadvantages </vt:lpstr>
      <vt:lpstr>Conclusion</vt:lpstr>
      <vt:lpstr>References </vt:lpstr>
      <vt:lpstr>Thanks </vt:lpstr>
    </vt:vector>
  </TitlesOfParts>
  <Company>JBB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 s</dc:creator>
  <cp:lastModifiedBy>CRP</cp:lastModifiedBy>
  <cp:revision>16</cp:revision>
  <dcterms:created xsi:type="dcterms:W3CDTF">2006-01-01T09:21:50Z</dcterms:created>
  <dcterms:modified xsi:type="dcterms:W3CDTF">2024-01-25T04:42:26Z</dcterms:modified>
</cp:coreProperties>
</file>