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74" r:id="rId2"/>
    <p:sldId id="275" r:id="rId3"/>
    <p:sldId id="276" r:id="rId4"/>
    <p:sldId id="257" r:id="rId5"/>
    <p:sldId id="258" r:id="rId6"/>
    <p:sldId id="259" r:id="rId7"/>
    <p:sldId id="273" r:id="rId8"/>
    <p:sldId id="260" r:id="rId9"/>
    <p:sldId id="261" r:id="rId10"/>
    <p:sldId id="262" r:id="rId11"/>
    <p:sldId id="264" r:id="rId12"/>
    <p:sldId id="265" r:id="rId13"/>
    <p:sldId id="266" r:id="rId14"/>
    <p:sldId id="267" r:id="rId15"/>
    <p:sldId id="268" r:id="rId16"/>
    <p:sldId id="271" r:id="rId17"/>
    <p:sldId id="269" r:id="rId18"/>
    <p:sldId id="270" r:id="rId19"/>
    <p:sldId id="277" r:id="rId20"/>
    <p:sldId id="272"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BCC150E-CC26-4905-AB6B-B4F3DC8748CE}" type="datetimeFigureOut">
              <a:rPr lang="en-US"/>
              <a:pPr>
                <a:defRPr/>
              </a:pPr>
              <a:t>4/18/2021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E81AC86-9557-48C3-AA47-FA649E9A727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622F45-93F5-4E99-A96B-C81AE2132884}" type="slidenum">
              <a:rPr lang="en-US" smtClean="0"/>
              <a:pPr fontAlgn="base">
                <a:spcBef>
                  <a:spcPct val="0"/>
                </a:spcBef>
                <a:spcAft>
                  <a:spcPct val="0"/>
                </a:spcAft>
                <a:defRPr/>
              </a:pPr>
              <a:t>1</a:t>
            </a:fld>
            <a:endParaRPr lang="en-US"/>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C2734D99-B753-4C98-B1B3-E9A497670C07}" type="datetimeFigureOut">
              <a:rPr lang="en-US" smtClean="0"/>
              <a:pPr>
                <a:defRPr/>
              </a:pPr>
              <a:t>4/18/2021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BB0B447-FE83-44C3-8D1F-1C19EF55C5FD}" type="slidenum">
              <a:rPr lang="en-US" smtClean="0"/>
              <a:pPr>
                <a:defRPr/>
              </a:pPr>
              <a:t>‹#›</a:t>
            </a:fld>
            <a:endParaRPr lang="en-US"/>
          </a:p>
        </p:txBody>
      </p:sp>
    </p:spTree>
    <p:extLst>
      <p:ext uri="{BB962C8B-B14F-4D97-AF65-F5344CB8AC3E}">
        <p14:creationId xmlns:p14="http://schemas.microsoft.com/office/powerpoint/2010/main" val="2761024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882E9CE-5C0C-4AC5-B270-854643D23CAB}" type="datetimeFigureOut">
              <a:rPr lang="en-US" smtClean="0"/>
              <a:pPr>
                <a:defRPr/>
              </a:pPr>
              <a:t>4/18/2021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7C111F1-6EE3-4C26-8527-41504F9957B8}" type="slidenum">
              <a:rPr lang="en-US" smtClean="0"/>
              <a:pPr>
                <a:defRPr/>
              </a:pPr>
              <a:t>‹#›</a:t>
            </a:fld>
            <a:endParaRPr lang="en-US"/>
          </a:p>
        </p:txBody>
      </p:sp>
    </p:spTree>
    <p:extLst>
      <p:ext uri="{BB962C8B-B14F-4D97-AF65-F5344CB8AC3E}">
        <p14:creationId xmlns:p14="http://schemas.microsoft.com/office/powerpoint/2010/main" val="175988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C7B79C19-F3D4-4B63-9F17-E8DCDD94F732}" type="datetimeFigureOut">
              <a:rPr lang="en-US" smtClean="0"/>
              <a:pPr>
                <a:defRPr/>
              </a:pPr>
              <a:t>4/18/2021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7C9AAE6-5365-4D8A-9FA5-5734EAB4C83C}" type="slidenum">
              <a:rPr lang="en-US" smtClean="0"/>
              <a:pPr>
                <a:defRPr/>
              </a:pPr>
              <a:t>‹#›</a:t>
            </a:fld>
            <a:endParaRPr lang="en-US"/>
          </a:p>
        </p:txBody>
      </p:sp>
    </p:spTree>
    <p:extLst>
      <p:ext uri="{BB962C8B-B14F-4D97-AF65-F5344CB8AC3E}">
        <p14:creationId xmlns:p14="http://schemas.microsoft.com/office/powerpoint/2010/main" val="397349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CC65EF1-9538-46E1-BCED-F0E82C4B7F48}" type="datetimeFigureOut">
              <a:rPr lang="en-US" smtClean="0"/>
              <a:pPr>
                <a:defRPr/>
              </a:pPr>
              <a:t>4/18/2021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C51548A-BF86-46E8-B7FA-2E5AF104296B}" type="slidenum">
              <a:rPr lang="en-US" smtClean="0"/>
              <a:pPr>
                <a:defRPr/>
              </a:pPr>
              <a:t>‹#›</a:t>
            </a:fld>
            <a:endParaRPr lang="en-US"/>
          </a:p>
        </p:txBody>
      </p:sp>
    </p:spTree>
    <p:extLst>
      <p:ext uri="{BB962C8B-B14F-4D97-AF65-F5344CB8AC3E}">
        <p14:creationId xmlns:p14="http://schemas.microsoft.com/office/powerpoint/2010/main" val="626318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69A5979-4543-47F8-9DE1-8497F9DC439E}" type="datetimeFigureOut">
              <a:rPr lang="en-US" smtClean="0"/>
              <a:pPr>
                <a:defRPr/>
              </a:pPr>
              <a:t>4/18/2021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5470EF-E4C0-48DF-94EA-B32C0E1FBF1D}" type="slidenum">
              <a:rPr lang="en-US" smtClean="0"/>
              <a:pPr>
                <a:defRPr/>
              </a:pPr>
              <a:t>‹#›</a:t>
            </a:fld>
            <a:endParaRPr lang="en-US"/>
          </a:p>
        </p:txBody>
      </p:sp>
    </p:spTree>
    <p:extLst>
      <p:ext uri="{BB962C8B-B14F-4D97-AF65-F5344CB8AC3E}">
        <p14:creationId xmlns:p14="http://schemas.microsoft.com/office/powerpoint/2010/main" val="3611583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a:defRPr/>
            </a:pPr>
            <a:fld id="{469D08D2-BBE8-4505-B135-B171CAD4312F}" type="datetimeFigureOut">
              <a:rPr lang="en-US" smtClean="0"/>
              <a:pPr>
                <a:defRPr/>
              </a:pPr>
              <a:t>4/18/2021</a:t>
            </a:fld>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407ADE88-6252-47B2-891D-8CC68E721317}" type="slidenum">
              <a:rPr lang="en-US" smtClean="0"/>
              <a:pPr>
                <a:defRPr/>
              </a:pPr>
              <a:t>‹#›</a:t>
            </a:fld>
            <a:endParaRPr lang="en-US"/>
          </a:p>
        </p:txBody>
      </p:sp>
    </p:spTree>
    <p:extLst>
      <p:ext uri="{BB962C8B-B14F-4D97-AF65-F5344CB8AC3E}">
        <p14:creationId xmlns:p14="http://schemas.microsoft.com/office/powerpoint/2010/main" val="4104085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pPr>
              <a:defRPr/>
            </a:pPr>
            <a:fld id="{609B1650-68D1-425C-95BF-94AB628ECB8D}" type="datetimeFigureOut">
              <a:rPr lang="en-US" smtClean="0"/>
              <a:pPr>
                <a:defRPr/>
              </a:pPr>
              <a:t>4/18/2021</a:t>
            </a:fld>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2" name="Slide Number Placeholder 11"/>
          <p:cNvSpPr>
            <a:spLocks noGrp="1"/>
          </p:cNvSpPr>
          <p:nvPr>
            <p:ph type="sldNum" sz="quarter" idx="12"/>
          </p:nvPr>
        </p:nvSpPr>
        <p:spPr/>
        <p:txBody>
          <a:bodyPr/>
          <a:lstStyle/>
          <a:p>
            <a:pPr>
              <a:defRPr/>
            </a:pPr>
            <a:fld id="{5F88904D-87F4-4AF2-A35C-F4B6D587C271}" type="slidenum">
              <a:rPr lang="en-US" smtClean="0"/>
              <a:pPr>
                <a:defRPr/>
              </a:pPr>
              <a:t>‹#›</a:t>
            </a:fld>
            <a:endParaRPr lang="en-US"/>
          </a:p>
        </p:txBody>
      </p:sp>
    </p:spTree>
    <p:extLst>
      <p:ext uri="{BB962C8B-B14F-4D97-AF65-F5344CB8AC3E}">
        <p14:creationId xmlns:p14="http://schemas.microsoft.com/office/powerpoint/2010/main" val="739110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pPr>
              <a:defRPr/>
            </a:pPr>
            <a:fld id="{176EAF61-4B97-4BC9-97AB-3AD2CBE01BCE}" type="datetimeFigureOut">
              <a:rPr lang="en-US" smtClean="0"/>
              <a:pPr>
                <a:defRPr/>
              </a:pPr>
              <a:t>4/18/2021</a:t>
            </a:fld>
            <a:endParaRPr lang="en-US"/>
          </a:p>
        </p:txBody>
      </p:sp>
      <p:sp>
        <p:nvSpPr>
          <p:cNvPr id="7" name="Footer Placeholder 6"/>
          <p:cNvSpPr>
            <a:spLocks noGrp="1"/>
          </p:cNvSpPr>
          <p:nvPr>
            <p:ph type="ftr" sz="quarter" idx="11"/>
          </p:nvPr>
        </p:nvSpPr>
        <p:spPr/>
        <p:txBody>
          <a:bodyPr/>
          <a:lstStyle/>
          <a:p>
            <a:pPr>
              <a:defRPr/>
            </a:pPr>
            <a:endParaRPr lang="en-US"/>
          </a:p>
        </p:txBody>
      </p:sp>
      <p:sp>
        <p:nvSpPr>
          <p:cNvPr id="8" name="Slide Number Placeholder 7"/>
          <p:cNvSpPr>
            <a:spLocks noGrp="1"/>
          </p:cNvSpPr>
          <p:nvPr>
            <p:ph type="sldNum" sz="quarter" idx="12"/>
          </p:nvPr>
        </p:nvSpPr>
        <p:spPr/>
        <p:txBody>
          <a:bodyPr/>
          <a:lstStyle/>
          <a:p>
            <a:pPr>
              <a:defRPr/>
            </a:pPr>
            <a:fld id="{52B9436C-7A2D-413F-8962-B26254940870}" type="slidenum">
              <a:rPr lang="en-US" smtClean="0"/>
              <a:pPr>
                <a:defRPr/>
              </a:pPr>
              <a:t>‹#›</a:t>
            </a:fld>
            <a:endParaRPr lang="en-US"/>
          </a:p>
        </p:txBody>
      </p:sp>
    </p:spTree>
    <p:extLst>
      <p:ext uri="{BB962C8B-B14F-4D97-AF65-F5344CB8AC3E}">
        <p14:creationId xmlns:p14="http://schemas.microsoft.com/office/powerpoint/2010/main" val="105634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AD8999E4-8753-4F12-A66D-443CD9500D1F}" type="datetimeFigureOut">
              <a:rPr lang="en-US" smtClean="0"/>
              <a:pPr>
                <a:defRPr/>
              </a:pPr>
              <a:t>4/18/2021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EF6205E-D6F8-44D5-9417-3DEE380D8EF2}" type="slidenum">
              <a:rPr lang="en-US" smtClean="0"/>
              <a:pPr>
                <a:defRPr/>
              </a:pPr>
              <a:t>‹#›</a:t>
            </a:fld>
            <a:endParaRPr lang="en-US"/>
          </a:p>
        </p:txBody>
      </p:sp>
    </p:spTree>
    <p:extLst>
      <p:ext uri="{BB962C8B-B14F-4D97-AF65-F5344CB8AC3E}">
        <p14:creationId xmlns:p14="http://schemas.microsoft.com/office/powerpoint/2010/main" val="558905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fld id="{1CE2A9DA-D130-46B0-8E78-D6A3BBC36C0F}" type="datetimeFigureOut">
              <a:rPr lang="en-US" smtClean="0"/>
              <a:pPr>
                <a:defRPr/>
              </a:pPr>
              <a:t>4/18/2021</a:t>
            </a:fld>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AAED60A5-DFE1-4126-9CEC-058A6CFC7695}" type="slidenum">
              <a:rPr lang="en-US" smtClean="0"/>
              <a:pPr>
                <a:defRPr/>
              </a:pPr>
              <a:t>‹#›</a:t>
            </a:fld>
            <a:endParaRPr lang="en-US"/>
          </a:p>
        </p:txBody>
      </p:sp>
    </p:spTree>
    <p:extLst>
      <p:ext uri="{BB962C8B-B14F-4D97-AF65-F5344CB8AC3E}">
        <p14:creationId xmlns:p14="http://schemas.microsoft.com/office/powerpoint/2010/main" val="281235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fld id="{F114A882-1E54-45EE-8625-821A036F94DD}" type="datetimeFigureOut">
              <a:rPr lang="en-US" smtClean="0"/>
              <a:pPr>
                <a:defRPr/>
              </a:pPr>
              <a:t>4/18/2021</a:t>
            </a:fld>
            <a:endParaRPr lang="en-US"/>
          </a:p>
        </p:txBody>
      </p:sp>
      <p:sp>
        <p:nvSpPr>
          <p:cNvPr id="9" name="Footer Placeholder 8"/>
          <p:cNvSpPr>
            <a:spLocks noGrp="1"/>
          </p:cNvSpPr>
          <p:nvPr>
            <p:ph type="ftr" sz="quarter" idx="11"/>
          </p:nvPr>
        </p:nvSpPr>
        <p:spPr>
          <a:xfrm>
            <a:off x="2624326" y="6356351"/>
            <a:ext cx="4433638" cy="365125"/>
          </a:xfrm>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E0D08179-3221-4697-8947-00066CAB0D5E}" type="slidenum">
              <a:rPr lang="en-US" smtClean="0"/>
              <a:pPr>
                <a:defRPr/>
              </a:pPr>
              <a:t>‹#›</a:t>
            </a:fld>
            <a:endParaRPr lang="en-US"/>
          </a:p>
        </p:txBody>
      </p:sp>
    </p:spTree>
    <p:extLst>
      <p:ext uri="{BB962C8B-B14F-4D97-AF65-F5344CB8AC3E}">
        <p14:creationId xmlns:p14="http://schemas.microsoft.com/office/powerpoint/2010/main" val="2264331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fld id="{A26F1830-8D18-49F8-A67E-F8A4E271132F}" type="datetimeFigureOut">
              <a:rPr lang="en-US" smtClean="0"/>
              <a:pPr>
                <a:defRPr/>
              </a:pPr>
              <a:t>4/18/2021</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pPr>
              <a:defRPr/>
            </a:pPr>
            <a:fld id="{86E8BEE4-2C97-46C0-839C-E9244FA8EA6E}" type="slidenum">
              <a:rPr lang="en-US" smtClean="0"/>
              <a:pPr>
                <a:defRPr/>
              </a:pPr>
              <a:t>‹#›</a:t>
            </a:fld>
            <a:endParaRPr lang="en-US"/>
          </a:p>
        </p:txBody>
      </p:sp>
    </p:spTree>
    <p:extLst>
      <p:ext uri="{BB962C8B-B14F-4D97-AF65-F5344CB8AC3E}">
        <p14:creationId xmlns:p14="http://schemas.microsoft.com/office/powerpoint/2010/main" val="108477472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hyperlink" Target="http://www.wikipedia.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ogo1"/>
          <p:cNvPicPr>
            <a:picLocks noChangeAspect="1" noChangeArrowheads="1"/>
          </p:cNvPicPr>
          <p:nvPr/>
        </p:nvPicPr>
        <p:blipFill>
          <a:blip r:embed="rId3" cstate="print"/>
          <a:srcRect/>
          <a:stretch>
            <a:fillRect/>
          </a:stretch>
        </p:blipFill>
        <p:spPr bwMode="auto">
          <a:xfrm>
            <a:off x="0" y="0"/>
            <a:ext cx="1143000" cy="1143000"/>
          </a:xfrm>
          <a:prstGeom prst="rect">
            <a:avLst/>
          </a:prstGeom>
          <a:noFill/>
          <a:ln w="9525">
            <a:noFill/>
            <a:miter lim="800000"/>
            <a:headEnd/>
            <a:tailEnd/>
          </a:ln>
        </p:spPr>
      </p:pic>
      <p:pic>
        <p:nvPicPr>
          <p:cNvPr id="3075" name="Picture 3" descr="strip1"/>
          <p:cNvPicPr>
            <a:picLocks noChangeAspect="1" noChangeArrowheads="1"/>
          </p:cNvPicPr>
          <p:nvPr/>
        </p:nvPicPr>
        <p:blipFill>
          <a:blip r:embed="rId4" cstate="print"/>
          <a:srcRect/>
          <a:stretch>
            <a:fillRect/>
          </a:stretch>
        </p:blipFill>
        <p:spPr bwMode="auto">
          <a:xfrm>
            <a:off x="1143000" y="533400"/>
            <a:ext cx="7620000" cy="76200"/>
          </a:xfrm>
          <a:prstGeom prst="rect">
            <a:avLst/>
          </a:prstGeom>
          <a:noFill/>
          <a:ln w="9525">
            <a:noFill/>
            <a:miter lim="800000"/>
            <a:headEnd/>
            <a:tailEnd/>
          </a:ln>
        </p:spPr>
      </p:pic>
      <p:sp>
        <p:nvSpPr>
          <p:cNvPr id="3076" name="Rectangle 5"/>
          <p:cNvSpPr>
            <a:spLocks noChangeArrowheads="1"/>
          </p:cNvSpPr>
          <p:nvPr/>
        </p:nvSpPr>
        <p:spPr bwMode="auto">
          <a:xfrm>
            <a:off x="-1030977" y="876300"/>
            <a:ext cx="8686800" cy="1143000"/>
          </a:xfrm>
          <a:prstGeom prst="rect">
            <a:avLst/>
          </a:prstGeom>
          <a:noFill/>
          <a:ln w="9525">
            <a:noFill/>
            <a:miter lim="800000"/>
            <a:headEnd/>
            <a:tailEnd/>
          </a:ln>
        </p:spPr>
        <p:txBody>
          <a:bodyPr anchor="ctr"/>
          <a:lstStyle/>
          <a:p>
            <a:pPr algn="ctr"/>
            <a:r>
              <a:rPr lang="en-US" sz="4800" dirty="0">
                <a:solidFill>
                  <a:schemeClr val="bg1"/>
                </a:solidFill>
                <a:latin typeface="Verdana" pitchFamily="34" charset="0"/>
              </a:rPr>
              <a:t>www.studymafia.org</a:t>
            </a:r>
            <a:endParaRPr lang="en-US" sz="4800" dirty="0">
              <a:solidFill>
                <a:schemeClr val="bg1"/>
              </a:solidFill>
              <a:latin typeface="Tahoma" pitchFamily="34" charset="0"/>
            </a:endParaRPr>
          </a:p>
        </p:txBody>
      </p:sp>
      <p:sp>
        <p:nvSpPr>
          <p:cNvPr id="3077" name="Text Box 9"/>
          <p:cNvSpPr txBox="1">
            <a:spLocks noChangeArrowheads="1"/>
          </p:cNvSpPr>
          <p:nvPr/>
        </p:nvSpPr>
        <p:spPr bwMode="auto">
          <a:xfrm>
            <a:off x="533400" y="4876800"/>
            <a:ext cx="8610600" cy="584200"/>
          </a:xfrm>
          <a:prstGeom prst="rect">
            <a:avLst/>
          </a:prstGeom>
          <a:noFill/>
          <a:ln w="9525">
            <a:noFill/>
            <a:miter lim="800000"/>
            <a:headEnd/>
            <a:tailEnd/>
          </a:ln>
        </p:spPr>
        <p:txBody>
          <a:bodyPr>
            <a:spAutoFit/>
          </a:bodyPr>
          <a:lstStyle/>
          <a:p>
            <a:pPr>
              <a:spcBef>
                <a:spcPct val="50000"/>
              </a:spcBef>
            </a:pPr>
            <a:r>
              <a:rPr lang="en-US" sz="1600">
                <a:latin typeface="Book Antiqua" pitchFamily="18" charset="0"/>
              </a:rPr>
              <a:t>Submitted To:				       Submitted By:</a:t>
            </a:r>
          </a:p>
          <a:p>
            <a:r>
              <a:rPr lang="en-US" sz="1600">
                <a:latin typeface="Book Antiqua" pitchFamily="18" charset="0"/>
              </a:rPr>
              <a:t>www.studymafia.org                                                            www.studymafia.org               </a:t>
            </a:r>
          </a:p>
        </p:txBody>
      </p:sp>
      <p:sp>
        <p:nvSpPr>
          <p:cNvPr id="11" name="Rectangle 10"/>
          <p:cNvSpPr/>
          <p:nvPr/>
        </p:nvSpPr>
        <p:spPr>
          <a:xfrm>
            <a:off x="609600" y="1981200"/>
            <a:ext cx="5405647" cy="2585323"/>
          </a:xfrm>
          <a:prstGeom prst="rect">
            <a:avLst/>
          </a:prstGeom>
          <a:noFill/>
        </p:spPr>
        <p:txBody>
          <a:bodyPr wrap="none">
            <a:spAutoFit/>
          </a:bodyPr>
          <a:lstStyle/>
          <a:p>
            <a:pPr algn="ctr" fontAlgn="auto">
              <a:spcBef>
                <a:spcPts val="0"/>
              </a:spcBef>
              <a:spcAft>
                <a:spcPts val="0"/>
              </a:spcAft>
              <a:defRPr/>
            </a:pP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rPr>
              <a:t>Seminar</a:t>
            </a:r>
          </a:p>
          <a:p>
            <a:pPr algn="ctr" fontAlgn="auto">
              <a:spcBef>
                <a:spcPts val="0"/>
              </a:spcBef>
              <a:spcAft>
                <a:spcPts val="0"/>
              </a:spcAft>
              <a:defRPr/>
            </a:pP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rPr>
              <a:t> On</a:t>
            </a:r>
          </a:p>
          <a:p>
            <a:pPr algn="ctr" fontAlgn="auto">
              <a:spcBef>
                <a:spcPts val="0"/>
              </a:spcBef>
              <a:spcAft>
                <a:spcPts val="0"/>
              </a:spcAft>
              <a:defRPr/>
            </a:pP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mn-cs"/>
              </a:rPr>
              <a:t>Digital Signature</a:t>
            </a:r>
          </a:p>
        </p:txBody>
      </p:sp>
      <p:pic>
        <p:nvPicPr>
          <p:cNvPr id="3079" name="Picture 2" descr="http://www.epadlink.com/images/ePad-ink-w-hand_small.png"/>
          <p:cNvPicPr>
            <a:picLocks noChangeAspect="1" noChangeArrowheads="1"/>
          </p:cNvPicPr>
          <p:nvPr/>
        </p:nvPicPr>
        <p:blipFill>
          <a:blip r:embed="rId5" cstate="print"/>
          <a:srcRect/>
          <a:stretch>
            <a:fillRect/>
          </a:stretch>
        </p:blipFill>
        <p:spPr bwMode="auto">
          <a:xfrm>
            <a:off x="5410200" y="1624013"/>
            <a:ext cx="3733800" cy="303371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457200" y="274638"/>
            <a:ext cx="8305800" cy="646331"/>
          </a:xfrm>
          <a:ln>
            <a:miter lim="800000"/>
            <a:headEnd/>
            <a:tailEnd/>
          </a:ln>
        </p:spPr>
        <p:txBody>
          <a:bodyPr wrap="square" lIns="91440" tIns="45720" rIns="91440" bIns="45720" numCol="1" anchorCtr="0" compatLnSpc="1">
            <a:prstTxWarp prst="textNoShape">
              <a:avLst/>
            </a:prstTxWarp>
            <a:spAutoFit/>
          </a:bodyPr>
          <a:lstStyle/>
          <a:p>
            <a:pPr eaLnBrk="1" hangingPunct="1">
              <a:defRPr/>
            </a:pPr>
            <a:r>
              <a:rPr lang="en-US" sz="3600" u="sng" dirty="0">
                <a:ln>
                  <a:noFill/>
                </a:ln>
                <a:solidFill>
                  <a:schemeClr val="tx1"/>
                </a:solidFill>
                <a:effectLst/>
                <a:latin typeface="Times New Roman" pitchFamily="18" charset="0"/>
                <a:ea typeface="Arial Unicode MS" pitchFamily="34" charset="-128"/>
                <a:cs typeface="Times New Roman" pitchFamily="18" charset="0"/>
              </a:rPr>
              <a:t>HOW THE TECHNOLOGY WORKS </a:t>
            </a:r>
            <a:endParaRPr lang="en-US" sz="3600" b="0" dirty="0">
              <a:ln>
                <a:noFill/>
              </a:ln>
              <a:solidFill>
                <a:schemeClr val="tx1"/>
              </a:solidFill>
              <a:effectLst/>
              <a:latin typeface="Arial" pitchFamily="34" charset="0"/>
              <a:cs typeface="Arial" pitchFamily="34" charset="0"/>
            </a:endParaRPr>
          </a:p>
        </p:txBody>
      </p:sp>
      <p:pic>
        <p:nvPicPr>
          <p:cNvPr id="12291" name="Picture 4" descr="http://s4.hubimg.com/u/2788483_f520.jpg"/>
          <p:cNvPicPr>
            <a:picLocks noChangeAspect="1" noChangeArrowheads="1"/>
          </p:cNvPicPr>
          <p:nvPr/>
        </p:nvPicPr>
        <p:blipFill>
          <a:blip r:embed="rId2" cstate="print"/>
          <a:srcRect/>
          <a:stretch>
            <a:fillRect/>
          </a:stretch>
        </p:blipFill>
        <p:spPr bwMode="auto">
          <a:xfrm>
            <a:off x="0" y="1447800"/>
            <a:ext cx="9144000" cy="55213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bwMode="auto">
          <a:xfrm>
            <a:off x="228600" y="2590800"/>
            <a:ext cx="2285999" cy="1255728"/>
          </a:xfrm>
          <a:ln>
            <a:miter lim="800000"/>
            <a:headEnd/>
            <a:tailEnd/>
          </a:ln>
        </p:spPr>
        <p:txBody>
          <a:bodyPr wrap="square" lIns="91440" tIns="45720" rIns="91440" bIns="45720" numCol="1" anchorCtr="0" compatLnSpc="1">
            <a:prstTxWarp prst="textNoShape">
              <a:avLst/>
            </a:prstTxWarp>
            <a:spAutoFit/>
          </a:bodyPr>
          <a:lstStyle/>
          <a:p>
            <a:pPr indent="228600" algn="l" eaLnBrk="1" hangingPunct="1">
              <a:defRPr/>
            </a:pPr>
            <a:r>
              <a:rPr lang="en-US" sz="2800" dirty="0">
                <a:ln>
                  <a:noFill/>
                </a:ln>
                <a:solidFill>
                  <a:schemeClr val="bg1"/>
                </a:solidFill>
                <a:effectLst/>
                <a:latin typeface="Times New Roman" pitchFamily="18" charset="0"/>
                <a:ea typeface="Arial Unicode MS" pitchFamily="34" charset="-128"/>
                <a:cs typeface="Times New Roman" pitchFamily="18" charset="0"/>
              </a:rPr>
              <a:t>PURPOSE OF DIGITAL SIGNATURE </a:t>
            </a:r>
            <a:endParaRPr lang="en-US" sz="2800" b="0" dirty="0">
              <a:ln>
                <a:noFill/>
              </a:ln>
              <a:solidFill>
                <a:schemeClr val="bg1"/>
              </a:solidFill>
              <a:effectLst/>
              <a:latin typeface="Arial" pitchFamily="34" charset="0"/>
              <a:cs typeface="Arial" pitchFamily="34" charset="0"/>
            </a:endParaRPr>
          </a:p>
        </p:txBody>
      </p:sp>
      <p:sp>
        <p:nvSpPr>
          <p:cNvPr id="13315" name="Content Placeholder 2"/>
          <p:cNvSpPr>
            <a:spLocks noGrp="1"/>
          </p:cNvSpPr>
          <p:nvPr>
            <p:ph idx="1"/>
          </p:nvPr>
        </p:nvSpPr>
        <p:spPr/>
        <p:txBody>
          <a:bodyPr/>
          <a:lstStyle/>
          <a:p>
            <a:pPr eaLnBrk="1" hangingPunct="1"/>
            <a:r>
              <a:rPr lang="hi-IN" b="1" u="sng"/>
              <a:t>Signer authentication</a:t>
            </a:r>
            <a:endParaRPr lang="en-US" b="1" u="sng"/>
          </a:p>
          <a:p>
            <a:pPr eaLnBrk="1" hangingPunct="1"/>
            <a:r>
              <a:rPr lang="hi-IN" b="1" u="sng"/>
              <a:t>Message authentication</a:t>
            </a:r>
            <a:endParaRPr lang="en-US" b="1" u="sng"/>
          </a:p>
          <a:p>
            <a:pPr eaLnBrk="1" hangingPunct="1"/>
            <a:r>
              <a:rPr lang="hi-IN" b="1" u="sng"/>
              <a:t>Non-repudiation</a:t>
            </a:r>
            <a:endParaRPr lang="en-US" b="1" u="sng"/>
          </a:p>
          <a:p>
            <a:pPr eaLnBrk="1" hangingPunct="1"/>
            <a:r>
              <a:rPr lang="hi-IN" b="1" u="sng"/>
              <a:t>Integrity</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hi-IN" sz="2800" dirty="0"/>
              <a:t>DIGITAL SIGNATURE ALGORITHM</a:t>
            </a:r>
            <a:r>
              <a:rPr lang="en-US" sz="2800" dirty="0"/>
              <a:t>….</a:t>
            </a:r>
          </a:p>
        </p:txBody>
      </p:sp>
      <p:pic>
        <p:nvPicPr>
          <p:cNvPr id="14340" name="Picture 3" descr="b"/>
          <p:cNvPicPr>
            <a:picLocks noChangeAspect="1" noChangeArrowheads="1"/>
          </p:cNvPicPr>
          <p:nvPr/>
        </p:nvPicPr>
        <p:blipFill>
          <a:blip r:embed="rId2" cstate="print"/>
          <a:srcRect l="9979" t="8192" b="6215"/>
          <a:stretch>
            <a:fillRect/>
          </a:stretch>
        </p:blipFill>
        <p:spPr bwMode="auto">
          <a:xfrm>
            <a:off x="2590800" y="1262311"/>
            <a:ext cx="6363511" cy="4724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hi-IN" dirty="0"/>
              <a:t>DIGITAL SIGNATURE ALGORITHM</a:t>
            </a:r>
            <a:r>
              <a:rPr lang="en-US" dirty="0"/>
              <a:t>….</a:t>
            </a:r>
          </a:p>
        </p:txBody>
      </p:sp>
      <p:sp>
        <p:nvSpPr>
          <p:cNvPr id="15363" name="Content Placeholder 2"/>
          <p:cNvSpPr>
            <a:spLocks noGrp="1"/>
          </p:cNvSpPr>
          <p:nvPr>
            <p:ph idx="1"/>
          </p:nvPr>
        </p:nvSpPr>
        <p:spPr/>
        <p:txBody>
          <a:bodyPr/>
          <a:lstStyle/>
          <a:p>
            <a:pPr eaLnBrk="1" hangingPunct="1"/>
            <a:r>
              <a:rPr lang="hi-IN"/>
              <a:t>Digital Signature Verification</a:t>
            </a:r>
            <a:endParaRPr lang="en-US"/>
          </a:p>
          <a:p>
            <a:pPr eaLnBrk="1" hangingPunct="1"/>
            <a:endParaRPr lang="en-US"/>
          </a:p>
        </p:txBody>
      </p:sp>
      <p:pic>
        <p:nvPicPr>
          <p:cNvPr id="15364" name="Picture 3" descr="b"/>
          <p:cNvPicPr>
            <a:picLocks noChangeAspect="1" noChangeArrowheads="1"/>
          </p:cNvPicPr>
          <p:nvPr/>
        </p:nvPicPr>
        <p:blipFill>
          <a:blip r:embed="rId2" cstate="print"/>
          <a:srcRect l="10042" t="-1166" b="4373"/>
          <a:stretch>
            <a:fillRect/>
          </a:stretch>
        </p:blipFill>
        <p:spPr bwMode="auto">
          <a:xfrm>
            <a:off x="2912111" y="1269492"/>
            <a:ext cx="6242049" cy="4724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3200"/>
            <a:ext cx="2286000" cy="1143000"/>
          </a:xfrm>
        </p:spPr>
        <p:txBody>
          <a:bodyPr>
            <a:normAutofit fontScale="90000"/>
          </a:bodyPr>
          <a:lstStyle/>
          <a:p>
            <a:pPr eaLnBrk="1" fontAlgn="auto" hangingPunct="1">
              <a:spcAft>
                <a:spcPts val="0"/>
              </a:spcAft>
              <a:defRPr/>
            </a:pPr>
            <a:r>
              <a:rPr lang="hi-IN" dirty="0"/>
              <a:t>DIGITAL SIGNATURE ALGORITHM</a:t>
            </a:r>
            <a:endParaRPr lang="en-US" dirty="0"/>
          </a:p>
        </p:txBody>
      </p:sp>
      <p:sp>
        <p:nvSpPr>
          <p:cNvPr id="16387" name="Content Placeholder 5"/>
          <p:cNvSpPr>
            <a:spLocks noGrp="1"/>
          </p:cNvSpPr>
          <p:nvPr>
            <p:ph idx="1"/>
          </p:nvPr>
        </p:nvSpPr>
        <p:spPr/>
        <p:txBody>
          <a:bodyPr/>
          <a:lstStyle/>
          <a:p>
            <a:pPr eaLnBrk="1" hangingPunct="1"/>
            <a:r>
              <a:rPr lang="hi-IN"/>
              <a:t>Secure Hash Algorithm</a:t>
            </a:r>
            <a:endParaRPr lang="en-US"/>
          </a:p>
          <a:p>
            <a:pPr eaLnBrk="1" hangingPunct="1"/>
            <a:endParaRPr lang="en-US"/>
          </a:p>
        </p:txBody>
      </p:sp>
      <p:pic>
        <p:nvPicPr>
          <p:cNvPr id="16388" name="Picture 5"/>
          <p:cNvPicPr>
            <a:picLocks noChangeAspect="1" noChangeArrowheads="1"/>
          </p:cNvPicPr>
          <p:nvPr/>
        </p:nvPicPr>
        <p:blipFill>
          <a:blip r:embed="rId2" cstate="print"/>
          <a:srcRect/>
          <a:stretch>
            <a:fillRect/>
          </a:stretch>
        </p:blipFill>
        <p:spPr bwMode="auto">
          <a:xfrm>
            <a:off x="2667000" y="883412"/>
            <a:ext cx="5867400" cy="4572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324911" cy="4601183"/>
          </a:xfrm>
        </p:spPr>
        <p:txBody>
          <a:bodyPr>
            <a:normAutofit/>
          </a:bodyPr>
          <a:lstStyle/>
          <a:p>
            <a:pPr eaLnBrk="1" fontAlgn="auto" hangingPunct="1">
              <a:spcAft>
                <a:spcPts val="0"/>
              </a:spcAft>
              <a:defRPr/>
            </a:pPr>
            <a:r>
              <a:rPr lang="en-US" dirty="0"/>
              <a:t>Challenges and Opportunities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marL="548640" indent="-411480" eaLnBrk="1" fontAlgn="auto" hangingPunct="1">
              <a:spcAft>
                <a:spcPts val="0"/>
              </a:spcAft>
              <a:buClr>
                <a:schemeClr val="tx1">
                  <a:shade val="95000"/>
                </a:schemeClr>
              </a:buClr>
              <a:buFont typeface="Wingdings 2"/>
              <a:buChar char=""/>
              <a:defRPr/>
            </a:pPr>
            <a:r>
              <a:rPr lang="hi-IN" sz="3500" dirty="0"/>
              <a:t>Institutional overhead: </a:t>
            </a:r>
            <a:endParaRPr lang="en-US" sz="3500" dirty="0"/>
          </a:p>
          <a:p>
            <a:pPr marL="548640" indent="-411480" eaLnBrk="1" fontAlgn="auto" hangingPunct="1">
              <a:spcAft>
                <a:spcPts val="0"/>
              </a:spcAft>
              <a:buClr>
                <a:schemeClr val="tx1">
                  <a:shade val="95000"/>
                </a:schemeClr>
              </a:buClr>
              <a:buFont typeface="Wingdings 2"/>
              <a:buNone/>
              <a:defRPr/>
            </a:pPr>
            <a:r>
              <a:rPr lang="en-US" dirty="0"/>
              <a:t>    </a:t>
            </a:r>
            <a:r>
              <a:rPr lang="hi-IN" sz="3000" dirty="0"/>
              <a:t>The cost of establishing and utilizing certification authorities, repositories, and other important services, as well as assuring quality in the performance of their functions. </a:t>
            </a:r>
            <a:endParaRPr lang="en-US" sz="3000" dirty="0"/>
          </a:p>
          <a:p>
            <a:pPr marL="548640" indent="-411480" eaLnBrk="1" fontAlgn="auto" hangingPunct="1">
              <a:spcAft>
                <a:spcPts val="0"/>
              </a:spcAft>
              <a:buClr>
                <a:schemeClr val="tx1">
                  <a:shade val="95000"/>
                </a:schemeClr>
              </a:buClr>
              <a:buFont typeface="Wingdings 2"/>
              <a:buChar char=""/>
              <a:defRPr/>
            </a:pPr>
            <a:r>
              <a:rPr lang="hi-IN" sz="3500" dirty="0"/>
              <a:t>Subscriber and Relying Party Costs: </a:t>
            </a:r>
            <a:endParaRPr lang="en-US" sz="3500" dirty="0"/>
          </a:p>
          <a:p>
            <a:pPr marL="548640" indent="-411480" eaLnBrk="1" fontAlgn="auto" hangingPunct="1">
              <a:spcAft>
                <a:spcPts val="0"/>
              </a:spcAft>
              <a:buClr>
                <a:schemeClr val="tx1">
                  <a:shade val="95000"/>
                </a:schemeClr>
              </a:buClr>
              <a:buFont typeface="Wingdings 2"/>
              <a:buNone/>
              <a:defRPr/>
            </a:pPr>
            <a:r>
              <a:rPr lang="en-US" dirty="0"/>
              <a:t>    </a:t>
            </a:r>
            <a:r>
              <a:rPr lang="hi-IN" sz="3000" dirty="0"/>
              <a:t>A digital signer will require software, and will probably have to pay a certification authority some price to issue a certificate. Hardware to secure the subscriber's private key may also be advisable.</a:t>
            </a:r>
            <a:endParaRPr lang="en-US" sz="3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128408"/>
            <a:ext cx="2553512" cy="4601183"/>
          </a:xfrm>
        </p:spPr>
        <p:txBody>
          <a:bodyPr>
            <a:normAutofit/>
          </a:bodyPr>
          <a:lstStyle/>
          <a:p>
            <a:pPr eaLnBrk="1" fontAlgn="auto" hangingPunct="1">
              <a:spcAft>
                <a:spcPts val="0"/>
              </a:spcAft>
              <a:defRPr/>
            </a:pPr>
            <a:r>
              <a:rPr lang="hi-IN" sz="2800" dirty="0"/>
              <a:t>APPLICATIONS </a:t>
            </a:r>
            <a:r>
              <a:rPr lang="en-US" sz="2800" dirty="0"/>
              <a:t>…..</a:t>
            </a:r>
            <a:br>
              <a:rPr lang="en-US" sz="2800" dirty="0"/>
            </a:br>
            <a:endParaRPr lang="en-US" sz="2800" dirty="0"/>
          </a:p>
        </p:txBody>
      </p:sp>
      <p:sp>
        <p:nvSpPr>
          <p:cNvPr id="18435" name="Content Placeholder 2"/>
          <p:cNvSpPr>
            <a:spLocks noGrp="1"/>
          </p:cNvSpPr>
          <p:nvPr>
            <p:ph idx="1"/>
          </p:nvPr>
        </p:nvSpPr>
        <p:spPr/>
        <p:txBody>
          <a:bodyPr/>
          <a:lstStyle/>
          <a:p>
            <a:pPr eaLnBrk="1" hangingPunct="1"/>
            <a:r>
              <a:rPr lang="hi-IN" sz="3600"/>
              <a:t>Electronic Mail</a:t>
            </a:r>
            <a:endParaRPr lang="en-US" sz="3600"/>
          </a:p>
          <a:p>
            <a:pPr eaLnBrk="1" hangingPunct="1"/>
            <a:r>
              <a:rPr lang="hi-IN" sz="3600"/>
              <a:t>Data storage</a:t>
            </a:r>
            <a:endParaRPr lang="en-US" sz="3600"/>
          </a:p>
          <a:p>
            <a:pPr eaLnBrk="1" hangingPunct="1"/>
            <a:r>
              <a:rPr lang="hi-IN" sz="3600"/>
              <a:t>Electronic funds transfer</a:t>
            </a:r>
            <a:endParaRPr lang="en-US" sz="3600"/>
          </a:p>
          <a:p>
            <a:pPr eaLnBrk="1" hangingPunct="1"/>
            <a:r>
              <a:rPr lang="hi-IN" sz="3600"/>
              <a:t>Software Distribution</a:t>
            </a:r>
            <a:endParaRPr lang="en-US" sz="3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324911" cy="4601183"/>
          </a:xfrm>
        </p:spPr>
        <p:txBody>
          <a:bodyPr/>
          <a:lstStyle/>
          <a:p>
            <a:pPr eaLnBrk="1" fontAlgn="auto" hangingPunct="1">
              <a:spcAft>
                <a:spcPts val="0"/>
              </a:spcAft>
              <a:defRPr/>
            </a:pPr>
            <a:r>
              <a:rPr lang="hi-IN" dirty="0"/>
              <a:t>DRAWBACKS</a:t>
            </a:r>
            <a:endParaRPr lang="en-US" dirty="0"/>
          </a:p>
        </p:txBody>
      </p:sp>
      <p:sp>
        <p:nvSpPr>
          <p:cNvPr id="19459" name="Content Placeholder 2"/>
          <p:cNvSpPr>
            <a:spLocks noGrp="1"/>
          </p:cNvSpPr>
          <p:nvPr>
            <p:ph idx="1"/>
          </p:nvPr>
        </p:nvSpPr>
        <p:spPr/>
        <p:txBody>
          <a:bodyPr>
            <a:normAutofit/>
          </a:bodyPr>
          <a:lstStyle/>
          <a:p>
            <a:pPr eaLnBrk="1" hangingPunct="1"/>
            <a:r>
              <a:rPr lang="hi-IN" sz="2400" dirty="0"/>
              <a:t>The private key must be kept in a secured manner.</a:t>
            </a:r>
            <a:endParaRPr lang="en-US" sz="2400" dirty="0"/>
          </a:p>
          <a:p>
            <a:pPr eaLnBrk="1" hangingPunct="1"/>
            <a:r>
              <a:rPr lang="hi-IN" sz="2400" dirty="0"/>
              <a:t>The process of generation and verification of digital signature requires considerable amount of time.</a:t>
            </a:r>
            <a:endParaRPr lang="en-US" sz="2400" dirty="0"/>
          </a:p>
          <a:p>
            <a:pPr eaLnBrk="1" hangingPunct="1"/>
            <a:r>
              <a:rPr lang="hi-IN" sz="2400" dirty="0"/>
              <a:t>For using the digital signature the user has to obtain private and public key, the receiver has to obtain the digital signature certificate also.</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8" y="1123838"/>
            <a:ext cx="2324911" cy="4601183"/>
          </a:xfrm>
        </p:spPr>
        <p:txBody>
          <a:bodyPr>
            <a:normAutofit/>
          </a:bodyPr>
          <a:lstStyle/>
          <a:p>
            <a:pPr eaLnBrk="1" fontAlgn="auto" hangingPunct="1">
              <a:spcAft>
                <a:spcPts val="0"/>
              </a:spcAft>
              <a:defRPr/>
            </a:pPr>
            <a:r>
              <a:rPr lang="en-US" sz="2800" dirty="0"/>
              <a:t>CONCLUSION</a:t>
            </a:r>
          </a:p>
        </p:txBody>
      </p:sp>
      <p:sp>
        <p:nvSpPr>
          <p:cNvPr id="20483" name="Content Placeholder 2"/>
          <p:cNvSpPr>
            <a:spLocks noGrp="1"/>
          </p:cNvSpPr>
          <p:nvPr>
            <p:ph idx="1"/>
          </p:nvPr>
        </p:nvSpPr>
        <p:spPr/>
        <p:txBody>
          <a:bodyPr>
            <a:normAutofit/>
          </a:bodyPr>
          <a:lstStyle/>
          <a:p>
            <a:pPr eaLnBrk="1" hangingPunct="1">
              <a:buFont typeface="Wingdings 2" pitchFamily="18" charset="2"/>
              <a:buNone/>
            </a:pPr>
            <a:r>
              <a:rPr lang="en-US" sz="2400" dirty="0"/>
              <a:t>    </a:t>
            </a:r>
            <a:r>
              <a:rPr lang="hi-IN" sz="2400" dirty="0"/>
              <a:t>Digital signatures are difficult to understand. Digital signatures will be championed by many players that the public distrusts, including national security agencies, law enforcement agencies, and consumer marketing companies.</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References</a:t>
            </a:r>
          </a:p>
        </p:txBody>
      </p:sp>
      <p:sp>
        <p:nvSpPr>
          <p:cNvPr id="21507" name="Content Placeholder 2"/>
          <p:cNvSpPr>
            <a:spLocks noGrp="1"/>
          </p:cNvSpPr>
          <p:nvPr>
            <p:ph idx="1"/>
          </p:nvPr>
        </p:nvSpPr>
        <p:spPr/>
        <p:txBody>
          <a:bodyPr>
            <a:normAutofit/>
          </a:bodyPr>
          <a:lstStyle/>
          <a:p>
            <a:r>
              <a:rPr lang="en-US" sz="2400" dirty="0">
                <a:hlinkClick r:id="rId2"/>
              </a:rPr>
              <a:t>www.wikipedia.com</a:t>
            </a:r>
            <a:endParaRPr lang="en-US" sz="2400" dirty="0"/>
          </a:p>
          <a:p>
            <a:r>
              <a:rPr lang="en-US" sz="2400" dirty="0">
                <a:hlinkClick r:id="rId3"/>
              </a:rPr>
              <a:t>www.google.com</a:t>
            </a:r>
            <a:endParaRPr lang="en-US" sz="2400" dirty="0"/>
          </a:p>
          <a:p>
            <a:r>
              <a:rPr lang="en-US" sz="2400" dirty="0">
                <a:hlinkClick r:id="rId4"/>
              </a:rPr>
              <a:t>www.studymafia.org</a:t>
            </a:r>
            <a:endParaRPr lang="en-US" sz="2400" dirty="0"/>
          </a:p>
          <a:p>
            <a:pPr>
              <a:buFont typeface="Wingdings 2" pitchFamily="18" charset="2"/>
              <a:buNone/>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Content</a:t>
            </a:r>
          </a:p>
        </p:txBody>
      </p:sp>
      <p:sp>
        <p:nvSpPr>
          <p:cNvPr id="4099" name="Content Placeholder 2"/>
          <p:cNvSpPr>
            <a:spLocks noGrp="1"/>
          </p:cNvSpPr>
          <p:nvPr>
            <p:ph idx="1"/>
          </p:nvPr>
        </p:nvSpPr>
        <p:spPr/>
        <p:txBody>
          <a:bodyPr/>
          <a:lstStyle/>
          <a:p>
            <a:r>
              <a:rPr lang="en-US" b="1"/>
              <a:t>Introduction</a:t>
            </a:r>
            <a:endParaRPr lang="en-US"/>
          </a:p>
          <a:p>
            <a:r>
              <a:rPr lang="en-US" b="1"/>
              <a:t>History</a:t>
            </a:r>
            <a:endParaRPr lang="en-US"/>
          </a:p>
          <a:p>
            <a:r>
              <a:rPr lang="en-US" b="1"/>
              <a:t>What is </a:t>
            </a:r>
            <a:r>
              <a:rPr lang="hi-IN" b="1"/>
              <a:t>Digital Signature</a:t>
            </a:r>
            <a:endParaRPr lang="en-US" b="1"/>
          </a:p>
          <a:p>
            <a:r>
              <a:rPr lang="en-US" b="1"/>
              <a:t>Why </a:t>
            </a:r>
            <a:r>
              <a:rPr lang="hi-IN" b="1"/>
              <a:t>Digital Signature</a:t>
            </a:r>
            <a:endParaRPr lang="en-US"/>
          </a:p>
          <a:p>
            <a:r>
              <a:rPr lang="en-US" b="1"/>
              <a:t>Basic Requirements</a:t>
            </a:r>
            <a:endParaRPr lang="en-US"/>
          </a:p>
          <a:p>
            <a:r>
              <a:rPr lang="en-US" b="1"/>
              <a:t>How the Technology Works</a:t>
            </a:r>
            <a:endParaRPr lang="en-US"/>
          </a:p>
          <a:p>
            <a:r>
              <a:rPr lang="en-US" b="1"/>
              <a:t>Approaches</a:t>
            </a:r>
            <a:endParaRPr lang="en-US"/>
          </a:p>
          <a:p>
            <a:pPr>
              <a:buFont typeface="Wingdings 2" pitchFamily="18" charset="2"/>
              <a:buNone/>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2514600"/>
            <a:ext cx="8229600" cy="1143000"/>
          </a:xfrm>
        </p:spPr>
        <p:txBody>
          <a:bodyPr>
            <a:noAutofit/>
          </a:bodyPr>
          <a:lstStyle/>
          <a:p>
            <a:pPr eaLnBrk="1" fontAlgn="auto" hangingPunct="1">
              <a:spcAft>
                <a:spcPts val="0"/>
              </a:spcAft>
              <a:defRPr/>
            </a:pPr>
            <a:r>
              <a:rPr lang="en-US" sz="8800" dirty="0">
                <a:solidFill>
                  <a:srgbClr val="C00000"/>
                </a:solidFill>
              </a:rPr>
              <a:t>Thanks…!!!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Content</a:t>
            </a:r>
          </a:p>
        </p:txBody>
      </p:sp>
      <p:sp>
        <p:nvSpPr>
          <p:cNvPr id="5123" name="Content Placeholder 2"/>
          <p:cNvSpPr>
            <a:spLocks noGrp="1"/>
          </p:cNvSpPr>
          <p:nvPr>
            <p:ph idx="1"/>
          </p:nvPr>
        </p:nvSpPr>
        <p:spPr/>
        <p:txBody>
          <a:bodyPr/>
          <a:lstStyle/>
          <a:p>
            <a:r>
              <a:rPr lang="en-US" b="1"/>
              <a:t>Purpose of </a:t>
            </a:r>
            <a:r>
              <a:rPr lang="hi-IN" b="1"/>
              <a:t>Digital Signature</a:t>
            </a:r>
            <a:endParaRPr lang="en-US"/>
          </a:p>
          <a:p>
            <a:r>
              <a:rPr lang="en-US" b="1"/>
              <a:t>Algorithm of </a:t>
            </a:r>
            <a:r>
              <a:rPr lang="hi-IN" b="1"/>
              <a:t>Digital Signature</a:t>
            </a:r>
            <a:endParaRPr lang="en-US"/>
          </a:p>
          <a:p>
            <a:r>
              <a:rPr lang="en-US" b="1"/>
              <a:t>Challenges and Opportunities</a:t>
            </a:r>
            <a:endParaRPr lang="en-US"/>
          </a:p>
          <a:p>
            <a:r>
              <a:rPr lang="en-US" b="1"/>
              <a:t>Application</a:t>
            </a:r>
            <a:endParaRPr lang="en-US"/>
          </a:p>
          <a:p>
            <a:r>
              <a:rPr lang="en-US" b="1"/>
              <a:t>Drawbacks</a:t>
            </a:r>
            <a:endParaRPr lang="en-US"/>
          </a:p>
          <a:p>
            <a:r>
              <a:rPr lang="en-US" b="1"/>
              <a:t>Conclusion</a:t>
            </a:r>
            <a:endParaRPr lang="en-US"/>
          </a:p>
          <a:p>
            <a:pPr>
              <a:buFont typeface="Wingdings 2" pitchFamily="18" charset="2"/>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hi-IN" dirty="0"/>
              <a:t>INTRODUCTION</a:t>
            </a:r>
            <a:br>
              <a:rPr lang="en-US" dirty="0"/>
            </a:br>
            <a:endParaRPr lang="en-US" dirty="0"/>
          </a:p>
        </p:txBody>
      </p:sp>
      <p:sp>
        <p:nvSpPr>
          <p:cNvPr id="6147" name="Content Placeholder 2"/>
          <p:cNvSpPr>
            <a:spLocks noGrp="1"/>
          </p:cNvSpPr>
          <p:nvPr>
            <p:ph idx="1"/>
          </p:nvPr>
        </p:nvSpPr>
        <p:spPr/>
        <p:txBody>
          <a:bodyPr/>
          <a:lstStyle/>
          <a:p>
            <a:pPr eaLnBrk="1" hangingPunct="1"/>
            <a:r>
              <a:rPr lang="hi-IN" sz="2400"/>
              <a:t>The authenticity of many legal, financial, and other documents is determined by the presence or absence of an authorized handwritten signature. </a:t>
            </a:r>
            <a:endParaRPr lang="en-US" sz="2400"/>
          </a:p>
          <a:p>
            <a:pPr eaLnBrk="1" hangingPunct="1"/>
            <a:r>
              <a:rPr lang="hi-IN" sz="2400"/>
              <a:t>Various methods have been devised to solve this problem, but the use of ‘digital signature’ is definitely the best solution amongst them.</a:t>
            </a:r>
            <a:endParaRPr lang="en-US" sz="2400"/>
          </a:p>
          <a:p>
            <a:pPr eaLnBrk="1" hangingPunct="1"/>
            <a:r>
              <a:rPr lang="hi-IN" sz="2400"/>
              <a:t>A digital signature is nothing but an attachment to any piece of electronic information, which represents the content of the document and the identity of the originator of that document uniquely.  </a:t>
            </a:r>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t>HISTORY</a:t>
            </a:r>
            <a:br>
              <a:rPr lang="en-US" dirty="0"/>
            </a:br>
            <a:endParaRPr lang="en-US" dirty="0"/>
          </a:p>
        </p:txBody>
      </p:sp>
      <p:sp>
        <p:nvSpPr>
          <p:cNvPr id="7171" name="Content Placeholder 2"/>
          <p:cNvSpPr>
            <a:spLocks noGrp="1"/>
          </p:cNvSpPr>
          <p:nvPr>
            <p:ph idx="1"/>
          </p:nvPr>
        </p:nvSpPr>
        <p:spPr/>
        <p:txBody>
          <a:bodyPr/>
          <a:lstStyle/>
          <a:p>
            <a:pPr eaLnBrk="1" hangingPunct="1"/>
            <a:r>
              <a:rPr lang="hi-IN" sz="2400"/>
              <a:t>Use of signatures is recorded in the Talmud (fourth century), complete with security procedures to prevent the alteration of documents after they are signed.</a:t>
            </a:r>
            <a:endParaRPr lang="en-US" sz="2400"/>
          </a:p>
          <a:p>
            <a:pPr eaLnBrk="1" hangingPunct="1"/>
            <a:r>
              <a:rPr lang="hi-IN" sz="2400"/>
              <a:t>The practice of authenticating documents by affixing handwritten signatures began to be used within the Roman Empire in the year AD 439, during the rule of Valentinian III. </a:t>
            </a:r>
            <a:endParaRPr lang="en-US" sz="2400"/>
          </a:p>
          <a:p>
            <a:pPr eaLnBrk="1" hangingPunct="1"/>
            <a:r>
              <a:rPr lang="hi-IN" sz="2400"/>
              <a:t>It is from this Roman usage of signatures that the practice obtained its significance in Western legal tradition.  </a:t>
            </a: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bwMode="auto">
          <a:xfrm>
            <a:off x="152400" y="2299799"/>
            <a:ext cx="2057400" cy="1421928"/>
          </a:xfrm>
          <a:ln>
            <a:miter lim="800000"/>
            <a:headEnd/>
            <a:tailEnd/>
          </a:ln>
        </p:spPr>
        <p:txBody>
          <a:bodyPr wrap="square" lIns="91440" tIns="45720" rIns="91440" bIns="45720" numCol="1" anchorCtr="0" compatLnSpc="1">
            <a:prstTxWarp prst="textNoShape">
              <a:avLst/>
            </a:prstTxWarp>
            <a:spAutoFit/>
          </a:bodyPr>
          <a:lstStyle/>
          <a:p>
            <a:pPr algn="ctr" eaLnBrk="1" hangingPunct="1">
              <a:defRPr/>
            </a:pPr>
            <a:r>
              <a:rPr lang="en-US" sz="3200" dirty="0">
                <a:ln>
                  <a:noFill/>
                </a:ln>
                <a:solidFill>
                  <a:schemeClr val="bg1"/>
                </a:solidFill>
                <a:effectLst/>
                <a:latin typeface="Times New Roman" pitchFamily="18" charset="0"/>
                <a:ea typeface="Arial Unicode MS" pitchFamily="34" charset="-128"/>
                <a:cs typeface="Times New Roman" pitchFamily="18" charset="0"/>
              </a:rPr>
              <a:t>What is  digital  signature</a:t>
            </a:r>
            <a:endParaRPr lang="en-US" sz="3200" b="0" dirty="0">
              <a:ln>
                <a:noFill/>
              </a:ln>
              <a:solidFill>
                <a:schemeClr val="bg1"/>
              </a:solidFill>
              <a:effectLst/>
              <a:latin typeface="Arial" pitchFamily="34" charset="0"/>
              <a:cs typeface="Arial" pitchFamily="34" charset="0"/>
            </a:endParaRPr>
          </a:p>
        </p:txBody>
      </p:sp>
      <p:sp>
        <p:nvSpPr>
          <p:cNvPr id="8195" name="Content Placeholder 2"/>
          <p:cNvSpPr>
            <a:spLocks noGrp="1"/>
          </p:cNvSpPr>
          <p:nvPr>
            <p:ph idx="1"/>
          </p:nvPr>
        </p:nvSpPr>
        <p:spPr>
          <a:xfrm>
            <a:off x="2895600" y="1066800"/>
            <a:ext cx="5333999" cy="4708525"/>
          </a:xfrm>
        </p:spPr>
        <p:txBody>
          <a:bodyPr/>
          <a:lstStyle/>
          <a:p>
            <a:pPr eaLnBrk="1" hangingPunct="1"/>
            <a:r>
              <a:rPr lang="en-US" dirty="0">
                <a:latin typeface="Verdana" pitchFamily="34" charset="0"/>
              </a:rPr>
              <a:t>Hash value of a message when encrypted with the private key of a person is his digital signature on that e-Document.</a:t>
            </a:r>
          </a:p>
          <a:p>
            <a:pPr eaLnBrk="1" hangingPunct="1"/>
            <a:r>
              <a:rPr lang="en-US" dirty="0">
                <a:latin typeface="Verdana" pitchFamily="34" charset="0"/>
              </a:rPr>
              <a:t>Digital Signature of a person therefore varies from document to document thus ensuring authenticity of each word of that document.</a:t>
            </a:r>
          </a:p>
          <a:p>
            <a:pPr eaLnBrk="1" hangingPunct="1"/>
            <a:r>
              <a:rPr lang="en-US" dirty="0">
                <a:latin typeface="Verdana" pitchFamily="34" charset="0"/>
              </a:rPr>
              <a:t>As the public key of the signer is known, anybody can verify the message and the digital signature.</a:t>
            </a:r>
          </a:p>
          <a:p>
            <a:pPr marL="342900" lvl="1" indent="-342900" eaLnBrk="1" hangingPunct="1">
              <a:buFont typeface="Arial" charset="0"/>
              <a:buChar char="•"/>
            </a:pPr>
            <a:endParaRPr lang="en-US" dirty="0">
              <a:latin typeface="Verdana" pitchFamily="34" charset="0"/>
            </a:endParaRPr>
          </a:p>
          <a:p>
            <a:pPr eaLnBrk="1" hangingPunct="1"/>
            <a:endParaRPr lang="en-US" sz="2400" dirty="0"/>
          </a:p>
        </p:txBody>
      </p:sp>
      <p:pic>
        <p:nvPicPr>
          <p:cNvPr id="8196" name="Picture 2" descr="http://www.xeniumsolutions.co.uk/images/content/Pen_Pad_Signature.png"/>
          <p:cNvPicPr>
            <a:picLocks noChangeAspect="1" noChangeArrowheads="1"/>
          </p:cNvPicPr>
          <p:nvPr/>
        </p:nvPicPr>
        <p:blipFill>
          <a:blip r:embed="rId2" cstate="print"/>
          <a:srcRect/>
          <a:stretch>
            <a:fillRect/>
          </a:stretch>
        </p:blipFill>
        <p:spPr bwMode="auto">
          <a:xfrm>
            <a:off x="6248400" y="4413250"/>
            <a:ext cx="2895600" cy="24447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Why Digital Signatures</a:t>
            </a:r>
          </a:p>
        </p:txBody>
      </p:sp>
      <p:sp>
        <p:nvSpPr>
          <p:cNvPr id="9219" name="Content Placeholder 2"/>
          <p:cNvSpPr>
            <a:spLocks noGrp="1"/>
          </p:cNvSpPr>
          <p:nvPr>
            <p:ph idx="1"/>
          </p:nvPr>
        </p:nvSpPr>
        <p:spPr/>
        <p:txBody>
          <a:bodyPr/>
          <a:lstStyle/>
          <a:p>
            <a:pPr eaLnBrk="1" hangingPunct="1">
              <a:buFontTx/>
              <a:buChar char="•"/>
            </a:pPr>
            <a:r>
              <a:rPr lang="en-US">
                <a:latin typeface="Verdana" pitchFamily="34" charset="0"/>
              </a:rPr>
              <a:t>To provide Authenticity, Integrity and Non-repudiation to electronic documents</a:t>
            </a:r>
          </a:p>
          <a:p>
            <a:pPr eaLnBrk="1" hangingPunct="1">
              <a:buFontTx/>
              <a:buChar char="•"/>
            </a:pPr>
            <a:r>
              <a:rPr lang="en-US">
                <a:latin typeface="Verdana" pitchFamily="34" charset="0"/>
              </a:rPr>
              <a:t>To use the Internet as the safe and secure medium for e-Commerce and e-Governance</a:t>
            </a:r>
          </a:p>
          <a:p>
            <a:pPr eaLnBrk="1" hangingPunct="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3200"/>
            <a:ext cx="2590800" cy="1143000"/>
          </a:xfrm>
        </p:spPr>
        <p:txBody>
          <a:bodyPr>
            <a:normAutofit fontScale="90000"/>
          </a:bodyPr>
          <a:lstStyle/>
          <a:p>
            <a:pPr eaLnBrk="1" fontAlgn="auto" hangingPunct="1">
              <a:spcAft>
                <a:spcPts val="0"/>
              </a:spcAft>
              <a:defRPr/>
            </a:pPr>
            <a:r>
              <a:rPr lang="hi-IN" dirty="0"/>
              <a:t>BASIC REQUIREMENTS</a:t>
            </a:r>
            <a:r>
              <a:rPr lang="en-US" dirty="0"/>
              <a:t>….</a:t>
            </a:r>
            <a:br>
              <a:rPr lang="en-US" dirty="0"/>
            </a:br>
            <a:endParaRPr lang="en-US" dirty="0"/>
          </a:p>
        </p:txBody>
      </p:sp>
      <p:sp>
        <p:nvSpPr>
          <p:cNvPr id="10243" name="Content Placeholder 2"/>
          <p:cNvSpPr>
            <a:spLocks noGrp="1"/>
          </p:cNvSpPr>
          <p:nvPr>
            <p:ph idx="1"/>
          </p:nvPr>
        </p:nvSpPr>
        <p:spPr>
          <a:xfrm>
            <a:off x="2819401" y="2343468"/>
            <a:ext cx="5638800" cy="3733800"/>
          </a:xfrm>
        </p:spPr>
        <p:txBody>
          <a:bodyPr/>
          <a:lstStyle/>
          <a:p>
            <a:pPr eaLnBrk="1" hangingPunct="1"/>
            <a:r>
              <a:rPr lang="hi-IN" b="1" dirty="0"/>
              <a:t>Private Key</a:t>
            </a:r>
            <a:endParaRPr lang="en-US" b="1" dirty="0"/>
          </a:p>
          <a:p>
            <a:pPr eaLnBrk="1" hangingPunct="1">
              <a:buFont typeface="Wingdings 2" pitchFamily="18" charset="2"/>
              <a:buNone/>
            </a:pPr>
            <a:r>
              <a:rPr lang="en-US" dirty="0"/>
              <a:t>   </a:t>
            </a:r>
            <a:r>
              <a:rPr lang="hi-IN" sz="2400" dirty="0"/>
              <a:t>The private key is one which is accessible only to the signer. It is used to generate the digital signature which is then attached to the message. </a:t>
            </a:r>
            <a:endParaRPr lang="en-US" sz="2400" dirty="0"/>
          </a:p>
          <a:p>
            <a:pPr eaLnBrk="1" hangingPunct="1"/>
            <a:r>
              <a:rPr lang="hi-IN" b="1" dirty="0"/>
              <a:t>Public Key </a:t>
            </a:r>
            <a:endParaRPr lang="en-US" b="1" dirty="0"/>
          </a:p>
          <a:p>
            <a:pPr eaLnBrk="1" hangingPunct="1">
              <a:buFont typeface="Wingdings 2" pitchFamily="18" charset="2"/>
              <a:buNone/>
            </a:pPr>
            <a:r>
              <a:rPr lang="en-US" dirty="0"/>
              <a:t>    </a:t>
            </a:r>
            <a:r>
              <a:rPr lang="hi-IN" sz="2400" dirty="0"/>
              <a:t>The public key is made available to all those who receive the signed messages from the sender. It is used for verification of the received message. </a:t>
            </a:r>
            <a:endParaRPr lang="en-US" sz="2400" dirty="0"/>
          </a:p>
        </p:txBody>
      </p:sp>
      <p:pic>
        <p:nvPicPr>
          <p:cNvPr id="10244" name="Picture 2" descr="http://blogs.adobe.com/acrolaw/000_keys.jpg"/>
          <p:cNvPicPr>
            <a:picLocks noChangeAspect="1" noChangeArrowheads="1"/>
          </p:cNvPicPr>
          <p:nvPr/>
        </p:nvPicPr>
        <p:blipFill>
          <a:blip r:embed="rId2" cstate="print"/>
          <a:srcRect/>
          <a:stretch>
            <a:fillRect/>
          </a:stretch>
        </p:blipFill>
        <p:spPr bwMode="auto">
          <a:xfrm>
            <a:off x="6324600" y="228600"/>
            <a:ext cx="2438400" cy="213518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5262"/>
            <a:ext cx="2895600" cy="1143000"/>
          </a:xfrm>
        </p:spPr>
        <p:txBody>
          <a:bodyPr>
            <a:normAutofit/>
          </a:bodyPr>
          <a:lstStyle/>
          <a:p>
            <a:pPr eaLnBrk="1" fontAlgn="auto" hangingPunct="1">
              <a:spcAft>
                <a:spcPts val="0"/>
              </a:spcAft>
              <a:defRPr/>
            </a:pPr>
            <a:r>
              <a:rPr lang="hi-IN" sz="2800" dirty="0"/>
              <a:t>BASIC </a:t>
            </a:r>
            <a:br>
              <a:rPr lang="en-IN" sz="2800" dirty="0"/>
            </a:br>
            <a:r>
              <a:rPr lang="hi-IN" sz="2800" dirty="0"/>
              <a:t>REQUIREMENTS</a:t>
            </a:r>
            <a:endParaRPr lang="en-US" sz="2800" dirty="0"/>
          </a:p>
        </p:txBody>
      </p:sp>
      <p:sp>
        <p:nvSpPr>
          <p:cNvPr id="11267" name="Content Placeholder 2"/>
          <p:cNvSpPr>
            <a:spLocks noGrp="1"/>
          </p:cNvSpPr>
          <p:nvPr>
            <p:ph idx="1"/>
          </p:nvPr>
        </p:nvSpPr>
        <p:spPr>
          <a:xfrm>
            <a:off x="2743200" y="1524000"/>
            <a:ext cx="5867400" cy="4708525"/>
          </a:xfrm>
        </p:spPr>
        <p:txBody>
          <a:bodyPr>
            <a:normAutofit fontScale="92500"/>
          </a:bodyPr>
          <a:lstStyle/>
          <a:p>
            <a:pPr eaLnBrk="1" hangingPunct="1">
              <a:buFont typeface="Wingdings 2" pitchFamily="18" charset="2"/>
              <a:buNone/>
            </a:pPr>
            <a:r>
              <a:rPr lang="hi-IN" b="1" dirty="0">
                <a:solidFill>
                  <a:srgbClr val="002060"/>
                </a:solidFill>
              </a:rPr>
              <a:t>Digital Signature Certificate</a:t>
            </a:r>
            <a:endParaRPr lang="en-US" b="1" dirty="0">
              <a:solidFill>
                <a:srgbClr val="002060"/>
              </a:solidFill>
            </a:endParaRPr>
          </a:p>
          <a:p>
            <a:pPr eaLnBrk="1" hangingPunct="1">
              <a:buFont typeface="Arial" charset="0"/>
              <a:buChar char="•"/>
            </a:pPr>
            <a:r>
              <a:rPr lang="en-US" dirty="0"/>
              <a:t> </a:t>
            </a:r>
            <a:r>
              <a:rPr lang="hi-IN" sz="2600" dirty="0"/>
              <a:t>A subscriber of the private key and public key pair makes the public key available to all those who are intended to receive the signed messages from the subscriber.</a:t>
            </a:r>
            <a:endParaRPr lang="en-US" sz="2600" dirty="0"/>
          </a:p>
          <a:p>
            <a:pPr eaLnBrk="1" hangingPunct="1">
              <a:buFont typeface="Arial" charset="0"/>
              <a:buChar char="•"/>
            </a:pPr>
            <a:r>
              <a:rPr lang="hi-IN" sz="2600" dirty="0"/>
              <a:t>But in case of any dispute between the two sides, there must be some entity with the receiver which will allow the receiver of the message to prove that the message was indeed sent by the subscriber of the key pair. This can be done with the Digital Signature Certificate. </a:t>
            </a:r>
            <a:endParaRPr lang="en-US" sz="2600" dirty="0"/>
          </a:p>
        </p:txBody>
      </p:sp>
      <p:pic>
        <p:nvPicPr>
          <p:cNvPr id="11268" name="Picture 2" descr="http://www.getdigitalsignature.com/ssl.png"/>
          <p:cNvPicPr>
            <a:picLocks noChangeAspect="1" noChangeArrowheads="1"/>
          </p:cNvPicPr>
          <p:nvPr/>
        </p:nvPicPr>
        <p:blipFill>
          <a:blip r:embed="rId2" cstate="print"/>
          <a:srcRect/>
          <a:stretch>
            <a:fillRect/>
          </a:stretch>
        </p:blipFill>
        <p:spPr bwMode="auto">
          <a:xfrm>
            <a:off x="6000750" y="304800"/>
            <a:ext cx="3143250" cy="20955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Frame</Template>
  <TotalTime>125</TotalTime>
  <Words>681</Words>
  <Application>Microsoft Office PowerPoint</Application>
  <PresentationFormat>On-screen Show (4:3)</PresentationFormat>
  <Paragraphs>78</Paragraphs>
  <Slides>20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Book Antiqua</vt:lpstr>
      <vt:lpstr>Calibri</vt:lpstr>
      <vt:lpstr>Corbel</vt:lpstr>
      <vt:lpstr>Tahoma</vt:lpstr>
      <vt:lpstr>Times New Roman</vt:lpstr>
      <vt:lpstr>Verdana</vt:lpstr>
      <vt:lpstr>Wingdings 2</vt:lpstr>
      <vt:lpstr>Frame</vt:lpstr>
      <vt:lpstr>PowerPoint Presentation</vt:lpstr>
      <vt:lpstr>Content</vt:lpstr>
      <vt:lpstr>Content</vt:lpstr>
      <vt:lpstr>INTRODUCTION </vt:lpstr>
      <vt:lpstr>HISTORY </vt:lpstr>
      <vt:lpstr>What is  digital  signature</vt:lpstr>
      <vt:lpstr>Why Digital Signatures</vt:lpstr>
      <vt:lpstr>BASIC REQUIREMENTS…. </vt:lpstr>
      <vt:lpstr>BASIC  REQUIREMENTS</vt:lpstr>
      <vt:lpstr>HOW THE TECHNOLOGY WORKS </vt:lpstr>
      <vt:lpstr>PURPOSE OF DIGITAL SIGNATURE </vt:lpstr>
      <vt:lpstr>DIGITAL SIGNATURE ALGORITHM….</vt:lpstr>
      <vt:lpstr>DIGITAL SIGNATURE ALGORITHM….</vt:lpstr>
      <vt:lpstr>DIGITAL SIGNATURE ALGORITHM</vt:lpstr>
      <vt:lpstr>Challenges and Opportunities </vt:lpstr>
      <vt:lpstr>APPLICATIONS ….. </vt:lpstr>
      <vt:lpstr>DRAWBACKS</vt:lpstr>
      <vt:lpstr>CONCLUSION</vt:lpstr>
      <vt:lpstr>References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SUMIT</dc:creator>
  <cp:lastModifiedBy>Sumit Thakur</cp:lastModifiedBy>
  <cp:revision>16</cp:revision>
  <dcterms:created xsi:type="dcterms:W3CDTF">2014-01-15T06:03:19Z</dcterms:created>
  <dcterms:modified xsi:type="dcterms:W3CDTF">2021-04-18T11:49:07Z</dcterms:modified>
</cp:coreProperties>
</file>