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2" r:id="rId2"/>
    <p:sldId id="274" r:id="rId3"/>
    <p:sldId id="268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5" r:id="rId12"/>
    <p:sldId id="266" r:id="rId13"/>
    <p:sldId id="267" r:id="rId14"/>
    <p:sldId id="270" r:id="rId15"/>
    <p:sldId id="271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D2A816-08BE-43C6-B3A4-DFF5BB3CD6F5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1DA248-DFB6-496D-9234-81A19836D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40FE0A-3539-48B2-918F-8D1E0A22A2F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DC1C0-AB9E-4441-87CA-84A3A32E49AA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BD7267-AEC8-4B90-84FB-19D2250F7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E8BC-825D-4441-A09F-8E9654CC1576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7162-7BDF-45BB-8660-A57DBF23B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F0507-BABC-4512-8AED-5B48D7C0B07E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A767B-D6E5-45BC-858E-BEBB20D81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A12E-D24D-47E7-9DB9-2DC3D54C6933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801A-C9D8-4CDB-A18D-FEA136397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16A9C-6476-433B-AF94-A339ABCDF74C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63154-1AA5-48D4-852B-C9ECA0CD3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BF46-6BFC-4DC2-B978-37606C116E75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6054-B5FF-4280-A034-0D26DB28A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26810-16F0-43F4-8CB8-C1C4D5744824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5C1EF-D7BC-416A-9088-6ADA70CE2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66C3-4BB2-4B97-B7C1-0696182B57D8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52EA-A4BA-4395-92FC-8CB170F54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63251-F257-4983-B9D5-2A38AD3F7115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F470-8BCA-4CC8-B76B-E6846D11C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3D19-42FB-4C72-82AB-1FFA36AF10E3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6BFF-568D-4F04-B4DE-4387710DA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8672-5EE2-4AA0-BF64-0807871987DA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4139-BD88-4BDE-B9D0-D676DFB17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66880C-47A9-4214-8098-38780EFB9FB7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A69ACCC-8544-4866-8485-E94705D22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97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studymaf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pedia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334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762000" y="304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dirty="0">
                <a:latin typeface="Verdana" pitchFamily="34" charset="0"/>
              </a:rPr>
              <a:t>www.studymafia.org</a:t>
            </a:r>
            <a:endParaRPr lang="en-US" sz="5400" dirty="0">
              <a:latin typeface="Tahoma" pitchFamily="34" charset="0"/>
            </a:endParaRP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533400" y="45720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Perpetua" pitchFamily="18" charset="0"/>
              </a:rPr>
              <a:t>Submitted To:				     Submitted By:</a:t>
            </a:r>
          </a:p>
          <a:p>
            <a:r>
              <a:rPr lang="en-US" sz="2400" b="1">
                <a:latin typeface="Perpetua" pitchFamily="18" charset="0"/>
              </a:rPr>
              <a:t>www.studymafia.org                              www.studymafia.org               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2057400" y="1370013"/>
            <a:ext cx="4953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Perpetua" pitchFamily="18" charset="0"/>
              </a:rPr>
              <a:t>Seminar</a:t>
            </a:r>
          </a:p>
          <a:p>
            <a:pPr algn="ctr"/>
            <a:r>
              <a:rPr lang="en-US" sz="3600" b="1" dirty="0">
                <a:latin typeface="Perpetua" pitchFamily="18" charset="0"/>
              </a:rPr>
              <a:t> On</a:t>
            </a:r>
          </a:p>
          <a:p>
            <a:pPr algn="ctr"/>
            <a:r>
              <a:rPr lang="en-US" sz="3600" dirty="0">
                <a:latin typeface="Perpetua" pitchFamily="18" charset="0"/>
              </a:rPr>
              <a:t>Augmented Reality</a:t>
            </a:r>
          </a:p>
        </p:txBody>
      </p:sp>
      <p:pic>
        <p:nvPicPr>
          <p:cNvPr id="6151" name="Picture 4" descr="http://www.wikitude.com/wp-content/uploads/2012/12/Wikitude_Logo-300x3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6100" y="129540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4" descr="http://www.wikitude.com/wp-content/uploads/2012/12/Wikitude_Logo-300x3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29540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Implementation Framework</a:t>
            </a:r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70672"/>
            <a:ext cx="7772400" cy="2209800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Hardware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make the system to be as lightweight and comfortable as possible, off-the-shelf hardware can be used to avoid the expense, effort, and time involved in building our own.</a:t>
            </a:r>
            <a:r>
              <a:rPr lang="en-US" dirty="0"/>
              <a:t> 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838200" y="3810000"/>
            <a:ext cx="76200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 dirty="0">
                <a:solidFill>
                  <a:srgbClr val="FF0000"/>
                </a:solidFill>
                <a:latin typeface="Perpetua" pitchFamily="18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Software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Software infrastructure Coterie, a prototyping environment that provided language-level support for distributed virtual environments.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Advantages of AR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Can increase knowledge and information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People can share experiences with each other in real time over long distances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Games that provide an even more "real" experience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Things come to life on people's mobile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Form of escapism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2" descr="http://www.bpmleader.com/wp-content/uploads/2013/11/Competitive-advantage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0"/>
            <a:ext cx="2857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Disadvantages of AR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Spam and Security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Social and Real-Time vs. Solitary and Cached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UX (User Experience): Using AR can be inappropriate in social situations.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Openness: Other people can develop their own layers of content to display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2" descr="http://www.chuckguyett.com/wp-content/uploads/Man-with-Puzz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95800"/>
            <a:ext cx="28194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Issues in Augmented Reality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Performance Issues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	Real time processing of images can be a challenge and often can slow down augmented reality systems. 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Interaction Issues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	Users within a mixed environment because of augmented reality have difficulties interacting with the environment as normal. 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Alignment Issues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	People working in an augmented reality are more sensitive to alignment errors. Proper calibration and alignment with the reference frame of the world is crucial. </a:t>
            </a:r>
          </a:p>
          <a:p>
            <a:pPr>
              <a:lnSpc>
                <a:spcPct val="9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CHALLANGES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11362"/>
            <a:ext cx="7772400" cy="4572000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Technological limitations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User interface limitation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Social acceptance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CONCLUSION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904240" y="1752600"/>
            <a:ext cx="7772400" cy="457200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Augmented reality is another step further into the digital age as we will soon see our environments change dynamically either through a Smartphone, glasses, car windshields and even windows in the near future to display enhanced content and media right in front of us.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has amazing applications that can very well allow us to live our lives more productively, more safely, and more informatively.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>
                <a:ea typeface="Gulim" pitchFamily="34" charset="-127"/>
              </a:rPr>
              <a:t>References</a:t>
            </a:r>
            <a:endParaRPr lang="en-US" b="1">
              <a:ea typeface="Gulim" pitchFamily="34" charset="-127"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800" b="1" dirty="0">
                <a:latin typeface="Times New Roman" pitchFamily="18" charset="0"/>
                <a:ea typeface="Gulim" pitchFamily="34" charset="-127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www.studymafia.org</a:t>
            </a:r>
            <a:r>
              <a:rPr lang="en-US" altLang="ko-KR" sz="2800" b="1" dirty="0"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 </a:t>
            </a:r>
            <a:endParaRPr lang="en-US" altLang="ko-KR" sz="2800" b="1" dirty="0">
              <a:latin typeface="Times New Roman" pitchFamily="18" charset="0"/>
              <a:ea typeface="Gulim" pitchFamily="34" charset="-127"/>
              <a:cs typeface="Times New Roman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ko-KR" sz="2800" b="1" dirty="0">
                <a:latin typeface="Times New Roman" pitchFamily="18" charset="0"/>
                <a:ea typeface="Gulim" pitchFamily="34" charset="-127"/>
                <a:cs typeface="Times New Roman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www.google.com</a:t>
            </a:r>
            <a:endParaRPr lang="en-US" altLang="ko-KR" sz="2800" b="1" dirty="0">
              <a:latin typeface="Times New Roman" pitchFamily="18" charset="0"/>
              <a:ea typeface="Gulim" pitchFamily="34" charset="-127"/>
              <a:cs typeface="Times New Roman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ko-KR" sz="2800" b="1" dirty="0">
                <a:latin typeface="Times New Roman" pitchFamily="18" charset="0"/>
                <a:ea typeface="Gulim" pitchFamily="34" charset="-127"/>
                <a:cs typeface="Times New Roman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www.wikipedia.com</a:t>
            </a:r>
            <a:endParaRPr lang="en-US" sz="2800" b="1" dirty="0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A7F7-AFF5-4681-9220-C5306106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590800"/>
            <a:ext cx="3886200" cy="1143000"/>
          </a:xfrm>
        </p:spPr>
        <p:txBody>
          <a:bodyPr/>
          <a:lstStyle/>
          <a:p>
            <a:r>
              <a:rPr lang="en-IN" sz="8000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50774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Index 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What is AR?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 HISTORY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How is it used?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How does it work?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Applications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Augmented Reality vs. Virtual Reality</a:t>
            </a:r>
          </a:p>
          <a:p>
            <a:pPr>
              <a:lnSpc>
                <a:spcPct val="90000"/>
              </a:lnSpc>
            </a:pPr>
            <a:r>
              <a:rPr lang="en-US" sz="2000" b="1"/>
              <a:t>Implementation Framework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Advantages 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Disadvantages 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Issues in Augmented Reality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Challenges 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Conclusion </a:t>
            </a:r>
          </a:p>
          <a:p>
            <a:pPr>
              <a:lnSpc>
                <a:spcPct val="90000"/>
              </a:lnSpc>
            </a:pPr>
            <a:r>
              <a:rPr lang="en-US" altLang="ko-KR" sz="2000" b="1"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References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2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297180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Augmented Reality (AR) is a growing area in virtual reality research.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world environment around us provides a wealth of information that is difficult to duplicate in a computer.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This is evidenced by the worlds used in virtual environments. </a:t>
            </a:r>
          </a:p>
        </p:txBody>
      </p:sp>
      <p:sp>
        <p:nvSpPr>
          <p:cNvPr id="7172" name="AutoShape 2" descr="data:image/jpeg;base64,/9j/4AAQSkZJRgABAQAAAQABAAD/2wCEAAkGBxESEBUSEhQWFhUVExQWFRgYFBcVFxcYFRkYGxQRFRUYHSwgGBolGxYXIjElJTUrLi4wFyAzRDUtNygtLisBCgoKDg0OGxAQGy8mHCYyLC0sNS8vLC8sLCwsLCwsLSwvLCw0LC8sLCsuLCwsLCwsNywsLCwsLCwsLCwsLCwtLP/AABEIAOEA4QMBIgACEQEDEQH/xAAcAAEAAQUBAQAAAAAAAAAAAAAABAMFBgcIAQL/xABQEAABAwIDBAYECQcICQUAAAABAAIRAyEEEjEFQVFhBhMicYGRFTJCoQcUU3STsbPB0RYjJVJU0vBDcnOUorLh8RckMzQ1dcLD01ViZIKS/8QAGgEBAAMBAQEAAAAAAAAAAAAAAAECBAMFBv/EACwRAQACAgADBQgDAQAAAAAAAAABAgMREiExBCIyQXETM2GBkcHh8AVRodH/2gAMAwEAAhEDEQA/AN4oiICIiAiIgIiICIiAiIgIiICIiAiIgIiICIiAiIgIiICIiAiIgIiICIiAiIgIiICIiAiIgIiICIiAiLVfwrfCh8S/1bCOBr3zugO6uPZE2zd4Pcg2oi5Jr/CRtVxk4qr4VHt9zSB5BUv9IW1P2uv9NV/eU6HXaLkT/SFtT9rrfTVf31nXRjamJxWGbVOOxgdLmvDcSYDm8JEixB8U0OgUWk+rxP7fjv6yf3VQxmz6tUBtTGY1wBkA4k66TYc00N5otA/k6P2nGf1l34K5YQ4yiAKGPxLcohoqObWbA3ZXtQbsRYt0I6TPxLTSxGRuJp3cGSGvYfVqsBuAd43EFZSoBERAREQEREBERAREQEREBERAREQEREHhXFe2cY6tXfVdq85z3v7Tve4rtR2i4ixOo/ms/uhTApIiICy3ojiKbKdahiswo1QxwgE9pp07IJuI5dlYkp2zdomnVpudLmNc0uabgt9oQbaSg23gtv4VzmUmPMmGtBY8TAsJcNYCuygYfCUWkOp02AxYtaBY8wFKzoKqKlnTOgqbPqmntHA1AYJrmkebarHAtPiAfBblWk8OZxuB+e0/qct2JIIiKAREQEREBERAREQEREBERAREQEREFt6TAnBYkNBJ+LVoAEknq3QABqVzh8E+Bo19t06damyrTNKoS2oxr2mKUglrgQV1A7Rcx/AmY25R/oH/AGKnyHQH5G7M/YMH/VaP7qt+K6N7OAcW4DA2JADsLSuRxIbYTbesn6xQcVgGVCSS4ZvWDXRO6ZiWnmIVdwNRDpJhJI9BYGQSDalqLH+Qun5SYT/0LA+VH/wrYP5BbN+Rd9PW/fXv5BbN+Rd9NW/fTcDCqXTtoADdk4YAAAAPYAALAAdVYLyr8ITWtDjsvDwQSO23dr/JLNvyC2b8i76et++n5A7M+Rd9NW/fUbFn6C9KcNj67qFTA0aT+rNVhbkqBzWlocD2BBBeL3Bus59D4b5Cj9Ez8Fbej/RjBYEudhqWRz7OcX1KjomcodUcSBN4EK9dYp2NOVI9K4YCwG0YAGgALwAAt0rSIdO16H/MP+py3crAiIoBERAREQEREBERAREQEREBERAREQQdu4Z1XC16bIzPoVWNmwzOYQ2TwkrnD4Hnj05TO40qn2S6XxmIbTpvqPs1jHPcdbNBJMdwXKPQau+ljnOYcr2YWrBGoPVRISfDI6i61edYtQYfpRiC+lD6gzVWC9YvEBzcwLSN4ctqOqrNM6NpXXJ1qhh3P+OCr4V7Sb8YA++Ui2xWNVe9aoj6onsnn+IXz1ycQndYvBVUPrV4aijjGqMK+dsUf+YH++5b2WgdmPnbVL5+ftCt/LUCIiAiIgIiICIiAiIgIiICIiAiIgIiII208IK1CrRcSBUpvYSNQHtLSRO+65O6JvnF1DxwtU+dILrl2i5E6H/706Zj4q+YMGOrEwVFvDIzDD5PzBa1wPXMmX5hMiYblGWbHU6LcXWcuS07QdRmjlFW9VoZmqNc0Q9s9gN58ltgm+vH+BFu9YstuisJAeN5v5KpSqEns66zz01Ueix7u0Gkj8ISlLTJECR9XZ8YVIslWLyLH6/v3L5dUHieaj9YYteByMawb7l8y4CYgE20i1io4h94rFlgsL+cCQCYFzY2G9fDsdBGUkkua29CrTsSPbfYRz103qJjXdjmXNi4mcwgAnR3A7jB3KpiGPGUkVgOsp3fWbUb6wiWAkm8RwMHcrxO4GtdhPnbdP58ftCuh1zh0ad+nKY/+a77Uro9b/JIiIgIiICLwmLqHWeX2Bge8oPvEY5jeZVsr7XO6fCyqnZ8718eiSfaHkgt79rH+JP3qrhtoF24e8KUdjcMvvVCtgS3VviEEyjtDjI94U5mI4rHsqk4LFQcjtNx+5Bf2uB0X0oDXEGQpdGrm70FRERAREQeO0XInRFk4twsJwzxfnSC67douSegtHPjwzNlzUHDNEx+bEGJE9yrknVJRLYFXoo6i1lXr2uDalI5AxwIzkEX0uG7uCzqq8ti2vHUcT3rFvR1Z0dZipZIJbkfAAIIyh1QhptExaSrw3EGTlIPAeIhvvnw8V5FrzPWduePi13l2bih1YbAJzPJkEQCABF+IPkpPxunIzGTmZukAinB74dEhWMuyiSecQb+Cq4Ouw31JMCI1366xPipredui7U8a1hOYhxIpzAyyQ5xJgi8C+l1CrYkw3tAgZ+IJvM31lRDVAiBuJuBYjXf4+KpuJOkkRrG72gPw70nJM8h94yr2HAXsM03aACJzbw2BcDdO9Uq1SkcuT4rOdsdU1wfE9qDwiZ5SqWJIySDJ7MW7XrAiJsTMwN5tvVTF4l7g0ONYjrKch7KYb6wgkgTrpzhVnLFZ1/ak21MQ1x0UfO3WfPXfarpZcxdDHTt6n89d9qunV7XlDoIiICIqdd8N5mwQUK9STG4e8q3YbHye1oTblyU9oUHaeFHUvygAgFw7xdBcWlVAVadg4s1KILvWb2Xd40PiIVDpJicXTpmphjS7DS5zajXXAEktcHAabj5q+OnHaK7Vtbhja/Zl4StSbO6bbVxLstCmxx3xTMDvc50DxV7O0NusGY0qLxvaC2f7w90rbf+PvSdWtWJ9WavbK2jdazr0ZlicM0doNniPvHNWqt1b5FN3aG7h4aqF0f6ZMxD+oqsNGuPYdvjXKTv5H3qH0lpNo1mVIIFQxmbIyuFzmI3ED61jy4r4rcN41LRTJW8bqyrCVCW9rUWPPmq7XQZCxTo90mbXq9UO0BIz6AuAnKBv5nispXNdcab5Er6ULCvgxxU1AREQeO0XJvweEek6cz/ALI6f0QhdZO0XJPQIn0izLr1Rj6MLnn91b0Q3C+poM2u4AbrC2/eOCp3MZRbcTMkC5cCReeWshUi4ZojTQfra2yi3PtceRX2Kr3dqcrbG3a1gwfBeFxKqr37iSSBLjeBHtazrvXw2o4Ok5RDbZS62kSdYleCjc5zHeeyOJ74BKq4PA4jENBoYd7qZuKjnMptPAsDjLv5wEGNVekWvOqxtL5sBmm+m6Y1OoP8Qvr40ZzGBF73Gh8tAJ5qhjqOIwzh19F1MO7IqS008xgRmYTlncHATG9Uw0ONjJte501abW04ecpaLVnVoH3jaoLSTqcpg2tbsybC+/cqNVwtaO02/XuqHX9U69+7XcqW0HdncdDmNwNxBAsbHTvVHrJIg0ycwjLSLTrxJPlvEhZsszx119/t93DJbv1/LDuhB/T7Pnjvtl1AuW+gR/T7PnZ+1C6kX00dIaRERSCi4o9oDgJ8/wDIqUoVY9s+H1f4oPQrZ0je8UQ1hgucGkxJywSQPL61cmq3bezZGZRP5xum6QboKHRvEglzIHqzYWMGPvVk+EzGPLaODpGHYl8OP/tBAy9xLh4NKyDZ+SnUaBq4EE+8BYv8IT+qx2CxDvUa+HHcIc0/USfBbOwRE54+cx6xE6Zu1TrFPy+m2Q4HB0MFhso7LKbS5zt5gS57uJKg9HeldDGOcxgc1zRMOi7ZjMIPd5q5bbwfX4arSaYL6bgDukix7pWFdA+jGIo131a7cgDHMaJBLi4iSIOgA96vjriyYr3yW7/l++al7ZK5K1pHdVumDcPi6L8Rhng18KQS5sgwDMTvAgkEcCruR6R2UHkkOdTzEtsQ+me1HfDh3FY+NgHZ2Exj6lRrhUpmnTAn2pDS6d8uFhwKyj4OMOW7OpB3tZneD3OI90ea69prT2HdncRbUT6xuY+quCbe170amY5/XkwjBZsM6gGGWsq07nXKXQQYHNbXIWNbY2OwscaYAeLidJB4blk25eW3PAYVyBVsKuFA9kdyCoiIg8douSegJ/SLLT+aP2Wq62douSOgUekacifzR3x/JjeuXaPdW9JQ2yaUOIJMbhE6DjF/G33/AGyoAT2jfKNJIm+o1Gom+7ioRJBMEAxFw43mxAGkQfLkvt0iOyZAJNwLj2Tr7rW4a/ORKqZsrCNr4mnRfenLq1RsyHhgaA03uC57Z4hscVne09smkG5TTa1rKlSo57XEMp08suAYZJl7RHM8IOudk7SOHxDKzwBSAdSebnK2oQS8zrD2055Ziszr4qlUg5y1wnK9hbIDvWFwWuaYFiCLA7gve/jODg5/NFt65LpR2lTxNOrSqNY8AupvAkseNCRNxoRG4tOtidcuoOpOq0TJ6qoWZ9SWiDTzSNclRp754rM27Tw+HY57nnXM97jLnGAJMcgAABuAAWCPrOqvqYgtg1qj3wZJaLNpsLJguDQwGOHO1P5Ph1GupG9c3uMq9ggZTEXBlwkCCDGugvp4Kiyoczc2cjM3Ugg3sIG/hzhR8dUYMwa/te02xAFr9o8BBI3FUKDm525cs5hEAk8/CDfkvEtG5iWPPv2tP3z9WMdAXTt9nPFH7ULqdcr9AT+n6fzs/aLqhfT18MPQERFIKDXs884Puj7lOUTGNuDxEeWn3oPgKDt6iH4d4dMCHGCWmGkE3HIFTAV64Agg6EQfHVBieHw7QGvpm4gt+uCVdtu7Mp47DGm62YBzTEljxofC4Pisfq02031BTeG9WT1jbyBqIaNZ15r3on0mD6povEZySw897XcCfKe9WpaaTFq9YUmsWiaz0WzZ/SDEbOjD42m5zG2p1G3sNACbOEdxHBXWt8IGCDZBe48Awg+ZgK8Y/ajc7qLqWbkbhwgTAiCZIgfVZWygKDHN/wBRph8SS2mwXyh3YJaJ1APDmvSn2eTv3x8+vKYiJ+Op6Mffp3a35fGOixNw+J2vVa6o00sIwyBeX9x9okWnQSd62Ph2BoDWiAAAANABoAoeBxZeXAsy5ec7yMugvae4t42mhZO0ZpvMV1qsdI/estGHHFY3vcz1laH03OxJZMNF++bgfxwV2KhbRJa5tQCbgO7uPvKkU67XEgEGFmd30SrlQHZHcraRNuauoCD1ERB47RchdDnEY5pbE9VvMfyYtMeHiuvXaLkToTSz4+m216e8gaUwZl1hETPJcs/urekoltJj8m+7Qd8WgQ0Gx1JPnrF/sVYN7CCQIB9nQ39aLXUXDCjUc1oxFCoXEdhlZolxA9UZr93uX3ENbNiA0aTbh4id/HkvnrUmnijSq5YDCmqCWFszo62ckTDQTqcruV/OLS2A+pT6yg57Bmy5QRBJyCWMMgXe2BImeF1WwGNfSaWDK7rDHakkNkiMzSIuDO73KozbdSnFMZWkdv1S0gDKcwaTF3Uhd150IFl2w2inOJnfwNoWF2HU66lTe7rnvl1N3WAsgAkvyjcMrhNzZVK2EfSLWnsnsuFxJztmZuZ0N9YXo2u7rGvAY2GFjWjL6rg7sgzInM43O/leliH9aGOIOYMYycxcTlAY0k735GiY596jJaLc+cz8f6FtqNcWZc2pzAWaSZgZgd8SeHcvjI6bhxAcNYAndccx7oVywRykOzQWdsFx7DQwZnudMZmhov3HVS/TRqFnbpHPAaA2oA+Lhrc7Q2TEbpkcABFMXHz1PL4OF8Fb2i0+Xp/xrfoD/wAfp/Oz9ouqVyp0AdO36RGhxf8A3F1Wvoa+GGqBERSCp1mSI8lURBbgV7Kq4qnHaHj+KjhygYj04Y6i5mJYcswx53T7BcNINxJ5cVZ8LtBgJeaLcxADnNcbxeSP8ys+2jhGV6T6VQS17S0/iOYN/Ba6bsp+GJpPMuaTB/WbNnDwUo1tkeyNvCMlaXNGVoq83ewYvuF/PishbRpu7QvzDifv5LXrS2ZgT5ecXVetiHUxnpViLiQCSe6HT71O5jocMNhC1l7K1uzpRihbrBO7MxpB78olXrCdK3i1VjTxLJHfAMqEsrrMDmkHeFZ9jUajatTOTYAcrmRHgpmB2pTqjsm/A2P+KmU2lxgIJODpyZ4fWpy+abABAX0gIiIPHaLknoB/xFo0mhUaJiJdQIEk6C+q62douI65hw/ms/uhRavFWYG2tj7AcyrQecs06lIlxqUYLWkE+rVNwI0BJtxVyzifWJHsyAGjS8kaSTYGPBaP6w8T5p1h4nzWTN2Scsxu3T4flXhb2okvOYRbMZtYQZgx60Fun+UDadHrXta1mHdlDp6xhfl0nQ9kW/tTzWmOsPE+a+s53uKjF2O+Lw3/AM/Jw89tqnYznOE08KLEABj25s1g+M02yzu9Y6bsgoUHZGi5hoAdOUn1e1Ot/wCNYWii87ifNedY7ifNMvY75fFf/PycLeWLJLXUxYPoVWAufN6tJzaTXObIAlwmY3Hvi4bD18+HzZYo1Kb6pL6BADAT7FVx3HQX5LS/WO4nzXnWHifNXxdlnHXUTH0/Jws26An9P0pj/e90R/tN0Lqtck/BWf0vhf6Zn1hdbLVEajSwiIgIiICgYnDEXbccN4U9eOdCCzCqrftjZ7a7InK4Xa6JjkRvCu+OdRNzIPED6+KsmIxrG+2CO4g+SgYpjNg4phJgPHFpv5G/1q2VMPXBh9N/LsmPqWa+l6X648147a1P9dvmEGIUMA90RTeT/NKvNDYtV8EgMHMyfIK5jazDo4K4YKvRN3vc7k1pA89fqUjzZGyA0gNlzh7R0HPksmw1AMHPeVRwuJZEMaQO6FLBQeoiICIiDwrijamGdSqupu9ZhyHvZ2Xe8FdsLS/wt/Bk2q9+MwrgKjiXVKZIAJPrOZ3mSRxJ4qYGhEU+vsisww5sEcZH1hUviL+XmFIirItn7NeGO6t5aXZCHCQct5AcOMt8lZ/iL+XmFcdm4zE0RlblLeDrgd15CIfe1tmENNV7rhrQTHrO0kneSrCrvtKtiK5GciBo0QGjnH4qF8Qfy8wgiopXxB/LzClYHYOIrODabC4ngCffoPFEsh+B/COqbYw0CctTMeQYC4n+yurlrr4IOgg2fQNWqGnEVNYcHZG7mSLTxie8rYqiQREUAiIgIi8IQU3u5KO+g06gHwCl5UyoIJwNP9RvkF58Qp/qN/8AyFPyplQQhg2DRrfIKsxsbh5KvlTKgNcF9L5yr6QEREBERAUbEMDrEAjmJUlfOVBa3bIoHWjTP/0b+C89C4b5Cl9G38FdcqZUFq9C4b5Cl9G38E9C4b5Cl9G38FdcqZUFq9C4b5Cl9G38E9C4b5Cl9G38FdcqZUFq9C4b5Cl9G38F909lUG+rSpjuY0fcrllTKgp0LWVZfIavpAREQEREBERAREQEREBERAREQEREBE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Perpetua" pitchFamily="18" charset="0"/>
            </a:endParaRPr>
          </a:p>
        </p:txBody>
      </p:sp>
      <p:sp>
        <p:nvSpPr>
          <p:cNvPr id="7173" name="AutoShape 4" descr="data:image/jpeg;base64,/9j/4AAQSkZJRgABAQAAAQABAAD/2wCEAAkGBxESEBUSEhQWFhUVExQWFRgYFBcVFxcYFRkYGxQRFRUYHSwgGBolGxYXIjElJTUrLi4wFyAzRDUtNygtLisBCgoKDg0OGxAQGy8mHCYyLC0sNS8vLC8sLCwsLCwsLSwvLCw0LC8sLCsuLCwsLCwsNywsLCwsLCwsLCwsLCwtLP/AABEIAOEA4QMBIgACEQEDEQH/xAAcAAEAAQUBAQAAAAAAAAAAAAAABAMFBgcIAQL/xABQEAABAwIDBAYECQcICQUAAAABAAIRAyEEEjEFQVFhBhMicYGRFTJCoQcUU3STsbPB0RYjJVJU0vBDcnOUorLh8RckMzQ1dcLD01ViZIKS/8QAGgEBAAMBAQEAAAAAAAAAAAAAAAECBAMFBv/EACwRAQACAgADBQgDAQAAAAAAAAABAgMREiExBCIyQXETM2GBkcHh8AVRodH/2gAMAwEAAhEDEQA/AN4oiICIiAiIgIiICIiAiIgIiICIiAiIgIiICIiAiIgIiICIiAiIgIiICIiAiIgIiICIiAiIgIiICIiAiLVfwrfCh8S/1bCOBr3zugO6uPZE2zd4Pcg2oi5Jr/CRtVxk4qr4VHt9zSB5BUv9IW1P2uv9NV/eU6HXaLkT/SFtT9rrfTVf31nXRjamJxWGbVOOxgdLmvDcSYDm8JEixB8U0OgUWk+rxP7fjv6yf3VQxmz6tUBtTGY1wBkA4k66TYc00N5otA/k6P2nGf1l34K5YQ4yiAKGPxLcohoqObWbA3ZXtQbsRYt0I6TPxLTSxGRuJp3cGSGvYfVqsBuAd43EFZSoBERAREQEREBERAREQEREBERAREQEREHhXFe2cY6tXfVdq85z3v7Tve4rtR2i4ixOo/ms/uhTApIiICy3ojiKbKdahiswo1QxwgE9pp07IJuI5dlYkp2zdomnVpudLmNc0uabgt9oQbaSg23gtv4VzmUmPMmGtBY8TAsJcNYCuygYfCUWkOp02AxYtaBY8wFKzoKqKlnTOgqbPqmntHA1AYJrmkebarHAtPiAfBblWk8OZxuB+e0/qct2JIIiKAREQEREBERAREQEREBERAREQEREFt6TAnBYkNBJ+LVoAEknq3QABqVzh8E+Bo19t06damyrTNKoS2oxr2mKUglrgQV1A7Rcx/AmY25R/oH/AGKnyHQH5G7M/YMH/VaP7qt+K6N7OAcW4DA2JADsLSuRxIbYTbesn6xQcVgGVCSS4ZvWDXRO6ZiWnmIVdwNRDpJhJI9BYGQSDalqLH+Qun5SYT/0LA+VH/wrYP5BbN+Rd9PW/fXv5BbN+Rd9NW/fTcDCqXTtoADdk4YAAAAPYAALAAdVYLyr8ITWtDjsvDwQSO23dr/JLNvyC2b8i76et++n5A7M+Rd9NW/fUbFn6C9KcNj67qFTA0aT+rNVhbkqBzWlocD2BBBeL3Bus59D4b5Cj9Ez8Fbej/RjBYEudhqWRz7OcX1KjomcodUcSBN4EK9dYp2NOVI9K4YCwG0YAGgALwAAt0rSIdO16H/MP+py3crAiIoBERAREQEREBERAREQEREBERAREQQdu4Z1XC16bIzPoVWNmwzOYQ2TwkrnD4Hnj05TO40qn2S6XxmIbTpvqPs1jHPcdbNBJMdwXKPQau+ljnOYcr2YWrBGoPVRISfDI6i61edYtQYfpRiC+lD6gzVWC9YvEBzcwLSN4ctqOqrNM6NpXXJ1qhh3P+OCr4V7Sb8YA++Ui2xWNVe9aoj6onsnn+IXz1ycQndYvBVUPrV4aijjGqMK+dsUf+YH++5b2WgdmPnbVL5+ftCt/LUCIiAiIgIiICIiAiIgIiICIiAiIgIiII208IK1CrRcSBUpvYSNQHtLSRO+65O6JvnF1DxwtU+dILrl2i5E6H/706Zj4q+YMGOrEwVFvDIzDD5PzBa1wPXMmX5hMiYblGWbHU6LcXWcuS07QdRmjlFW9VoZmqNc0Q9s9gN58ltgm+vH+BFu9YstuisJAeN5v5KpSqEns66zz01Ueix7u0Gkj8ISlLTJECR9XZ8YVIslWLyLH6/v3L5dUHieaj9YYteByMawb7l8y4CYgE20i1io4h94rFlgsL+cCQCYFzY2G9fDsdBGUkkua29CrTsSPbfYRz103qJjXdjmXNi4mcwgAnR3A7jB3KpiGPGUkVgOsp3fWbUb6wiWAkm8RwMHcrxO4GtdhPnbdP58ftCuh1zh0ad+nKY/+a77Uro9b/JIiIgIiICLwmLqHWeX2Bge8oPvEY5jeZVsr7XO6fCyqnZ8718eiSfaHkgt79rH+JP3qrhtoF24e8KUdjcMvvVCtgS3VviEEyjtDjI94U5mI4rHsqk4LFQcjtNx+5Bf2uB0X0oDXEGQpdGrm70FRERAREQeO0XInRFk4twsJwzxfnSC67douSegtHPjwzNlzUHDNEx+bEGJE9yrknVJRLYFXoo6i1lXr2uDalI5AxwIzkEX0uG7uCzqq8ti2vHUcT3rFvR1Z0dZipZIJbkfAAIIyh1QhptExaSrw3EGTlIPAeIhvvnw8V5FrzPWduePi13l2bih1YbAJzPJkEQCABF+IPkpPxunIzGTmZukAinB74dEhWMuyiSecQb+Cq4Ouw31JMCI1366xPipredui7U8a1hOYhxIpzAyyQ5xJgi8C+l1CrYkw3tAgZ+IJvM31lRDVAiBuJuBYjXf4+KpuJOkkRrG72gPw70nJM8h94yr2HAXsM03aACJzbw2BcDdO9Uq1SkcuT4rOdsdU1wfE9qDwiZ5SqWJIySDJ7MW7XrAiJsTMwN5tvVTF4l7g0ONYjrKch7KYb6wgkgTrpzhVnLFZ1/ak21MQ1x0UfO3WfPXfarpZcxdDHTt6n89d9qunV7XlDoIiICIqdd8N5mwQUK9STG4e8q3YbHye1oTblyU9oUHaeFHUvygAgFw7xdBcWlVAVadg4s1KILvWb2Xd40PiIVDpJicXTpmphjS7DS5zajXXAEktcHAabj5q+OnHaK7Vtbhja/Zl4StSbO6bbVxLstCmxx3xTMDvc50DxV7O0NusGY0qLxvaC2f7w90rbf+PvSdWtWJ9WavbK2jdazr0ZlicM0doNniPvHNWqt1b5FN3aG7h4aqF0f6ZMxD+oqsNGuPYdvjXKTv5H3qH0lpNo1mVIIFQxmbIyuFzmI3ED61jy4r4rcN41LRTJW8bqyrCVCW9rUWPPmq7XQZCxTo90mbXq9UO0BIz6AuAnKBv5nispXNdcab5Er6ULCvgxxU1AREQeO0XJvweEek6cz/ALI6f0QhdZO0XJPQIn0izLr1Rj6MLnn91b0Q3C+poM2u4AbrC2/eOCp3MZRbcTMkC5cCReeWshUi4ZojTQfra2yi3PtceRX2Kr3dqcrbG3a1gwfBeFxKqr37iSSBLjeBHtazrvXw2o4Ok5RDbZS62kSdYleCjc5zHeeyOJ74BKq4PA4jENBoYd7qZuKjnMptPAsDjLv5wEGNVekWvOqxtL5sBmm+m6Y1OoP8Qvr40ZzGBF73Gh8tAJ5qhjqOIwzh19F1MO7IqS008xgRmYTlncHATG9Uw0ONjJte501abW04ecpaLVnVoH3jaoLSTqcpg2tbsybC+/cqNVwtaO02/XuqHX9U69+7XcqW0HdncdDmNwNxBAsbHTvVHrJIg0ycwjLSLTrxJPlvEhZsszx119/t93DJbv1/LDuhB/T7Pnjvtl1AuW+gR/T7PnZ+1C6kX00dIaRERSCi4o9oDgJ8/wDIqUoVY9s+H1f4oPQrZ0je8UQ1hgucGkxJywSQPL61cmq3bezZGZRP5xum6QboKHRvEglzIHqzYWMGPvVk+EzGPLaODpGHYl8OP/tBAy9xLh4NKyDZ+SnUaBq4EE+8BYv8IT+qx2CxDvUa+HHcIc0/USfBbOwRE54+cx6xE6Zu1TrFPy+m2Q4HB0MFhso7LKbS5zt5gS57uJKg9HeldDGOcxgc1zRMOi7ZjMIPd5q5bbwfX4arSaYL6bgDukix7pWFdA+jGIo131a7cgDHMaJBLi4iSIOgA96vjriyYr3yW7/l++al7ZK5K1pHdVumDcPi6L8Rhng18KQS5sgwDMTvAgkEcCruR6R2UHkkOdTzEtsQ+me1HfDh3FY+NgHZ2Exj6lRrhUpmnTAn2pDS6d8uFhwKyj4OMOW7OpB3tZneD3OI90ea69prT2HdncRbUT6xuY+quCbe170amY5/XkwjBZsM6gGGWsq07nXKXQQYHNbXIWNbY2OwscaYAeLidJB4blk25eW3PAYVyBVsKuFA9kdyCoiIg8douSegJ/SLLT+aP2Wq62douSOgUekacifzR3x/JjeuXaPdW9JQ2yaUOIJMbhE6DjF/G33/AGyoAT2jfKNJIm+o1Gom+7ioRJBMEAxFw43mxAGkQfLkvt0iOyZAJNwLj2Tr7rW4a/ORKqZsrCNr4mnRfenLq1RsyHhgaA03uC57Z4hscVne09smkG5TTa1rKlSo57XEMp08suAYZJl7RHM8IOudk7SOHxDKzwBSAdSebnK2oQS8zrD2055Ziszr4qlUg5y1wnK9hbIDvWFwWuaYFiCLA7gve/jODg5/NFt65LpR2lTxNOrSqNY8AupvAkseNCRNxoRG4tOtidcuoOpOq0TJ6qoWZ9SWiDTzSNclRp754rM27Tw+HY57nnXM97jLnGAJMcgAABuAAWCPrOqvqYgtg1qj3wZJaLNpsLJguDQwGOHO1P5Ph1GupG9c3uMq9ggZTEXBlwkCCDGugvp4Kiyoczc2cjM3Ugg3sIG/hzhR8dUYMwa/te02xAFr9o8BBI3FUKDm525cs5hEAk8/CDfkvEtG5iWPPv2tP3z9WMdAXTt9nPFH7ULqdcr9AT+n6fzs/aLqhfT18MPQERFIKDXs884Puj7lOUTGNuDxEeWn3oPgKDt6iH4d4dMCHGCWmGkE3HIFTAV64Agg6EQfHVBieHw7QGvpm4gt+uCVdtu7Mp47DGm62YBzTEljxofC4Pisfq02031BTeG9WT1jbyBqIaNZ15r3on0mD6povEZySw897XcCfKe9WpaaTFq9YUmsWiaz0WzZ/SDEbOjD42m5zG2p1G3sNACbOEdxHBXWt8IGCDZBe48Awg+ZgK8Y/ajc7qLqWbkbhwgTAiCZIgfVZWygKDHN/wBRph8SS2mwXyh3YJaJ1APDmvSn2eTv3x8+vKYiJ+Op6Mffp3a35fGOixNw+J2vVa6o00sIwyBeX9x9okWnQSd62Ph2BoDWiAAAANABoAoeBxZeXAsy5ec7yMugvae4t42mhZO0ZpvMV1qsdI/estGHHFY3vcz1laH03OxJZMNF++bgfxwV2KhbRJa5tQCbgO7uPvKkU67XEgEGFmd30SrlQHZHcraRNuauoCD1ERB47RchdDnEY5pbE9VvMfyYtMeHiuvXaLkToTSz4+m216e8gaUwZl1hETPJcs/urekoltJj8m+7Qd8WgQ0Gx1JPnrF/sVYN7CCQIB9nQ39aLXUXDCjUc1oxFCoXEdhlZolxA9UZr93uX3ENbNiA0aTbh4id/HkvnrUmnijSq5YDCmqCWFszo62ckTDQTqcruV/OLS2A+pT6yg57Bmy5QRBJyCWMMgXe2BImeF1WwGNfSaWDK7rDHakkNkiMzSIuDO73KozbdSnFMZWkdv1S0gDKcwaTF3Uhd150IFl2w2inOJnfwNoWF2HU66lTe7rnvl1N3WAsgAkvyjcMrhNzZVK2EfSLWnsnsuFxJztmZuZ0N9YXo2u7rGvAY2GFjWjL6rg7sgzInM43O/leliH9aGOIOYMYycxcTlAY0k735GiY596jJaLc+cz8f6FtqNcWZc2pzAWaSZgZgd8SeHcvjI6bhxAcNYAndccx7oVywRykOzQWdsFx7DQwZnudMZmhov3HVS/TRqFnbpHPAaA2oA+Lhrc7Q2TEbpkcABFMXHz1PL4OF8Fb2i0+Xp/xrfoD/wAfp/Oz9ouqVyp0AdO36RGhxf8A3F1Wvoa+GGqBERSCp1mSI8lURBbgV7Kq4qnHaHj+KjhygYj04Y6i5mJYcswx53T7BcNINxJ5cVZ8LtBgJeaLcxADnNcbxeSP8ys+2jhGV6T6VQS17S0/iOYN/Ba6bsp+GJpPMuaTB/WbNnDwUo1tkeyNvCMlaXNGVoq83ewYvuF/PishbRpu7QvzDifv5LXrS2ZgT5ecXVetiHUxnpViLiQCSe6HT71O5jocMNhC1l7K1uzpRihbrBO7MxpB78olXrCdK3i1VjTxLJHfAMqEsrrMDmkHeFZ9jUajatTOTYAcrmRHgpmB2pTqjsm/A2P+KmU2lxgIJODpyZ4fWpy+abABAX0gIiIPHaLknoB/xFo0mhUaJiJdQIEk6C+q62douI65hw/ms/uhRavFWYG2tj7AcyrQecs06lIlxqUYLWkE+rVNwI0BJtxVyzifWJHsyAGjS8kaSTYGPBaP6w8T5p1h4nzWTN2Scsxu3T4flXhb2okvOYRbMZtYQZgx60Fun+UDadHrXta1mHdlDp6xhfl0nQ9kW/tTzWmOsPE+a+s53uKjF2O+Lw3/AM/Jw89tqnYznOE08KLEABj25s1g+M02yzu9Y6bsgoUHZGi5hoAdOUn1e1Ot/wCNYWii87ifNedY7ifNMvY75fFf/PycLeWLJLXUxYPoVWAufN6tJzaTXObIAlwmY3Hvi4bD18+HzZYo1Kb6pL6BADAT7FVx3HQX5LS/WO4nzXnWHifNXxdlnHXUTH0/Jws26An9P0pj/e90R/tN0Lqtck/BWf0vhf6Zn1hdbLVEajSwiIgIiICgYnDEXbccN4U9eOdCCzCqrftjZ7a7InK4Xa6JjkRvCu+OdRNzIPED6+KsmIxrG+2CO4g+SgYpjNg4phJgPHFpv5G/1q2VMPXBh9N/LsmPqWa+l6X648147a1P9dvmEGIUMA90RTeT/NKvNDYtV8EgMHMyfIK5jazDo4K4YKvRN3vc7k1pA89fqUjzZGyA0gNlzh7R0HPksmw1AMHPeVRwuJZEMaQO6FLBQeoiICIiDwrijamGdSqupu9ZhyHvZ2Xe8FdsLS/wt/Bk2q9+MwrgKjiXVKZIAJPrOZ3mSRxJ4qYGhEU+vsisww5sEcZH1hUviL+XmFIirItn7NeGO6t5aXZCHCQct5AcOMt8lZ/iL+XmFcdm4zE0RlblLeDrgd15CIfe1tmENNV7rhrQTHrO0kneSrCrvtKtiK5GciBo0QGjnH4qF8Qfy8wgiopXxB/LzClYHYOIrODabC4ngCffoPFEsh+B/COqbYw0CctTMeQYC4n+yurlrr4IOgg2fQNWqGnEVNYcHZG7mSLTxie8rYqiQREUAiIgIi8IQU3u5KO+g06gHwCl5UyoIJwNP9RvkF58Qp/qN/8AyFPyplQQhg2DRrfIKsxsbh5KvlTKgNcF9L5yr6QEREBERAUbEMDrEAjmJUlfOVBa3bIoHWjTP/0b+C89C4b5Cl9G38FdcqZUFq9C4b5Cl9G38E9C4b5Cl9G38FdcqZUFq9C4b5Cl9G38E9C4b5Cl9G38FdcqZUFq9C4b5Cl9G38F909lUG+rSpjuY0fcrllTKgp0LWVZfIavpAREQEREBERAREQEREBERAREQEREBE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Perpetua" pitchFamily="18" charset="0"/>
            </a:endParaRPr>
          </a:p>
        </p:txBody>
      </p:sp>
      <p:sp>
        <p:nvSpPr>
          <p:cNvPr id="7174" name="AutoShape 6" descr="data:image/jpeg;base64,/9j/4AAQSkZJRgABAQAAAQABAAD/2wCEAAkGBxESEBUSEhQWFhUVExQWFRgYFBcVFxcYFRkYGxQRFRUYHSwgGBolGxYXIjElJTUrLi4wFyAzRDUtNygtLisBCgoKDg0OGxAQGy8mHCYyLC0sNS8vLC8sLCwsLCwsLSwvLCw0LC8sLCsuLCwsLCwsNywsLCwsLCwsLCwsLCwtLP/AABEIAOEA4QMBIgACEQEDEQH/xAAcAAEAAQUBAQAAAAAAAAAAAAAABAMFBgcIAQL/xABQEAABAwIDBAYECQcICQUAAAABAAIRAyEEEjEFQVFhBhMicYGRFTJCoQcUU3STsbPB0RYjJVJU0vBDcnOUorLh8RckMzQ1dcLD01ViZIKS/8QAGgEBAAMBAQEAAAAAAAAAAAAAAAECBAMFBv/EACwRAQACAgADBQgDAQAAAAAAAAABAgMREiExBCIyQXETM2GBkcHh8AVRodH/2gAMAwEAAhEDEQA/AN4oiICIiAiIgIiICIiAiIgIiICIiAiIgIiICIiAiIgIiICIiAiIgIiICIiAiIgIiICIiAiIgIiICIiAiLVfwrfCh8S/1bCOBr3zugO6uPZE2zd4Pcg2oi5Jr/CRtVxk4qr4VHt9zSB5BUv9IW1P2uv9NV/eU6HXaLkT/SFtT9rrfTVf31nXRjamJxWGbVOOxgdLmvDcSYDm8JEixB8U0OgUWk+rxP7fjv6yf3VQxmz6tUBtTGY1wBkA4k66TYc00N5otA/k6P2nGf1l34K5YQ4yiAKGPxLcohoqObWbA3ZXtQbsRYt0I6TPxLTSxGRuJp3cGSGvYfVqsBuAd43EFZSoBERAREQEREBERAREQEREBERAREQEREHhXFe2cY6tXfVdq85z3v7Tve4rtR2i4ixOo/ms/uhTApIiICy3ojiKbKdahiswo1QxwgE9pp07IJuI5dlYkp2zdomnVpudLmNc0uabgt9oQbaSg23gtv4VzmUmPMmGtBY8TAsJcNYCuygYfCUWkOp02AxYtaBY8wFKzoKqKlnTOgqbPqmntHA1AYJrmkebarHAtPiAfBblWk8OZxuB+e0/qct2JIIiKAREQEREBERAREQEREBERAREQEREFt6TAnBYkNBJ+LVoAEknq3QABqVzh8E+Bo19t06damyrTNKoS2oxr2mKUglrgQV1A7Rcx/AmY25R/oH/AGKnyHQH5G7M/YMH/VaP7qt+K6N7OAcW4DA2JADsLSuRxIbYTbesn6xQcVgGVCSS4ZvWDXRO6ZiWnmIVdwNRDpJhJI9BYGQSDalqLH+Qun5SYT/0LA+VH/wrYP5BbN+Rd9PW/fXv5BbN+Rd9NW/fTcDCqXTtoADdk4YAAAAPYAALAAdVYLyr8ITWtDjsvDwQSO23dr/JLNvyC2b8i76et++n5A7M+Rd9NW/fUbFn6C9KcNj67qFTA0aT+rNVhbkqBzWlocD2BBBeL3Bus59D4b5Cj9Ez8Fbej/RjBYEudhqWRz7OcX1KjomcodUcSBN4EK9dYp2NOVI9K4YCwG0YAGgALwAAt0rSIdO16H/MP+py3crAiIoBERAREQEREBERAREQEREBERAREQQdu4Z1XC16bIzPoVWNmwzOYQ2TwkrnD4Hnj05TO40qn2S6XxmIbTpvqPs1jHPcdbNBJMdwXKPQau+ljnOYcr2YWrBGoPVRISfDI6i61edYtQYfpRiC+lD6gzVWC9YvEBzcwLSN4ctqOqrNM6NpXXJ1qhh3P+OCr4V7Sb8YA++Ui2xWNVe9aoj6onsnn+IXz1ycQndYvBVUPrV4aijjGqMK+dsUf+YH++5b2WgdmPnbVL5+ftCt/LUCIiAiIgIiICIiAiIgIiICIiAiIgIiII208IK1CrRcSBUpvYSNQHtLSRO+65O6JvnF1DxwtU+dILrl2i5E6H/706Zj4q+YMGOrEwVFvDIzDD5PzBa1wPXMmX5hMiYblGWbHU6LcXWcuS07QdRmjlFW9VoZmqNc0Q9s9gN58ltgm+vH+BFu9YstuisJAeN5v5KpSqEns66zz01Ueix7u0Gkj8ISlLTJECR9XZ8YVIslWLyLH6/v3L5dUHieaj9YYteByMawb7l8y4CYgE20i1io4h94rFlgsL+cCQCYFzY2G9fDsdBGUkkua29CrTsSPbfYRz103qJjXdjmXNi4mcwgAnR3A7jB3KpiGPGUkVgOsp3fWbUb6wiWAkm8RwMHcrxO4GtdhPnbdP58ftCuh1zh0ad+nKY/+a77Uro9b/JIiIgIiICLwmLqHWeX2Bge8oPvEY5jeZVsr7XO6fCyqnZ8718eiSfaHkgt79rH+JP3qrhtoF24e8KUdjcMvvVCtgS3VviEEyjtDjI94U5mI4rHsqk4LFQcjtNx+5Bf2uB0X0oDXEGQpdGrm70FRERAREQeO0XInRFk4twsJwzxfnSC67douSegtHPjwzNlzUHDNEx+bEGJE9yrknVJRLYFXoo6i1lXr2uDalI5AxwIzkEX0uG7uCzqq8ti2vHUcT3rFvR1Z0dZipZIJbkfAAIIyh1QhptExaSrw3EGTlIPAeIhvvnw8V5FrzPWduePi13l2bih1YbAJzPJkEQCABF+IPkpPxunIzGTmZukAinB74dEhWMuyiSecQb+Cq4Ouw31JMCI1366xPipredui7U8a1hOYhxIpzAyyQ5xJgi8C+l1CrYkw3tAgZ+IJvM31lRDVAiBuJuBYjXf4+KpuJOkkRrG72gPw70nJM8h94yr2HAXsM03aACJzbw2BcDdO9Uq1SkcuT4rOdsdU1wfE9qDwiZ5SqWJIySDJ7MW7XrAiJsTMwN5tvVTF4l7g0ONYjrKch7KYb6wgkgTrpzhVnLFZ1/ak21MQ1x0UfO3WfPXfarpZcxdDHTt6n89d9qunV7XlDoIiICIqdd8N5mwQUK9STG4e8q3YbHye1oTblyU9oUHaeFHUvygAgFw7xdBcWlVAVadg4s1KILvWb2Xd40PiIVDpJicXTpmphjS7DS5zajXXAEktcHAabj5q+OnHaK7Vtbhja/Zl4StSbO6bbVxLstCmxx3xTMDvc50DxV7O0NusGY0qLxvaC2f7w90rbf+PvSdWtWJ9WavbK2jdazr0ZlicM0doNniPvHNWqt1b5FN3aG7h4aqF0f6ZMxD+oqsNGuPYdvjXKTv5H3qH0lpNo1mVIIFQxmbIyuFzmI3ED61jy4r4rcN41LRTJW8bqyrCVCW9rUWPPmq7XQZCxTo90mbXq9UO0BIz6AuAnKBv5nispXNdcab5Er6ULCvgxxU1AREQeO0XJvweEek6cz/ALI6f0QhdZO0XJPQIn0izLr1Rj6MLnn91b0Q3C+poM2u4AbrC2/eOCp3MZRbcTMkC5cCReeWshUi4ZojTQfra2yi3PtceRX2Kr3dqcrbG3a1gwfBeFxKqr37iSSBLjeBHtazrvXw2o4Ok5RDbZS62kSdYleCjc5zHeeyOJ74BKq4PA4jENBoYd7qZuKjnMptPAsDjLv5wEGNVekWvOqxtL5sBmm+m6Y1OoP8Qvr40ZzGBF73Gh8tAJ5qhjqOIwzh19F1MO7IqS008xgRmYTlncHATG9Uw0ONjJte501abW04ecpaLVnVoH3jaoLSTqcpg2tbsybC+/cqNVwtaO02/XuqHX9U69+7XcqW0HdncdDmNwNxBAsbHTvVHrJIg0ycwjLSLTrxJPlvEhZsszx119/t93DJbv1/LDuhB/T7Pnjvtl1AuW+gR/T7PnZ+1C6kX00dIaRERSCi4o9oDgJ8/wDIqUoVY9s+H1f4oPQrZ0je8UQ1hgucGkxJywSQPL61cmq3bezZGZRP5xum6QboKHRvEglzIHqzYWMGPvVk+EzGPLaODpGHYl8OP/tBAy9xLh4NKyDZ+SnUaBq4EE+8BYv8IT+qx2CxDvUa+HHcIc0/USfBbOwRE54+cx6xE6Zu1TrFPy+m2Q4HB0MFhso7LKbS5zt5gS57uJKg9HeldDGOcxgc1zRMOi7ZjMIPd5q5bbwfX4arSaYL6bgDukix7pWFdA+jGIo131a7cgDHMaJBLi4iSIOgA96vjriyYr3yW7/l++al7ZK5K1pHdVumDcPi6L8Rhng18KQS5sgwDMTvAgkEcCruR6R2UHkkOdTzEtsQ+me1HfDh3FY+NgHZ2Exj6lRrhUpmnTAn2pDS6d8uFhwKyj4OMOW7OpB3tZneD3OI90ea69prT2HdncRbUT6xuY+quCbe170amY5/XkwjBZsM6gGGWsq07nXKXQQYHNbXIWNbY2OwscaYAeLidJB4blk25eW3PAYVyBVsKuFA9kdyCoiIg8douSegJ/SLLT+aP2Wq62douSOgUekacifzR3x/JjeuXaPdW9JQ2yaUOIJMbhE6DjF/G33/AGyoAT2jfKNJIm+o1Gom+7ioRJBMEAxFw43mxAGkQfLkvt0iOyZAJNwLj2Tr7rW4a/ORKqZsrCNr4mnRfenLq1RsyHhgaA03uC57Z4hscVne09smkG5TTa1rKlSo57XEMp08suAYZJl7RHM8IOudk7SOHxDKzwBSAdSebnK2oQS8zrD2055Ziszr4qlUg5y1wnK9hbIDvWFwWuaYFiCLA7gve/jODg5/NFt65LpR2lTxNOrSqNY8AupvAkseNCRNxoRG4tOtidcuoOpOq0TJ6qoWZ9SWiDTzSNclRp754rM27Tw+HY57nnXM97jLnGAJMcgAABuAAWCPrOqvqYgtg1qj3wZJaLNpsLJguDQwGOHO1P5Ph1GupG9c3uMq9ggZTEXBlwkCCDGugvp4Kiyoczc2cjM3Ugg3sIG/hzhR8dUYMwa/te02xAFr9o8BBI3FUKDm525cs5hEAk8/CDfkvEtG5iWPPv2tP3z9WMdAXTt9nPFH7ULqdcr9AT+n6fzs/aLqhfT18MPQERFIKDXs884Puj7lOUTGNuDxEeWn3oPgKDt6iH4d4dMCHGCWmGkE3HIFTAV64Agg6EQfHVBieHw7QGvpm4gt+uCVdtu7Mp47DGm62YBzTEljxofC4Pisfq02031BTeG9WT1jbyBqIaNZ15r3on0mD6povEZySw897XcCfKe9WpaaTFq9YUmsWiaz0WzZ/SDEbOjD42m5zG2p1G3sNACbOEdxHBXWt8IGCDZBe48Awg+ZgK8Y/ajc7qLqWbkbhwgTAiCZIgfVZWygKDHN/wBRph8SS2mwXyh3YJaJ1APDmvSn2eTv3x8+vKYiJ+Op6Mffp3a35fGOixNw+J2vVa6o00sIwyBeX9x9okWnQSd62Ph2BoDWiAAAANABoAoeBxZeXAsy5ec7yMugvae4t42mhZO0ZpvMV1qsdI/estGHHFY3vcz1laH03OxJZMNF++bgfxwV2KhbRJa5tQCbgO7uPvKkU67XEgEGFmd30SrlQHZHcraRNuauoCD1ERB47RchdDnEY5pbE9VvMfyYtMeHiuvXaLkToTSz4+m216e8gaUwZl1hETPJcs/urekoltJj8m+7Qd8WgQ0Gx1JPnrF/sVYN7CCQIB9nQ39aLXUXDCjUc1oxFCoXEdhlZolxA9UZr93uX3ENbNiA0aTbh4id/HkvnrUmnijSq5YDCmqCWFszo62ckTDQTqcruV/OLS2A+pT6yg57Bmy5QRBJyCWMMgXe2BImeF1WwGNfSaWDK7rDHakkNkiMzSIuDO73KozbdSnFMZWkdv1S0gDKcwaTF3Uhd150IFl2w2inOJnfwNoWF2HU66lTe7rnvl1N3WAsgAkvyjcMrhNzZVK2EfSLWnsnsuFxJztmZuZ0N9YXo2u7rGvAY2GFjWjL6rg7sgzInM43O/leliH9aGOIOYMYycxcTlAY0k735GiY596jJaLc+cz8f6FtqNcWZc2pzAWaSZgZgd8SeHcvjI6bhxAcNYAndccx7oVywRykOzQWdsFx7DQwZnudMZmhov3HVS/TRqFnbpHPAaA2oA+Lhrc7Q2TEbpkcABFMXHz1PL4OF8Fb2i0+Xp/xrfoD/wAfp/Oz9ouqVyp0AdO36RGhxf8A3F1Wvoa+GGqBERSCp1mSI8lURBbgV7Kq4qnHaHj+KjhygYj04Y6i5mJYcswx53T7BcNINxJ5cVZ8LtBgJeaLcxADnNcbxeSP8ys+2jhGV6T6VQS17S0/iOYN/Ba6bsp+GJpPMuaTB/WbNnDwUo1tkeyNvCMlaXNGVoq83ewYvuF/PishbRpu7QvzDifv5LXrS2ZgT5ecXVetiHUxnpViLiQCSe6HT71O5jocMNhC1l7K1uzpRihbrBO7MxpB78olXrCdK3i1VjTxLJHfAMqEsrrMDmkHeFZ9jUajatTOTYAcrmRHgpmB2pTqjsm/A2P+KmU2lxgIJODpyZ4fWpy+abABAX0gIiIPHaLknoB/xFo0mhUaJiJdQIEk6C+q62douI65hw/ms/uhRavFWYG2tj7AcyrQecs06lIlxqUYLWkE+rVNwI0BJtxVyzifWJHsyAGjS8kaSTYGPBaP6w8T5p1h4nzWTN2Scsxu3T4flXhb2okvOYRbMZtYQZgx60Fun+UDadHrXta1mHdlDp6xhfl0nQ9kW/tTzWmOsPE+a+s53uKjF2O+Lw3/AM/Jw89tqnYznOE08KLEABj25s1g+M02yzu9Y6bsgoUHZGi5hoAdOUn1e1Ot/wCNYWii87ifNedY7ifNMvY75fFf/PycLeWLJLXUxYPoVWAufN6tJzaTXObIAlwmY3Hvi4bD18+HzZYo1Kb6pL6BADAT7FVx3HQX5LS/WO4nzXnWHifNXxdlnHXUTH0/Jws26An9P0pj/e90R/tN0Lqtck/BWf0vhf6Zn1hdbLVEajSwiIgIiICgYnDEXbccN4U9eOdCCzCqrftjZ7a7InK4Xa6JjkRvCu+OdRNzIPED6+KsmIxrG+2CO4g+SgYpjNg4phJgPHFpv5G/1q2VMPXBh9N/LsmPqWa+l6X648147a1P9dvmEGIUMA90RTeT/NKvNDYtV8EgMHMyfIK5jazDo4K4YKvRN3vc7k1pA89fqUjzZGyA0gNlzh7R0HPksmw1AMHPeVRwuJZEMaQO6FLBQeoiICIiDwrijamGdSqupu9ZhyHvZ2Xe8FdsLS/wt/Bk2q9+MwrgKjiXVKZIAJPrOZ3mSRxJ4qYGhEU+vsisww5sEcZH1hUviL+XmFIirItn7NeGO6t5aXZCHCQct5AcOMt8lZ/iL+XmFcdm4zE0RlblLeDrgd15CIfe1tmENNV7rhrQTHrO0kneSrCrvtKtiK5GciBo0QGjnH4qF8Qfy8wgiopXxB/LzClYHYOIrODabC4ngCffoPFEsh+B/COqbYw0CctTMeQYC4n+yurlrr4IOgg2fQNWqGnEVNYcHZG7mSLTxie8rYqiQREUAiIgIi8IQU3u5KO+g06gHwCl5UyoIJwNP9RvkF58Qp/qN/8AyFPyplQQhg2DRrfIKsxsbh5KvlTKgNcF9L5yr6QEREBERAUbEMDrEAjmJUlfOVBa3bIoHWjTP/0b+C89C4b5Cl9G38FdcqZUFq9C4b5Cl9G38E9C4b5Cl9G38FdcqZUFq9C4b5Cl9G38E9C4b5Cl9G38FdcqZUFq9C4b5Cl9G38F909lUG+rSpjuY0fcrllTKgp0LWVZfIavpAREQEREBERAREQEREBERAREQEREBE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Perpetua" pitchFamily="18" charset="0"/>
            </a:endParaRPr>
          </a:p>
        </p:txBody>
      </p:sp>
      <p:sp>
        <p:nvSpPr>
          <p:cNvPr id="7175" name="AutoShape 8" descr="data:image/jpeg;base64,/9j/4AAQSkZJRgABAQAAAQABAAD/2wCEAAkGBxESEBUSEhQWFhUVExQWFRgYFBcVFxcYFRkYGxQRFRUYHSwgGBolGxYXIjElJTUrLi4wFyAzRDUtNygtLisBCgoKDg0OGxAQGy8mHCYyLC0sNS8vLC8sLCwsLCwsLSwvLCw0LC8sLCsuLCwsLCwsNywsLCwsLCwsLCwsLCwtLP/AABEIAOEA4QMBIgACEQEDEQH/xAAcAAEAAQUBAQAAAAAAAAAAAAAABAMFBgcIAQL/xABQEAABAwIDBAYECQcICQUAAAABAAIRAyEEEjEFQVFhBhMicYGRFTJCoQcUU3STsbPB0RYjJVJU0vBDcnOUorLh8RckMzQ1dcLD01ViZIKS/8QAGgEBAAMBAQEAAAAAAAAAAAAAAAECBAMFBv/EACwRAQACAgADBQgDAQAAAAAAAAABAgMREiExBCIyQXETM2GBkcHh8AVRodH/2gAMAwEAAhEDEQA/AN4oiICIiAiIgIiICIiAiIgIiICIiAiIgIiICIiAiIgIiICIiAiIgIiICIiAiIgIiICIiAiIgIiICIiAiLVfwrfCh8S/1bCOBr3zugO6uPZE2zd4Pcg2oi5Jr/CRtVxk4qr4VHt9zSB5BUv9IW1P2uv9NV/eU6HXaLkT/SFtT9rrfTVf31nXRjamJxWGbVOOxgdLmvDcSYDm8JEixB8U0OgUWk+rxP7fjv6yf3VQxmz6tUBtTGY1wBkA4k66TYc00N5otA/k6P2nGf1l34K5YQ4yiAKGPxLcohoqObWbA3ZXtQbsRYt0I6TPxLTSxGRuJp3cGSGvYfVqsBuAd43EFZSoBERAREQEREBERAREQEREBERAREQEREHhXFe2cY6tXfVdq85z3v7Tve4rtR2i4ixOo/ms/uhTApIiICy3ojiKbKdahiswo1QxwgE9pp07IJuI5dlYkp2zdomnVpudLmNc0uabgt9oQbaSg23gtv4VzmUmPMmGtBY8TAsJcNYCuygYfCUWkOp02AxYtaBY8wFKzoKqKlnTOgqbPqmntHA1AYJrmkebarHAtPiAfBblWk8OZxuB+e0/qct2JIIiKAREQEREBERAREQEREBERAREQEREFt6TAnBYkNBJ+LVoAEknq3QABqVzh8E+Bo19t06damyrTNKoS2oxr2mKUglrgQV1A7Rcx/AmY25R/oH/AGKnyHQH5G7M/YMH/VaP7qt+K6N7OAcW4DA2JADsLSuRxIbYTbesn6xQcVgGVCSS4ZvWDXRO6ZiWnmIVdwNRDpJhJI9BYGQSDalqLH+Qun5SYT/0LA+VH/wrYP5BbN+Rd9PW/fXv5BbN+Rd9NW/fTcDCqXTtoADdk4YAAAAPYAALAAdVYLyr8ITWtDjsvDwQSO23dr/JLNvyC2b8i76et++n5A7M+Rd9NW/fUbFn6C9KcNj67qFTA0aT+rNVhbkqBzWlocD2BBBeL3Bus59D4b5Cj9Ez8Fbej/RjBYEudhqWRz7OcX1KjomcodUcSBN4EK9dYp2NOVI9K4YCwG0YAGgALwAAt0rSIdO16H/MP+py3crAiIoBERAREQEREBERAREQEREBERAREQQdu4Z1XC16bIzPoVWNmwzOYQ2TwkrnD4Hnj05TO40qn2S6XxmIbTpvqPs1jHPcdbNBJMdwXKPQau+ljnOYcr2YWrBGoPVRISfDI6i61edYtQYfpRiC+lD6gzVWC9YvEBzcwLSN4ctqOqrNM6NpXXJ1qhh3P+OCr4V7Sb8YA++Ui2xWNVe9aoj6onsnn+IXz1ycQndYvBVUPrV4aijjGqMK+dsUf+YH++5b2WgdmPnbVL5+ftCt/LUCIiAiIgIiICIiAiIgIiICIiAiIgIiII208IK1CrRcSBUpvYSNQHtLSRO+65O6JvnF1DxwtU+dILrl2i5E6H/706Zj4q+YMGOrEwVFvDIzDD5PzBa1wPXMmX5hMiYblGWbHU6LcXWcuS07QdRmjlFW9VoZmqNc0Q9s9gN58ltgm+vH+BFu9YstuisJAeN5v5KpSqEns66zz01Ueix7u0Gkj8ISlLTJECR9XZ8YVIslWLyLH6/v3L5dUHieaj9YYteByMawb7l8y4CYgE20i1io4h94rFlgsL+cCQCYFzY2G9fDsdBGUkkua29CrTsSPbfYRz103qJjXdjmXNi4mcwgAnR3A7jB3KpiGPGUkVgOsp3fWbUb6wiWAkm8RwMHcrxO4GtdhPnbdP58ftCuh1zh0ad+nKY/+a77Uro9b/JIiIgIiICLwmLqHWeX2Bge8oPvEY5jeZVsr7XO6fCyqnZ8718eiSfaHkgt79rH+JP3qrhtoF24e8KUdjcMvvVCtgS3VviEEyjtDjI94U5mI4rHsqk4LFQcjtNx+5Bf2uB0X0oDXEGQpdGrm70FRERAREQeO0XInRFk4twsJwzxfnSC67douSegtHPjwzNlzUHDNEx+bEGJE9yrknVJRLYFXoo6i1lXr2uDalI5AxwIzkEX0uG7uCzqq8ti2vHUcT3rFvR1Z0dZipZIJbkfAAIIyh1QhptExaSrw3EGTlIPAeIhvvnw8V5FrzPWduePi13l2bih1YbAJzPJkEQCABF+IPkpPxunIzGTmZukAinB74dEhWMuyiSecQb+Cq4Ouw31JMCI1366xPipredui7U8a1hOYhxIpzAyyQ5xJgi8C+l1CrYkw3tAgZ+IJvM31lRDVAiBuJuBYjXf4+KpuJOkkRrG72gPw70nJM8h94yr2HAXsM03aACJzbw2BcDdO9Uq1SkcuT4rOdsdU1wfE9qDwiZ5SqWJIySDJ7MW7XrAiJsTMwN5tvVTF4l7g0ONYjrKch7KYb6wgkgTrpzhVnLFZ1/ak21MQ1x0UfO3WfPXfarpZcxdDHTt6n89d9qunV7XlDoIiICIqdd8N5mwQUK9STG4e8q3YbHye1oTblyU9oUHaeFHUvygAgFw7xdBcWlVAVadg4s1KILvWb2Xd40PiIVDpJicXTpmphjS7DS5zajXXAEktcHAabj5q+OnHaK7Vtbhja/Zl4StSbO6bbVxLstCmxx3xTMDvc50DxV7O0NusGY0qLxvaC2f7w90rbf+PvSdWtWJ9WavbK2jdazr0ZlicM0doNniPvHNWqt1b5FN3aG7h4aqF0f6ZMxD+oqsNGuPYdvjXKTv5H3qH0lpNo1mVIIFQxmbIyuFzmI3ED61jy4r4rcN41LRTJW8bqyrCVCW9rUWPPmq7XQZCxTo90mbXq9UO0BIz6AuAnKBv5nispXNdcab5Er6ULCvgxxU1AREQeO0XJvweEek6cz/ALI6f0QhdZO0XJPQIn0izLr1Rj6MLnn91b0Q3C+poM2u4AbrC2/eOCp3MZRbcTMkC5cCReeWshUi4ZojTQfra2yi3PtceRX2Kr3dqcrbG3a1gwfBeFxKqr37iSSBLjeBHtazrvXw2o4Ok5RDbZS62kSdYleCjc5zHeeyOJ74BKq4PA4jENBoYd7qZuKjnMptPAsDjLv5wEGNVekWvOqxtL5sBmm+m6Y1OoP8Qvr40ZzGBF73Gh8tAJ5qhjqOIwzh19F1MO7IqS008xgRmYTlncHATG9Uw0ONjJte501abW04ecpaLVnVoH3jaoLSTqcpg2tbsybC+/cqNVwtaO02/XuqHX9U69+7XcqW0HdncdDmNwNxBAsbHTvVHrJIg0ycwjLSLTrxJPlvEhZsszx119/t93DJbv1/LDuhB/T7Pnjvtl1AuW+gR/T7PnZ+1C6kX00dIaRERSCi4o9oDgJ8/wDIqUoVY9s+H1f4oPQrZ0je8UQ1hgucGkxJywSQPL61cmq3bezZGZRP5xum6QboKHRvEglzIHqzYWMGPvVk+EzGPLaODpGHYl8OP/tBAy9xLh4NKyDZ+SnUaBq4EE+8BYv8IT+qx2CxDvUa+HHcIc0/USfBbOwRE54+cx6xE6Zu1TrFPy+m2Q4HB0MFhso7LKbS5zt5gS57uJKg9HeldDGOcxgc1zRMOi7ZjMIPd5q5bbwfX4arSaYL6bgDukix7pWFdA+jGIo131a7cgDHMaJBLi4iSIOgA96vjriyYr3yW7/l++al7ZK5K1pHdVumDcPi6L8Rhng18KQS5sgwDMTvAgkEcCruR6R2UHkkOdTzEtsQ+me1HfDh3FY+NgHZ2Exj6lRrhUpmnTAn2pDS6d8uFhwKyj4OMOW7OpB3tZneD3OI90ea69prT2HdncRbUT6xuY+quCbe170amY5/XkwjBZsM6gGGWsq07nXKXQQYHNbXIWNbY2OwscaYAeLidJB4blk25eW3PAYVyBVsKuFA9kdyCoiIg8douSegJ/SLLT+aP2Wq62douSOgUekacifzR3x/JjeuXaPdW9JQ2yaUOIJMbhE6DjF/G33/AGyoAT2jfKNJIm+o1Gom+7ioRJBMEAxFw43mxAGkQfLkvt0iOyZAJNwLj2Tr7rW4a/ORKqZsrCNr4mnRfenLq1RsyHhgaA03uC57Z4hscVne09smkG5TTa1rKlSo57XEMp08suAYZJl7RHM8IOudk7SOHxDKzwBSAdSebnK2oQS8zrD2055Ziszr4qlUg5y1wnK9hbIDvWFwWuaYFiCLA7gve/jODg5/NFt65LpR2lTxNOrSqNY8AupvAkseNCRNxoRG4tOtidcuoOpOq0TJ6qoWZ9SWiDTzSNclRp754rM27Tw+HY57nnXM97jLnGAJMcgAABuAAWCPrOqvqYgtg1qj3wZJaLNpsLJguDQwGOHO1P5Ph1GupG9c3uMq9ggZTEXBlwkCCDGugvp4Kiyoczc2cjM3Ugg3sIG/hzhR8dUYMwa/te02xAFr9o8BBI3FUKDm525cs5hEAk8/CDfkvEtG5iWPPv2tP3z9WMdAXTt9nPFH7ULqdcr9AT+n6fzs/aLqhfT18MPQERFIKDXs884Puj7lOUTGNuDxEeWn3oPgKDt6iH4d4dMCHGCWmGkE3HIFTAV64Agg6EQfHVBieHw7QGvpm4gt+uCVdtu7Mp47DGm62YBzTEljxofC4Pisfq02031BTeG9WT1jbyBqIaNZ15r3on0mD6povEZySw897XcCfKe9WpaaTFq9YUmsWiaz0WzZ/SDEbOjD42m5zG2p1G3sNACbOEdxHBXWt8IGCDZBe48Awg+ZgK8Y/ajc7qLqWbkbhwgTAiCZIgfVZWygKDHN/wBRph8SS2mwXyh3YJaJ1APDmvSn2eTv3x8+vKYiJ+Op6Mffp3a35fGOixNw+J2vVa6o00sIwyBeX9x9okWnQSd62Ph2BoDWiAAAANABoAoeBxZeXAsy5ec7yMugvae4t42mhZO0ZpvMV1qsdI/estGHHFY3vcz1laH03OxJZMNF++bgfxwV2KhbRJa5tQCbgO7uPvKkU67XEgEGFmd30SrlQHZHcraRNuauoCD1ERB47RchdDnEY5pbE9VvMfyYtMeHiuvXaLkToTSz4+m216e8gaUwZl1hETPJcs/urekoltJj8m+7Qd8WgQ0Gx1JPnrF/sVYN7CCQIB9nQ39aLXUXDCjUc1oxFCoXEdhlZolxA9UZr93uX3ENbNiA0aTbh4id/HkvnrUmnijSq5YDCmqCWFszo62ckTDQTqcruV/OLS2A+pT6yg57Bmy5QRBJyCWMMgXe2BImeF1WwGNfSaWDK7rDHakkNkiMzSIuDO73KozbdSnFMZWkdv1S0gDKcwaTF3Uhd150IFl2w2inOJnfwNoWF2HU66lTe7rnvl1N3WAsgAkvyjcMrhNzZVK2EfSLWnsnsuFxJztmZuZ0N9YXo2u7rGvAY2GFjWjL6rg7sgzInM43O/leliH9aGOIOYMYycxcTlAY0k735GiY596jJaLc+cz8f6FtqNcWZc2pzAWaSZgZgd8SeHcvjI6bhxAcNYAndccx7oVywRykOzQWdsFx7DQwZnudMZmhov3HVS/TRqFnbpHPAaA2oA+Lhrc7Q2TEbpkcABFMXHz1PL4OF8Fb2i0+Xp/xrfoD/wAfp/Oz9ouqVyp0AdO36RGhxf8A3F1Wvoa+GGqBERSCp1mSI8lURBbgV7Kq4qnHaHj+KjhygYj04Y6i5mJYcswx53T7BcNINxJ5cVZ8LtBgJeaLcxADnNcbxeSP8ys+2jhGV6T6VQS17S0/iOYN/Ba6bsp+GJpPMuaTB/WbNnDwUo1tkeyNvCMlaXNGVoq83ewYvuF/PishbRpu7QvzDifv5LXrS2ZgT5ecXVetiHUxnpViLiQCSe6HT71O5jocMNhC1l7K1uzpRihbrBO7MxpB78olXrCdK3i1VjTxLJHfAMqEsrrMDmkHeFZ9jUajatTOTYAcrmRHgpmB2pTqjsm/A2P+KmU2lxgIJODpyZ4fWpy+abABAX0gIiIPHaLknoB/xFo0mhUaJiJdQIEk6C+q62douI65hw/ms/uhRavFWYG2tj7AcyrQecs06lIlxqUYLWkE+rVNwI0BJtxVyzifWJHsyAGjS8kaSTYGPBaP6w8T5p1h4nzWTN2Scsxu3T4flXhb2okvOYRbMZtYQZgx60Fun+UDadHrXta1mHdlDp6xhfl0nQ9kW/tTzWmOsPE+a+s53uKjF2O+Lw3/AM/Jw89tqnYznOE08KLEABj25s1g+M02yzu9Y6bsgoUHZGi5hoAdOUn1e1Ot/wCNYWii87ifNedY7ifNMvY75fFf/PycLeWLJLXUxYPoVWAufN6tJzaTXObIAlwmY3Hvi4bD18+HzZYo1Kb6pL6BADAT7FVx3HQX5LS/WO4nzXnWHifNXxdlnHXUTH0/Jws26An9P0pj/e90R/tN0Lqtck/BWf0vhf6Zn1hdbLVEajSwiIgIiICgYnDEXbccN4U9eOdCCzCqrftjZ7a7InK4Xa6JjkRvCu+OdRNzIPED6+KsmIxrG+2CO4g+SgYpjNg4phJgPHFpv5G/1q2VMPXBh9N/LsmPqWa+l6X648147a1P9dvmEGIUMA90RTeT/NKvNDYtV8EgMHMyfIK5jazDo4K4YKvRN3vc7k1pA89fqUjzZGyA0gNlzh7R0HPksmw1AMHPeVRwuJZEMaQO6FLBQeoiICIiDwrijamGdSqupu9ZhyHvZ2Xe8FdsLS/wt/Bk2q9+MwrgKjiXVKZIAJPrOZ3mSRxJ4qYGhEU+vsisww5sEcZH1hUviL+XmFIirItn7NeGO6t5aXZCHCQct5AcOMt8lZ/iL+XmFcdm4zE0RlblLeDrgd15CIfe1tmENNV7rhrQTHrO0kneSrCrvtKtiK5GciBo0QGjnH4qF8Qfy8wgiopXxB/LzClYHYOIrODabC4ngCffoPFEsh+B/COqbYw0CctTMeQYC4n+yurlrr4IOgg2fQNWqGnEVNYcHZG7mSLTxie8rYqiQREUAiIgIi8IQU3u5KO+g06gHwCl5UyoIJwNP9RvkF58Qp/qN/8AyFPyplQQhg2DRrfIKsxsbh5KvlTKgNcF9L5yr6QEREBERAUbEMDrEAjmJUlfOVBa3bIoHWjTP/0b+C89C4b5Cl9G38FdcqZUFq9C4b5Cl9G38E9C4b5Cl9G38FdcqZUFq9C4b5Cl9G38E9C4b5Cl9G38FdcqZUFq9C4b5Cl9G38F909lUG+rSpjuY0fcrllTKgp0LWVZfIavpAREQEREBERAREQEREBERAREQEREBE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Perpetua" pitchFamily="18" charset="0"/>
            </a:endParaRPr>
          </a:p>
        </p:txBody>
      </p:sp>
      <p:sp>
        <p:nvSpPr>
          <p:cNvPr id="7176" name="AutoShape 10" descr="data:image/jpeg;base64,/9j/4AAQSkZJRgABAQAAAQABAAD/2wCEAAkGBxESEBUSEhQWFhUVExQWFRgYFBcVFxcYFRkYGxQRFRUYHSwgGBolGxYXIjElJTUrLi4wFyAzRDUtNygtLisBCgoKDg0OGxAQGy8mHCYyLC0sNS8vLC8sLCwsLCwsLSwvLCw0LC8sLCsuLCwsLCwsNywsLCwsLCwsLCwsLCwtLP/AABEIAOEA4QMBIgACEQEDEQH/xAAcAAEAAQUBAQAAAAAAAAAAAAAABAMFBgcIAQL/xABQEAABAwIDBAYECQcICQUAAAABAAIRAyEEEjEFQVFhBhMicYGRFTJCoQcUU3STsbPB0RYjJVJU0vBDcnOUorLh8RckMzQ1dcLD01ViZIKS/8QAGgEBAAMBAQEAAAAAAAAAAAAAAAECBAMFBv/EACwRAQACAgADBQgDAQAAAAAAAAABAgMREiExBCIyQXETM2GBkcHh8AVRodH/2gAMAwEAAhEDEQA/AN4oiICIiAiIgIiICIiAiIgIiICIiAiIgIiICIiAiIgIiICIiAiIgIiICIiAiIgIiICIiAiIgIiICIiAiLVfwrfCh8S/1bCOBr3zugO6uPZE2zd4Pcg2oi5Jr/CRtVxk4qr4VHt9zSB5BUv9IW1P2uv9NV/eU6HXaLkT/SFtT9rrfTVf31nXRjamJxWGbVOOxgdLmvDcSYDm8JEixB8U0OgUWk+rxP7fjv6yf3VQxmz6tUBtTGY1wBkA4k66TYc00N5otA/k6P2nGf1l34K5YQ4yiAKGPxLcohoqObWbA3ZXtQbsRYt0I6TPxLTSxGRuJp3cGSGvYfVqsBuAd43EFZSoBERAREQEREBERAREQEREBERAREQEREHhXFe2cY6tXfVdq85z3v7Tve4rtR2i4ixOo/ms/uhTApIiICy3ojiKbKdahiswo1QxwgE9pp07IJuI5dlYkp2zdomnVpudLmNc0uabgt9oQbaSg23gtv4VzmUmPMmGtBY8TAsJcNYCuygYfCUWkOp02AxYtaBY8wFKzoKqKlnTOgqbPqmntHA1AYJrmkebarHAtPiAfBblWk8OZxuB+e0/qct2JIIiKAREQEREBERAREQEREBERAREQEREFt6TAnBYkNBJ+LVoAEknq3QABqVzh8E+Bo19t06damyrTNKoS2oxr2mKUglrgQV1A7Rcx/AmY25R/oH/AGKnyHQH5G7M/YMH/VaP7qt+K6N7OAcW4DA2JADsLSuRxIbYTbesn6xQcVgGVCSS4ZvWDXRO6ZiWnmIVdwNRDpJhJI9BYGQSDalqLH+Qun5SYT/0LA+VH/wrYP5BbN+Rd9PW/fXv5BbN+Rd9NW/fTcDCqXTtoADdk4YAAAAPYAALAAdVYLyr8ITWtDjsvDwQSO23dr/JLNvyC2b8i76et++n5A7M+Rd9NW/fUbFn6C9KcNj67qFTA0aT+rNVhbkqBzWlocD2BBBeL3Bus59D4b5Cj9Ez8Fbej/RjBYEudhqWRz7OcX1KjomcodUcSBN4EK9dYp2NOVI9K4YCwG0YAGgALwAAt0rSIdO16H/MP+py3crAiIoBERAREQEREBERAREQEREBERAREQQdu4Z1XC16bIzPoVWNmwzOYQ2TwkrnD4Hnj05TO40qn2S6XxmIbTpvqPs1jHPcdbNBJMdwXKPQau+ljnOYcr2YWrBGoPVRISfDI6i61edYtQYfpRiC+lD6gzVWC9YvEBzcwLSN4ctqOqrNM6NpXXJ1qhh3P+OCr4V7Sb8YA++Ui2xWNVe9aoj6onsnn+IXz1ycQndYvBVUPrV4aijjGqMK+dsUf+YH++5b2WgdmPnbVL5+ftCt/LUCIiAiIgIiICIiAiIgIiICIiAiIgIiII208IK1CrRcSBUpvYSNQHtLSRO+65O6JvnF1DxwtU+dILrl2i5E6H/706Zj4q+YMGOrEwVFvDIzDD5PzBa1wPXMmX5hMiYblGWbHU6LcXWcuS07QdRmjlFW9VoZmqNc0Q9s9gN58ltgm+vH+BFu9YstuisJAeN5v5KpSqEns66zz01Ueix7u0Gkj8ISlLTJECR9XZ8YVIslWLyLH6/v3L5dUHieaj9YYteByMawb7l8y4CYgE20i1io4h94rFlgsL+cCQCYFzY2G9fDsdBGUkkua29CrTsSPbfYRz103qJjXdjmXNi4mcwgAnR3A7jB3KpiGPGUkVgOsp3fWbUb6wiWAkm8RwMHcrxO4GtdhPnbdP58ftCuh1zh0ad+nKY/+a77Uro9b/JIiIgIiICLwmLqHWeX2Bge8oPvEY5jeZVsr7XO6fCyqnZ8718eiSfaHkgt79rH+JP3qrhtoF24e8KUdjcMvvVCtgS3VviEEyjtDjI94U5mI4rHsqk4LFQcjtNx+5Bf2uB0X0oDXEGQpdGrm70FRERAREQeO0XInRFk4twsJwzxfnSC67douSegtHPjwzNlzUHDNEx+bEGJE9yrknVJRLYFXoo6i1lXr2uDalI5AxwIzkEX0uG7uCzqq8ti2vHUcT3rFvR1Z0dZipZIJbkfAAIIyh1QhptExaSrw3EGTlIPAeIhvvnw8V5FrzPWduePi13l2bih1YbAJzPJkEQCABF+IPkpPxunIzGTmZukAinB74dEhWMuyiSecQb+Cq4Ouw31JMCI1366xPipredui7U8a1hOYhxIpzAyyQ5xJgi8C+l1CrYkw3tAgZ+IJvM31lRDVAiBuJuBYjXf4+KpuJOkkRrG72gPw70nJM8h94yr2HAXsM03aACJzbw2BcDdO9Uq1SkcuT4rOdsdU1wfE9qDwiZ5SqWJIySDJ7MW7XrAiJsTMwN5tvVTF4l7g0ONYjrKch7KYb6wgkgTrpzhVnLFZ1/ak21MQ1x0UfO3WfPXfarpZcxdDHTt6n89d9qunV7XlDoIiICIqdd8N5mwQUK9STG4e8q3YbHye1oTblyU9oUHaeFHUvygAgFw7xdBcWlVAVadg4s1KILvWb2Xd40PiIVDpJicXTpmphjS7DS5zajXXAEktcHAabj5q+OnHaK7Vtbhja/Zl4StSbO6bbVxLstCmxx3xTMDvc50DxV7O0NusGY0qLxvaC2f7w90rbf+PvSdWtWJ9WavbK2jdazr0ZlicM0doNniPvHNWqt1b5FN3aG7h4aqF0f6ZMxD+oqsNGuPYdvjXKTv5H3qH0lpNo1mVIIFQxmbIyuFzmI3ED61jy4r4rcN41LRTJW8bqyrCVCW9rUWPPmq7XQZCxTo90mbXq9UO0BIz6AuAnKBv5nispXNdcab5Er6ULCvgxxU1AREQeO0XJvweEek6cz/ALI6f0QhdZO0XJPQIn0izLr1Rj6MLnn91b0Q3C+poM2u4AbrC2/eOCp3MZRbcTMkC5cCReeWshUi4ZojTQfra2yi3PtceRX2Kr3dqcrbG3a1gwfBeFxKqr37iSSBLjeBHtazrvXw2o4Ok5RDbZS62kSdYleCjc5zHeeyOJ74BKq4PA4jENBoYd7qZuKjnMptPAsDjLv5wEGNVekWvOqxtL5sBmm+m6Y1OoP8Qvr40ZzGBF73Gh8tAJ5qhjqOIwzh19F1MO7IqS008xgRmYTlncHATG9Uw0ONjJte501abW04ecpaLVnVoH3jaoLSTqcpg2tbsybC+/cqNVwtaO02/XuqHX9U69+7XcqW0HdncdDmNwNxBAsbHTvVHrJIg0ycwjLSLTrxJPlvEhZsszx119/t93DJbv1/LDuhB/T7Pnjvtl1AuW+gR/T7PnZ+1C6kX00dIaRERSCi4o9oDgJ8/wDIqUoVY9s+H1f4oPQrZ0je8UQ1hgucGkxJywSQPL61cmq3bezZGZRP5xum6QboKHRvEglzIHqzYWMGPvVk+EzGPLaODpGHYl8OP/tBAy9xLh4NKyDZ+SnUaBq4EE+8BYv8IT+qx2CxDvUa+HHcIc0/USfBbOwRE54+cx6xE6Zu1TrFPy+m2Q4HB0MFhso7LKbS5zt5gS57uJKg9HeldDGOcxgc1zRMOi7ZjMIPd5q5bbwfX4arSaYL6bgDukix7pWFdA+jGIo131a7cgDHMaJBLi4iSIOgA96vjriyYr3yW7/l++al7ZK5K1pHdVumDcPi6L8Rhng18KQS5sgwDMTvAgkEcCruR6R2UHkkOdTzEtsQ+me1HfDh3FY+NgHZ2Exj6lRrhUpmnTAn2pDS6d8uFhwKyj4OMOW7OpB3tZneD3OI90ea69prT2HdncRbUT6xuY+quCbe170amY5/XkwjBZsM6gGGWsq07nXKXQQYHNbXIWNbY2OwscaYAeLidJB4blk25eW3PAYVyBVsKuFA9kdyCoiIg8douSegJ/SLLT+aP2Wq62douSOgUekacifzR3x/JjeuXaPdW9JQ2yaUOIJMbhE6DjF/G33/AGyoAT2jfKNJIm+o1Gom+7ioRJBMEAxFw43mxAGkQfLkvt0iOyZAJNwLj2Tr7rW4a/ORKqZsrCNr4mnRfenLq1RsyHhgaA03uC57Z4hscVne09smkG5TTa1rKlSo57XEMp08suAYZJl7RHM8IOudk7SOHxDKzwBSAdSebnK2oQS8zrD2055Ziszr4qlUg5y1wnK9hbIDvWFwWuaYFiCLA7gve/jODg5/NFt65LpR2lTxNOrSqNY8AupvAkseNCRNxoRG4tOtidcuoOpOq0TJ6qoWZ9SWiDTzSNclRp754rM27Tw+HY57nnXM97jLnGAJMcgAABuAAWCPrOqvqYgtg1qj3wZJaLNpsLJguDQwGOHO1P5Ph1GupG9c3uMq9ggZTEXBlwkCCDGugvp4Kiyoczc2cjM3Ugg3sIG/hzhR8dUYMwa/te02xAFr9o8BBI3FUKDm525cs5hEAk8/CDfkvEtG5iWPPv2tP3z9WMdAXTt9nPFH7ULqdcr9AT+n6fzs/aLqhfT18MPQERFIKDXs884Puj7lOUTGNuDxEeWn3oPgKDt6iH4d4dMCHGCWmGkE3HIFTAV64Agg6EQfHVBieHw7QGvpm4gt+uCVdtu7Mp47DGm62YBzTEljxofC4Pisfq02031BTeG9WT1jbyBqIaNZ15r3on0mD6povEZySw897XcCfKe9WpaaTFq9YUmsWiaz0WzZ/SDEbOjD42m5zG2p1G3sNACbOEdxHBXWt8IGCDZBe48Awg+ZgK8Y/ajc7qLqWbkbhwgTAiCZIgfVZWygKDHN/wBRph8SS2mwXyh3YJaJ1APDmvSn2eTv3x8+vKYiJ+Op6Mffp3a35fGOixNw+J2vVa6o00sIwyBeX9x9okWnQSd62Ph2BoDWiAAAANABoAoeBxZeXAsy5ec7yMugvae4t42mhZO0ZpvMV1qsdI/estGHHFY3vcz1laH03OxJZMNF++bgfxwV2KhbRJa5tQCbgO7uPvKkU67XEgEGFmd30SrlQHZHcraRNuauoCD1ERB47RchdDnEY5pbE9VvMfyYtMeHiuvXaLkToTSz4+m216e8gaUwZl1hETPJcs/urekoltJj8m+7Qd8WgQ0Gx1JPnrF/sVYN7CCQIB9nQ39aLXUXDCjUc1oxFCoXEdhlZolxA9UZr93uX3ENbNiA0aTbh4id/HkvnrUmnijSq5YDCmqCWFszo62ckTDQTqcruV/OLS2A+pT6yg57Bmy5QRBJyCWMMgXe2BImeF1WwGNfSaWDK7rDHakkNkiMzSIuDO73KozbdSnFMZWkdv1S0gDKcwaTF3Uhd150IFl2w2inOJnfwNoWF2HU66lTe7rnvl1N3WAsgAkvyjcMrhNzZVK2EfSLWnsnsuFxJztmZuZ0N9YXo2u7rGvAY2GFjWjL6rg7sgzInM43O/leliH9aGOIOYMYycxcTlAY0k735GiY596jJaLc+cz8f6FtqNcWZc2pzAWaSZgZgd8SeHcvjI6bhxAcNYAndccx7oVywRykOzQWdsFx7DQwZnudMZmhov3HVS/TRqFnbpHPAaA2oA+Lhrc7Q2TEbpkcABFMXHz1PL4OF8Fb2i0+Xp/xrfoD/wAfp/Oz9ouqVyp0AdO36RGhxf8A3F1Wvoa+GGqBERSCp1mSI8lURBbgV7Kq4qnHaHj+KjhygYj04Y6i5mJYcswx53T7BcNINxJ5cVZ8LtBgJeaLcxADnNcbxeSP8ys+2jhGV6T6VQS17S0/iOYN/Ba6bsp+GJpPMuaTB/WbNnDwUo1tkeyNvCMlaXNGVoq83ewYvuF/PishbRpu7QvzDifv5LXrS2ZgT5ecXVetiHUxnpViLiQCSe6HT71O5jocMNhC1l7K1uzpRihbrBO7MxpB78olXrCdK3i1VjTxLJHfAMqEsrrMDmkHeFZ9jUajatTOTYAcrmRHgpmB2pTqjsm/A2P+KmU2lxgIJODpyZ4fWpy+abABAX0gIiIPHaLknoB/xFo0mhUaJiJdQIEk6C+q62douI65hw/ms/uhRavFWYG2tj7AcyrQecs06lIlxqUYLWkE+rVNwI0BJtxVyzifWJHsyAGjS8kaSTYGPBaP6w8T5p1h4nzWTN2Scsxu3T4flXhb2okvOYRbMZtYQZgx60Fun+UDadHrXta1mHdlDp6xhfl0nQ9kW/tTzWmOsPE+a+s53uKjF2O+Lw3/AM/Jw89tqnYznOE08KLEABj25s1g+M02yzu9Y6bsgoUHZGi5hoAdOUn1e1Ot/wCNYWii87ifNedY7ifNMvY75fFf/PycLeWLJLXUxYPoVWAufN6tJzaTXObIAlwmY3Hvi4bD18+HzZYo1Kb6pL6BADAT7FVx3HQX5LS/WO4nzXnWHifNXxdlnHXUTH0/Jws26An9P0pj/e90R/tN0Lqtck/BWf0vhf6Zn1hdbLVEajSwiIgIiICgYnDEXbccN4U9eOdCCzCqrftjZ7a7InK4Xa6JjkRvCu+OdRNzIPED6+KsmIxrG+2CO4g+SgYpjNg4phJgPHFpv5G/1q2VMPXBh9N/LsmPqWa+l6X648147a1P9dvmEGIUMA90RTeT/NKvNDYtV8EgMHMyfIK5jazDo4K4YKvRN3vc7k1pA89fqUjzZGyA0gNlzh7R0HPksmw1AMHPeVRwuJZEMaQO6FLBQeoiICIiDwrijamGdSqupu9ZhyHvZ2Xe8FdsLS/wt/Bk2q9+MwrgKjiXVKZIAJPrOZ3mSRxJ4qYGhEU+vsisww5sEcZH1hUviL+XmFIirItn7NeGO6t5aXZCHCQct5AcOMt8lZ/iL+XmFcdm4zE0RlblLeDrgd15CIfe1tmENNV7rhrQTHrO0kneSrCrvtKtiK5GciBo0QGjnH4qF8Qfy8wgiopXxB/LzClYHYOIrODabC4ngCffoPFEsh+B/COqbYw0CctTMeQYC4n+yurlrr4IOgg2fQNWqGnEVNYcHZG7mSLTxie8rYqiQREUAiIgIi8IQU3u5KO+g06gHwCl5UyoIJwNP9RvkF58Qp/qN/8AyFPyplQQhg2DRrfIKsxsbh5KvlTKgNcF9L5yr6QEREBERAUbEMDrEAjmJUlfOVBa3bIoHWjTP/0b+C89C4b5Cl9G38FdcqZUFq9C4b5Cl9G38E9C4b5Cl9G38FdcqZUFq9C4b5Cl9G38E9C4b5Cl9G38FdcqZUFq9C4b5Cl9G38F909lUG+rSpjuY0fcrllTKgp0LWVZfIavpAREQEREBERAREQEREBERAREQEREBE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What is AR?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878840" y="1828800"/>
            <a:ext cx="8229600" cy="266700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process of superimposing digitally rendered images onto our real-world surroundings, giving a sense of an illusion or virtual reality. Recent developments have made this technology accessible using a Smartphone.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2" descr="http://wellnessproposals.com/images/what-is-wellne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581400"/>
            <a:ext cx="28575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4953000" cy="1143000"/>
          </a:xfrm>
        </p:spPr>
        <p:txBody>
          <a:bodyPr/>
          <a:lstStyle/>
          <a:p>
            <a:r>
              <a:rPr lang="en-US" b="1" dirty="0"/>
              <a:t> HISTORY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beginnings of AR, as we define it, date back to Sutherland’s work in the 1960s, which used a see-through HMD to present 3D graphics. However, only over the past decade has there been enough work to refer to AR as a research field.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1997, Azuma published a survey that defined the field, described many problems, and summarized the developments up to that point.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Since then, AR’s growth and progress have been remarkable.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2" descr="http://humanappeal.org.pk/New/wp-content/uploads/2013/02/hi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7475" y="4343400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How is it used?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9644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Augmented reality is hidden content, most commonly hidden behind marker images, that can be included in printed and film media, as long as the marker is displayed for a suitable length of time, in a steady position for an application to identify and analyze it. Depending on the content, the marker may have to remain visible.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How does it work?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676400"/>
            <a:ext cx="7696200" cy="411480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Using a mobile application, a mobile phone's camera identifies and interprets a marker, often a black and white barcode image.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software analyses the marker and creates a virtual image overlay on the mobile phone's screen, tied to the position of the camera.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means the app works with the camera to interpret the angles and distance the mobile phone is away from the marker.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2" descr="http://www.26.co.uk/images/feature-images/how-does-it-wo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0825"/>
            <a:ext cx="1295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Applications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/>
              <a:t>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Main classes of applications: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Medical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Manufacturing and repair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Annotation and visualization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Robot path planning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Entertainment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Military aircraft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b="1" dirty="0"/>
            </a:br>
            <a:r>
              <a:rPr lang="en-US" sz="3200" b="1" dirty="0"/>
              <a:t>Augmented Reality vs. Virtual Reality</a:t>
            </a:r>
            <a:endParaRPr lang="en-US" sz="3600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000" b="1" dirty="0">
                <a:solidFill>
                  <a:srgbClr val="FF0000"/>
                </a:solidFill>
              </a:rPr>
              <a:t>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Augmented Reality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 augments the real world scene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User maintains a sense of presence in real world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Needs a mechanism to combine virtual and real worlds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Hard to register real and virtual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Virtual Reality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Totally immersive environment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Senses are under control of system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Need a mechanism to feed virtual world to user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Hard to make VR world interesting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687</Words>
  <Application>Microsoft Office PowerPoint</Application>
  <PresentationFormat>On-screen Show (4:3)</PresentationFormat>
  <Paragraphs>92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Franklin Gothic Book</vt:lpstr>
      <vt:lpstr>Perpetua</vt:lpstr>
      <vt:lpstr>Tahoma</vt:lpstr>
      <vt:lpstr>Times New Roman</vt:lpstr>
      <vt:lpstr>Verdana</vt:lpstr>
      <vt:lpstr>Wingdings</vt:lpstr>
      <vt:lpstr>Wingdings 2</vt:lpstr>
      <vt:lpstr>Equity</vt:lpstr>
      <vt:lpstr>PowerPoint Presentation</vt:lpstr>
      <vt:lpstr>Index </vt:lpstr>
      <vt:lpstr>Introduction</vt:lpstr>
      <vt:lpstr>What is AR?</vt:lpstr>
      <vt:lpstr> HISTORY</vt:lpstr>
      <vt:lpstr>How is it used?</vt:lpstr>
      <vt:lpstr>How does it work?</vt:lpstr>
      <vt:lpstr>Applications</vt:lpstr>
      <vt:lpstr> Augmented Reality vs. Virtual Reality</vt:lpstr>
      <vt:lpstr>Implementation Framework</vt:lpstr>
      <vt:lpstr>Advantages of AR</vt:lpstr>
      <vt:lpstr>Disadvantages of AR</vt:lpstr>
      <vt:lpstr>Issues in Augmented Reality </vt:lpstr>
      <vt:lpstr>CHALLANGES</vt:lpstr>
      <vt:lpstr>CONCLUSION</vt:lpstr>
      <vt:lpstr>References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</dc:creator>
  <cp:lastModifiedBy>Sumit Thakur</cp:lastModifiedBy>
  <cp:revision>12</cp:revision>
  <dcterms:created xsi:type="dcterms:W3CDTF">2014-01-12T10:08:34Z</dcterms:created>
  <dcterms:modified xsi:type="dcterms:W3CDTF">2021-09-29T05:59:44Z</dcterms:modified>
</cp:coreProperties>
</file>