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492" r:id="rId1"/>
    <p:sldMasterId id="2147485816" r:id="rId2"/>
  </p:sldMasterIdLst>
  <p:notesMasterIdLst>
    <p:notesMasterId r:id="rId20"/>
  </p:notesMasterIdLst>
  <p:handoutMasterIdLst>
    <p:handoutMasterId r:id="rId21"/>
  </p:handoutMasterIdLst>
  <p:sldIdLst>
    <p:sldId id="347" r:id="rId3"/>
    <p:sldId id="322" r:id="rId4"/>
    <p:sldId id="305" r:id="rId5"/>
    <p:sldId id="324" r:id="rId6"/>
    <p:sldId id="266" r:id="rId7"/>
    <p:sldId id="325" r:id="rId8"/>
    <p:sldId id="326" r:id="rId9"/>
    <p:sldId id="339" r:id="rId10"/>
    <p:sldId id="328" r:id="rId11"/>
    <p:sldId id="330" r:id="rId12"/>
    <p:sldId id="340" r:id="rId13"/>
    <p:sldId id="341" r:id="rId14"/>
    <p:sldId id="342" r:id="rId15"/>
    <p:sldId id="333" r:id="rId16"/>
    <p:sldId id="334" r:id="rId17"/>
    <p:sldId id="344" r:id="rId18"/>
    <p:sldId id="346" r:id="rId19"/>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Arial" charset="0"/>
      </a:defRPr>
    </a:lvl1pPr>
    <a:lvl2pPr marL="457200" algn="l" rtl="0" eaLnBrk="0" fontAlgn="base" hangingPunct="0">
      <a:spcBef>
        <a:spcPct val="0"/>
      </a:spcBef>
      <a:spcAft>
        <a:spcPct val="0"/>
      </a:spcAft>
      <a:defRPr kern="1200">
        <a:solidFill>
          <a:schemeClr val="tx1"/>
        </a:solidFill>
        <a:latin typeface="Calibri" pitchFamily="34" charset="0"/>
        <a:ea typeface="+mn-ea"/>
        <a:cs typeface="Arial" charset="0"/>
      </a:defRPr>
    </a:lvl2pPr>
    <a:lvl3pPr marL="914400" algn="l" rtl="0" eaLnBrk="0" fontAlgn="base" hangingPunct="0">
      <a:spcBef>
        <a:spcPct val="0"/>
      </a:spcBef>
      <a:spcAft>
        <a:spcPct val="0"/>
      </a:spcAft>
      <a:defRPr kern="1200">
        <a:solidFill>
          <a:schemeClr val="tx1"/>
        </a:solidFill>
        <a:latin typeface="Calibri" pitchFamily="34" charset="0"/>
        <a:ea typeface="+mn-ea"/>
        <a:cs typeface="Arial" charset="0"/>
      </a:defRPr>
    </a:lvl3pPr>
    <a:lvl4pPr marL="1371600" algn="l" rtl="0" eaLnBrk="0" fontAlgn="base" hangingPunct="0">
      <a:spcBef>
        <a:spcPct val="0"/>
      </a:spcBef>
      <a:spcAft>
        <a:spcPct val="0"/>
      </a:spcAft>
      <a:defRPr kern="1200">
        <a:solidFill>
          <a:schemeClr val="tx1"/>
        </a:solidFill>
        <a:latin typeface="Calibri" pitchFamily="34" charset="0"/>
        <a:ea typeface="+mn-ea"/>
        <a:cs typeface="Arial" charset="0"/>
      </a:defRPr>
    </a:lvl4pPr>
    <a:lvl5pPr marL="1828800" algn="l" rtl="0" eaLnBrk="0" fontAlgn="base" hangingPunct="0">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039A6"/>
    <a:srgbClr val="006600"/>
    <a:srgbClr val="028432"/>
    <a:srgbClr val="E7E7D8"/>
    <a:srgbClr val="0536C6"/>
    <a:srgbClr val="923739"/>
    <a:srgbClr val="FF39A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500" autoAdjust="0"/>
    <p:restoredTop sz="77728" autoAdjust="0"/>
  </p:normalViewPr>
  <p:slideViewPr>
    <p:cSldViewPr>
      <p:cViewPr>
        <p:scale>
          <a:sx n="60" d="100"/>
          <a:sy n="60" d="100"/>
        </p:scale>
        <p:origin x="-1576" y="-268"/>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Lst>
  </p:outlineViewPr>
  <p:notesTextViewPr>
    <p:cViewPr>
      <p:scale>
        <a:sx n="1" d="1"/>
        <a:sy n="1" d="1"/>
      </p:scale>
      <p:origin x="0" y="0"/>
    </p:cViewPr>
  </p:notesTextViewPr>
  <p:sorterViewPr>
    <p:cViewPr>
      <p:scale>
        <a:sx n="100" d="100"/>
        <a:sy n="100" d="100"/>
      </p:scale>
      <p:origin x="0" y="90"/>
    </p:cViewPr>
  </p:sorterViewPr>
  <p:notesViewPr>
    <p:cSldViewPr>
      <p:cViewPr>
        <p:scale>
          <a:sx n="120" d="100"/>
          <a:sy n="120" d="100"/>
        </p:scale>
        <p:origin x="-1542" y="7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_rels/viewProps.xml.rels><?xml version="1.0" encoding="UTF-8" standalone="yes"?>
<Relationships xmlns="http://schemas.openxmlformats.org/package/2006/relationships"><Relationship Id="rId8" Type="http://schemas.openxmlformats.org/officeDocument/2006/relationships/slide" Target="slides/slide12.xml"/><Relationship Id="rId3" Type="http://schemas.openxmlformats.org/officeDocument/2006/relationships/slide" Target="slides/slide7.xml"/><Relationship Id="rId7" Type="http://schemas.openxmlformats.org/officeDocument/2006/relationships/slide" Target="slides/slide11.xml"/><Relationship Id="rId2" Type="http://schemas.openxmlformats.org/officeDocument/2006/relationships/slide" Target="slides/slide6.xml"/><Relationship Id="rId1" Type="http://schemas.openxmlformats.org/officeDocument/2006/relationships/slide" Target="slides/slide5.xml"/><Relationship Id="rId6" Type="http://schemas.openxmlformats.org/officeDocument/2006/relationships/slide" Target="slides/slide10.xml"/><Relationship Id="rId11" Type="http://schemas.openxmlformats.org/officeDocument/2006/relationships/slide" Target="slides/slide15.xml"/><Relationship Id="rId5" Type="http://schemas.openxmlformats.org/officeDocument/2006/relationships/slide" Target="slides/slide9.xml"/><Relationship Id="rId10" Type="http://schemas.openxmlformats.org/officeDocument/2006/relationships/slide" Target="slides/slide14.xml"/><Relationship Id="rId4" Type="http://schemas.openxmlformats.org/officeDocument/2006/relationships/slide" Target="slides/slide8.xml"/><Relationship Id="rId9"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eaLnBrk="1" hangingPunct="1">
              <a:defRPr sz="1200">
                <a:cs typeface="Arial" panose="020B0604020202020204" pitchFamily="34" charset="0"/>
              </a:defRPr>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3177" tIns="46589" rIns="93177" bIns="46589" rtlCol="0"/>
          <a:lstStyle>
            <a:lvl1pPr algn="r" eaLnBrk="1" hangingPunct="1">
              <a:defRPr sz="1200">
                <a:cs typeface="Arial" panose="020B0604020202020204" pitchFamily="34" charset="0"/>
              </a:defRPr>
            </a:lvl1pPr>
          </a:lstStyle>
          <a:p>
            <a:pPr>
              <a:defRPr/>
            </a:pPr>
            <a:fld id="{F399AABF-9665-440D-90EB-75FD43261E79}" type="datetimeFigureOut">
              <a:rPr lang="en-US"/>
              <a:pPr>
                <a:defRPr/>
              </a:pPr>
              <a:t>10/14/2022</a:t>
            </a:fld>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3177" tIns="46589" rIns="93177" bIns="46589" rtlCol="0" anchor="b"/>
          <a:lstStyle>
            <a:lvl1pPr algn="l" eaLnBrk="1" hangingPunct="1">
              <a:defRPr sz="1200">
                <a:cs typeface="Arial" panose="020B0604020202020204" pitchFamily="34" charset="0"/>
              </a:defRPr>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wrap="square" lIns="93177" tIns="46589" rIns="93177" bIns="46589" numCol="1" anchor="b" anchorCtr="0" compatLnSpc="1">
            <a:prstTxWarp prst="textNoShape">
              <a:avLst/>
            </a:prstTxWarp>
          </a:bodyPr>
          <a:lstStyle>
            <a:lvl1pPr algn="r" eaLnBrk="1" hangingPunct="1">
              <a:defRPr sz="1200"/>
            </a:lvl1pPr>
          </a:lstStyle>
          <a:p>
            <a:pPr>
              <a:defRPr/>
            </a:pPr>
            <a:fld id="{0AD26005-350B-4663-8083-A0ECEF69C9D7}" type="slidenum">
              <a:rPr lang="en-US" altLang="en-US"/>
              <a:pPr>
                <a:defRPr/>
              </a:pPr>
              <a:t>‹#›</a:t>
            </a:fld>
            <a:endParaRPr lang="en-US" altLang="en-US" dirty="0"/>
          </a:p>
        </p:txBody>
      </p:sp>
    </p:spTree>
    <p:extLst>
      <p:ext uri="{BB962C8B-B14F-4D97-AF65-F5344CB8AC3E}">
        <p14:creationId xmlns:p14="http://schemas.microsoft.com/office/powerpoint/2010/main" val="22505532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eaLnBrk="1" fontAlgn="auto" hangingPunct="1">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3177" tIns="46589" rIns="93177" bIns="46589" rtlCol="0"/>
          <a:lstStyle>
            <a:lvl1pPr algn="r" eaLnBrk="1" fontAlgn="auto" hangingPunct="1">
              <a:spcBef>
                <a:spcPts val="0"/>
              </a:spcBef>
              <a:spcAft>
                <a:spcPts val="0"/>
              </a:spcAft>
              <a:defRPr sz="1200">
                <a:latin typeface="+mn-lt"/>
                <a:cs typeface="+mn-cs"/>
              </a:defRPr>
            </a:lvl1pPr>
          </a:lstStyle>
          <a:p>
            <a:pPr>
              <a:defRPr/>
            </a:pPr>
            <a:fld id="{C4A6A58F-D608-4BEA-9705-1B2C4FF196D8}" type="datetimeFigureOut">
              <a:rPr lang="en-US"/>
              <a:pPr>
                <a:defRPr/>
              </a:pPr>
              <a:t>10/14/2022</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dirty="0" smtClean="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3177" tIns="46589" rIns="93177" bIns="46589"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3177" tIns="46589" rIns="93177" bIns="46589" rtlCol="0" anchor="b"/>
          <a:lstStyle>
            <a:lvl1pPr algn="l" eaLnBrk="1" fontAlgn="auto" hangingPunct="1">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wrap="square" lIns="93177" tIns="46589" rIns="93177" bIns="46589" numCol="1" anchor="b" anchorCtr="0" compatLnSpc="1">
            <a:prstTxWarp prst="textNoShape">
              <a:avLst/>
            </a:prstTxWarp>
          </a:bodyPr>
          <a:lstStyle>
            <a:lvl1pPr algn="r" eaLnBrk="1" hangingPunct="1">
              <a:defRPr sz="1200"/>
            </a:lvl1pPr>
          </a:lstStyle>
          <a:p>
            <a:pPr>
              <a:defRPr/>
            </a:pPr>
            <a:fld id="{01C3C041-5338-46DC-B5C2-45D7FFBDD6E7}" type="slidenum">
              <a:rPr lang="en-US" altLang="en-US"/>
              <a:pPr>
                <a:defRPr/>
              </a:pPr>
              <a:t>‹#›</a:t>
            </a:fld>
            <a:endParaRPr lang="en-US" altLang="en-US" dirty="0"/>
          </a:p>
        </p:txBody>
      </p:sp>
    </p:spTree>
    <p:extLst>
      <p:ext uri="{BB962C8B-B14F-4D97-AF65-F5344CB8AC3E}">
        <p14:creationId xmlns:p14="http://schemas.microsoft.com/office/powerpoint/2010/main" val="255297637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C72EDED-AAB0-413F-9A10-EE6D060E3242}" type="slidenum">
              <a:rPr lang="en-US" smtClean="0"/>
              <a:pPr fontAlgn="base">
                <a:spcBef>
                  <a:spcPct val="0"/>
                </a:spcBef>
                <a:spcAft>
                  <a:spcPct val="0"/>
                </a:spcAft>
                <a:defRPr/>
              </a:pPr>
              <a:t>1</a:t>
            </a:fld>
            <a:endParaRPr lang="en-US" smtClean="0"/>
          </a:p>
        </p:txBody>
      </p:sp>
      <p:sp>
        <p:nvSpPr>
          <p:cNvPr id="3891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891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latin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a:xfrm>
            <a:off x="701675" y="4416425"/>
            <a:ext cx="5607050" cy="3873500"/>
          </a:xfrm>
        </p:spPr>
        <p:txBody>
          <a:bodyPr/>
          <a:lstStyle/>
          <a:p>
            <a:pPr>
              <a:lnSpc>
                <a:spcPct val="150000"/>
              </a:lnSpc>
              <a:defRPr/>
            </a:pPr>
            <a:r>
              <a:rPr lang="en-US" b="1" dirty="0" smtClean="0">
                <a:latin typeface="Arial" panose="020B0604020202020204" pitchFamily="34" charset="0"/>
                <a:cs typeface="Arial" panose="020B0604020202020204" pitchFamily="34" charset="0"/>
              </a:rPr>
              <a:t>SAY:</a:t>
            </a:r>
            <a:br>
              <a:rPr lang="en-US" b="1" dirty="0" smtClean="0">
                <a:latin typeface="Arial" panose="020B0604020202020204" pitchFamily="34" charset="0"/>
                <a:cs typeface="Arial" panose="020B0604020202020204" pitchFamily="34" charset="0"/>
              </a:rPr>
            </a:br>
            <a:endParaRPr lang="en-US" dirty="0" smtClean="0">
              <a:latin typeface="Arial" panose="020B0604020202020204" pitchFamily="34" charset="0"/>
              <a:cs typeface="Arial" panose="020B0604020202020204" pitchFamily="34" charset="0"/>
            </a:endParaRPr>
          </a:p>
          <a:p>
            <a:pPr>
              <a:lnSpc>
                <a:spcPct val="150000"/>
              </a:lnSpc>
              <a:defRPr/>
            </a:pPr>
            <a:r>
              <a:rPr lang="en-US" dirty="0" smtClean="0">
                <a:latin typeface="Arial" panose="020B0604020202020204" pitchFamily="34" charset="0"/>
                <a:cs typeface="Arial" panose="020B0604020202020204" pitchFamily="34" charset="0"/>
              </a:rPr>
              <a:t>The purpose of epidemiology in public health practice is to</a:t>
            </a:r>
          </a:p>
          <a:p>
            <a:pPr>
              <a:lnSpc>
                <a:spcPct val="150000"/>
              </a:lnSpc>
              <a:defRPr/>
            </a:pPr>
            <a:endParaRPr lang="en-US" dirty="0" smtClean="0">
              <a:latin typeface="Arial" panose="020B0604020202020204" pitchFamily="34" charset="0"/>
              <a:cs typeface="Arial" panose="020B0604020202020204" pitchFamily="34" charset="0"/>
            </a:endParaRPr>
          </a:p>
          <a:p>
            <a:pPr marL="174708" indent="-174708">
              <a:lnSpc>
                <a:spcPct val="150000"/>
              </a:lnSpc>
              <a:buFont typeface="Arial" panose="020B0604020202020204" pitchFamily="34" charset="0"/>
              <a:buChar char="•"/>
              <a:defRPr/>
            </a:pPr>
            <a:r>
              <a:rPr lang="en-US" b="1" dirty="0" smtClean="0">
                <a:latin typeface="Arial" panose="020B0604020202020204" pitchFamily="34" charset="0"/>
                <a:cs typeface="Arial" panose="020B0604020202020204" pitchFamily="34" charset="0"/>
              </a:rPr>
              <a:t>discover</a:t>
            </a:r>
            <a:r>
              <a:rPr lang="en-US" dirty="0" smtClean="0">
                <a:latin typeface="Arial" panose="020B0604020202020204" pitchFamily="34" charset="0"/>
                <a:cs typeface="Arial" panose="020B0604020202020204" pitchFamily="34" charset="0"/>
              </a:rPr>
              <a:t> the agent, host, and environmental factors that affect health;</a:t>
            </a:r>
          </a:p>
          <a:p>
            <a:pPr marL="174708" indent="-174708">
              <a:lnSpc>
                <a:spcPct val="150000"/>
              </a:lnSpc>
              <a:buFont typeface="Arial" panose="020B0604020202020204" pitchFamily="34" charset="0"/>
              <a:buChar char="•"/>
              <a:defRPr/>
            </a:pPr>
            <a:r>
              <a:rPr lang="en-US" b="1" dirty="0" smtClean="0">
                <a:latin typeface="Arial" panose="020B0604020202020204" pitchFamily="34" charset="0"/>
                <a:cs typeface="Arial" panose="020B0604020202020204" pitchFamily="34" charset="0"/>
              </a:rPr>
              <a:t>determine</a:t>
            </a:r>
            <a:r>
              <a:rPr lang="en-US" dirty="0" smtClean="0">
                <a:latin typeface="Arial" panose="020B0604020202020204" pitchFamily="34" charset="0"/>
                <a:cs typeface="Arial" panose="020B0604020202020204" pitchFamily="34" charset="0"/>
              </a:rPr>
              <a:t> the relative importance of causes of illness, disability, and death;</a:t>
            </a:r>
          </a:p>
          <a:p>
            <a:pPr marL="174708" indent="-174708">
              <a:lnSpc>
                <a:spcPct val="150000"/>
              </a:lnSpc>
              <a:buFont typeface="Arial" panose="020B0604020202020204" pitchFamily="34" charset="0"/>
              <a:buChar char="•"/>
              <a:defRPr/>
            </a:pPr>
            <a:r>
              <a:rPr lang="en-US" b="1" dirty="0" smtClean="0">
                <a:latin typeface="Arial" panose="020B0604020202020204" pitchFamily="34" charset="0"/>
                <a:cs typeface="Arial" panose="020B0604020202020204" pitchFamily="34" charset="0"/>
              </a:rPr>
              <a:t>identify</a:t>
            </a:r>
            <a:r>
              <a:rPr lang="en-US" dirty="0" smtClean="0">
                <a:latin typeface="Arial" panose="020B0604020202020204" pitchFamily="34" charset="0"/>
                <a:cs typeface="Arial" panose="020B0604020202020204" pitchFamily="34" charset="0"/>
              </a:rPr>
              <a:t> those segments of the population that have the greatest risk from specific causes of ill health; and</a:t>
            </a:r>
          </a:p>
          <a:p>
            <a:pPr marL="174708" indent="-174708">
              <a:lnSpc>
                <a:spcPct val="150000"/>
              </a:lnSpc>
              <a:buFont typeface="Arial" panose="020B0604020202020204" pitchFamily="34" charset="0"/>
              <a:buChar char="•"/>
              <a:defRPr/>
            </a:pPr>
            <a:r>
              <a:rPr lang="en-US" b="1" dirty="0" smtClean="0">
                <a:latin typeface="Arial" panose="020B0604020202020204" pitchFamily="34" charset="0"/>
                <a:cs typeface="Arial" panose="020B0604020202020204" pitchFamily="34" charset="0"/>
              </a:rPr>
              <a:t>evaluate</a:t>
            </a:r>
            <a:r>
              <a:rPr lang="en-US" dirty="0" smtClean="0">
                <a:latin typeface="Arial" pitchFamily="34" charset="0"/>
                <a:cs typeface="Arial" pitchFamily="34" charset="0"/>
              </a:rPr>
              <a:t> the effectiveness of health programs and services in improving population health.</a:t>
            </a:r>
          </a:p>
          <a:p>
            <a:pPr eaLnBrk="1" fontAlgn="auto" hangingPunct="1">
              <a:lnSpc>
                <a:spcPct val="150000"/>
              </a:lnSpc>
              <a:spcBef>
                <a:spcPts val="0"/>
              </a:spcBef>
              <a:spcAft>
                <a:spcPts val="0"/>
              </a:spcAft>
              <a:defRPr/>
            </a:pPr>
            <a:r>
              <a:rPr lang="en-US" dirty="0" smtClean="0">
                <a:latin typeface="Arial" pitchFamily="34" charset="0"/>
                <a:cs typeface="Arial" pitchFamily="34" charset="0"/>
              </a:rPr>
              <a:t/>
            </a:r>
            <a:br>
              <a:rPr lang="en-US" dirty="0" smtClean="0">
                <a:latin typeface="Arial" pitchFamily="34" charset="0"/>
                <a:cs typeface="Arial" pitchFamily="34" charset="0"/>
              </a:rPr>
            </a:br>
            <a:r>
              <a:rPr lang="en-US" b="1" dirty="0" smtClean="0">
                <a:solidFill>
                  <a:prstClr val="black"/>
                </a:solidFill>
                <a:latin typeface="Arial" pitchFamily="34" charset="0"/>
                <a:cs typeface="Arial" pitchFamily="34" charset="0"/>
              </a:rPr>
              <a:t>GO</a:t>
            </a:r>
            <a:r>
              <a:rPr lang="en-US" dirty="0" smtClean="0">
                <a:solidFill>
                  <a:prstClr val="black"/>
                </a:solidFill>
                <a:latin typeface="Arial" pitchFamily="34" charset="0"/>
                <a:cs typeface="Arial" pitchFamily="34" charset="0"/>
              </a:rPr>
              <a:t> to next slide.</a:t>
            </a:r>
            <a:endParaRPr lang="en-US" dirty="0">
              <a:latin typeface="Arial" pitchFamily="34" charset="0"/>
              <a:cs typeface="Arial" pitchFamily="34" charset="0"/>
            </a:endParaRPr>
          </a:p>
        </p:txBody>
      </p:sp>
      <p:sp>
        <p:nvSpPr>
          <p:cNvPr id="860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55650" indent="-290513">
              <a:spcBef>
                <a:spcPct val="30000"/>
              </a:spcBef>
              <a:defRPr sz="1200">
                <a:solidFill>
                  <a:schemeClr val="tx1"/>
                </a:solidFill>
                <a:latin typeface="Calibri" pitchFamily="34" charset="0"/>
              </a:defRPr>
            </a:lvl2pPr>
            <a:lvl3pPr marL="1163638" indent="-231775">
              <a:spcBef>
                <a:spcPct val="30000"/>
              </a:spcBef>
              <a:defRPr sz="1200">
                <a:solidFill>
                  <a:schemeClr val="tx1"/>
                </a:solidFill>
                <a:latin typeface="Calibri" pitchFamily="34" charset="0"/>
              </a:defRPr>
            </a:lvl3pPr>
            <a:lvl4pPr marL="1630363" indent="-231775">
              <a:spcBef>
                <a:spcPct val="30000"/>
              </a:spcBef>
              <a:defRPr sz="1200">
                <a:solidFill>
                  <a:schemeClr val="tx1"/>
                </a:solidFill>
                <a:latin typeface="Calibri" pitchFamily="34" charset="0"/>
              </a:defRPr>
            </a:lvl4pPr>
            <a:lvl5pPr marL="2095500" indent="-231775">
              <a:spcBef>
                <a:spcPct val="30000"/>
              </a:spcBef>
              <a:defRPr sz="1200">
                <a:solidFill>
                  <a:schemeClr val="tx1"/>
                </a:solidFill>
                <a:latin typeface="Calibri" pitchFamily="34" charset="0"/>
              </a:defRPr>
            </a:lvl5pPr>
            <a:lvl6pPr marL="2552700" indent="-231775" eaLnBrk="0" fontAlgn="base" hangingPunct="0">
              <a:spcBef>
                <a:spcPct val="30000"/>
              </a:spcBef>
              <a:spcAft>
                <a:spcPct val="0"/>
              </a:spcAft>
              <a:defRPr sz="1200">
                <a:solidFill>
                  <a:schemeClr val="tx1"/>
                </a:solidFill>
                <a:latin typeface="Calibri" pitchFamily="34" charset="0"/>
              </a:defRPr>
            </a:lvl6pPr>
            <a:lvl7pPr marL="3009900" indent="-231775" eaLnBrk="0" fontAlgn="base" hangingPunct="0">
              <a:spcBef>
                <a:spcPct val="30000"/>
              </a:spcBef>
              <a:spcAft>
                <a:spcPct val="0"/>
              </a:spcAft>
              <a:defRPr sz="1200">
                <a:solidFill>
                  <a:schemeClr val="tx1"/>
                </a:solidFill>
                <a:latin typeface="Calibri" pitchFamily="34" charset="0"/>
              </a:defRPr>
            </a:lvl7pPr>
            <a:lvl8pPr marL="3467100" indent="-231775" eaLnBrk="0" fontAlgn="base" hangingPunct="0">
              <a:spcBef>
                <a:spcPct val="30000"/>
              </a:spcBef>
              <a:spcAft>
                <a:spcPct val="0"/>
              </a:spcAft>
              <a:defRPr sz="1200">
                <a:solidFill>
                  <a:schemeClr val="tx1"/>
                </a:solidFill>
                <a:latin typeface="Calibri" pitchFamily="34" charset="0"/>
              </a:defRPr>
            </a:lvl8pPr>
            <a:lvl9pPr marL="3924300" indent="-231775" eaLnBrk="0" fontAlgn="base" hangingPunct="0">
              <a:spcBef>
                <a:spcPct val="30000"/>
              </a:spcBef>
              <a:spcAft>
                <a:spcPct val="0"/>
              </a:spcAft>
              <a:defRPr sz="1200">
                <a:solidFill>
                  <a:schemeClr val="tx1"/>
                </a:solidFill>
                <a:latin typeface="Calibri" pitchFamily="34" charset="0"/>
              </a:defRPr>
            </a:lvl9pPr>
          </a:lstStyle>
          <a:p>
            <a:pPr>
              <a:spcBef>
                <a:spcPct val="0"/>
              </a:spcBef>
            </a:pPr>
            <a:fld id="{CEE14A06-6DA4-4485-8C26-48B287ECF792}" type="slidenum">
              <a:rPr lang="en-US" altLang="en-US" smtClean="0"/>
              <a:pPr>
                <a:spcBef>
                  <a:spcPct val="0"/>
                </a:spcBef>
              </a:pPr>
              <a:t>10</a:t>
            </a:fld>
            <a:endParaRPr lang="en-US" altLang="en-US" smtClean="0"/>
          </a:p>
        </p:txBody>
      </p:sp>
      <p:sp>
        <p:nvSpPr>
          <p:cNvPr id="70661" name="Date Placeholder 4"/>
          <p:cNvSpPr>
            <a:spLocks noGrp="1"/>
          </p:cNvSpPr>
          <p:nvPr>
            <p:ph type="dt" sz="quarter"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57066" indent="-291179">
              <a:defRPr>
                <a:solidFill>
                  <a:schemeClr val="tx1"/>
                </a:solidFill>
                <a:latin typeface="Calibri" pitchFamily="34" charset="0"/>
              </a:defRPr>
            </a:lvl2pPr>
            <a:lvl3pPr marL="1164717" indent="-232943">
              <a:defRPr>
                <a:solidFill>
                  <a:schemeClr val="tx1"/>
                </a:solidFill>
                <a:latin typeface="Calibri" pitchFamily="34" charset="0"/>
              </a:defRPr>
            </a:lvl3pPr>
            <a:lvl4pPr marL="1630604" indent="-232943">
              <a:defRPr>
                <a:solidFill>
                  <a:schemeClr val="tx1"/>
                </a:solidFill>
                <a:latin typeface="Calibri" pitchFamily="34" charset="0"/>
              </a:defRPr>
            </a:lvl4pPr>
            <a:lvl5pPr marL="2096491" indent="-232943">
              <a:defRPr>
                <a:solidFill>
                  <a:schemeClr val="tx1"/>
                </a:solidFill>
                <a:latin typeface="Calibri" pitchFamily="34" charset="0"/>
              </a:defRPr>
            </a:lvl5pPr>
            <a:lvl6pPr marL="2562377" indent="-232943" fontAlgn="base">
              <a:spcBef>
                <a:spcPct val="0"/>
              </a:spcBef>
              <a:spcAft>
                <a:spcPct val="0"/>
              </a:spcAft>
              <a:defRPr>
                <a:solidFill>
                  <a:schemeClr val="tx1"/>
                </a:solidFill>
                <a:latin typeface="Calibri" pitchFamily="34" charset="0"/>
              </a:defRPr>
            </a:lvl6pPr>
            <a:lvl7pPr marL="3028264" indent="-232943" fontAlgn="base">
              <a:spcBef>
                <a:spcPct val="0"/>
              </a:spcBef>
              <a:spcAft>
                <a:spcPct val="0"/>
              </a:spcAft>
              <a:defRPr>
                <a:solidFill>
                  <a:schemeClr val="tx1"/>
                </a:solidFill>
                <a:latin typeface="Calibri" pitchFamily="34" charset="0"/>
              </a:defRPr>
            </a:lvl7pPr>
            <a:lvl8pPr marL="3494151" indent="-232943" fontAlgn="base">
              <a:spcBef>
                <a:spcPct val="0"/>
              </a:spcBef>
              <a:spcAft>
                <a:spcPct val="0"/>
              </a:spcAft>
              <a:defRPr>
                <a:solidFill>
                  <a:schemeClr val="tx1"/>
                </a:solidFill>
                <a:latin typeface="Calibri" pitchFamily="34" charset="0"/>
              </a:defRPr>
            </a:lvl8pPr>
            <a:lvl9pPr marL="3960038" indent="-232943"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518E05B8-BC65-4A5F-B692-EA38DF597DCB}" type="datetime1">
              <a:rPr lang="en-US" altLang="en-US" smtClean="0"/>
              <a:pPr fontAlgn="base">
                <a:spcBef>
                  <a:spcPct val="0"/>
                </a:spcBef>
                <a:spcAft>
                  <a:spcPct val="0"/>
                </a:spcAft>
                <a:defRPr/>
              </a:pPr>
              <a:t>10/14/2022</a:t>
            </a:fld>
            <a:endParaRPr lang="en-US" alt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a:xfrm>
            <a:off x="701675" y="4416425"/>
            <a:ext cx="5607050" cy="3873500"/>
          </a:xfrm>
        </p:spPr>
        <p:txBody>
          <a:bodyPr/>
          <a:lstStyle/>
          <a:p>
            <a:pPr>
              <a:lnSpc>
                <a:spcPct val="150000"/>
              </a:lnSpc>
              <a:defRPr/>
            </a:pPr>
            <a:r>
              <a:rPr lang="en-US" b="1" dirty="0" smtClean="0">
                <a:latin typeface="Arial" panose="020B0604020202020204" pitchFamily="34" charset="0"/>
                <a:cs typeface="Arial" panose="020B0604020202020204" pitchFamily="34" charset="0"/>
              </a:rPr>
              <a:t>SAY:</a:t>
            </a:r>
            <a:br>
              <a:rPr lang="en-US" b="1" dirty="0" smtClean="0">
                <a:latin typeface="Arial" panose="020B0604020202020204" pitchFamily="34" charset="0"/>
                <a:cs typeface="Arial" panose="020B0604020202020204" pitchFamily="34" charset="0"/>
              </a:rPr>
            </a:br>
            <a:endParaRPr lang="en-US" dirty="0" smtClean="0">
              <a:latin typeface="Arial" panose="020B0604020202020204" pitchFamily="34" charset="0"/>
              <a:cs typeface="Arial" panose="020B0604020202020204" pitchFamily="34" charset="0"/>
            </a:endParaRPr>
          </a:p>
          <a:p>
            <a:pPr>
              <a:lnSpc>
                <a:spcPct val="150000"/>
              </a:lnSpc>
              <a:defRPr/>
            </a:pPr>
            <a:r>
              <a:rPr lang="en-US" dirty="0" smtClean="0">
                <a:latin typeface="Arial" panose="020B0604020202020204" pitchFamily="34" charset="0"/>
                <a:cs typeface="Arial" panose="020B0604020202020204" pitchFamily="34" charset="0"/>
              </a:rPr>
              <a:t>The purpose of epidemiology in public health practice is to</a:t>
            </a:r>
          </a:p>
          <a:p>
            <a:pPr>
              <a:lnSpc>
                <a:spcPct val="150000"/>
              </a:lnSpc>
              <a:defRPr/>
            </a:pPr>
            <a:endParaRPr lang="en-US" dirty="0" smtClean="0">
              <a:latin typeface="Arial" panose="020B0604020202020204" pitchFamily="34" charset="0"/>
              <a:cs typeface="Arial" panose="020B0604020202020204" pitchFamily="34" charset="0"/>
            </a:endParaRPr>
          </a:p>
          <a:p>
            <a:pPr marL="174708" indent="-174708">
              <a:lnSpc>
                <a:spcPct val="150000"/>
              </a:lnSpc>
              <a:buFont typeface="Arial" panose="020B0604020202020204" pitchFamily="34" charset="0"/>
              <a:buChar char="•"/>
              <a:defRPr/>
            </a:pPr>
            <a:r>
              <a:rPr lang="en-US" b="1" dirty="0" smtClean="0">
                <a:latin typeface="Arial" panose="020B0604020202020204" pitchFamily="34" charset="0"/>
                <a:cs typeface="Arial" panose="020B0604020202020204" pitchFamily="34" charset="0"/>
              </a:rPr>
              <a:t>discover</a:t>
            </a:r>
            <a:r>
              <a:rPr lang="en-US" dirty="0" smtClean="0">
                <a:latin typeface="Arial" panose="020B0604020202020204" pitchFamily="34" charset="0"/>
                <a:cs typeface="Arial" panose="020B0604020202020204" pitchFamily="34" charset="0"/>
              </a:rPr>
              <a:t> the agent, host, and environmental factors that affect health;</a:t>
            </a:r>
          </a:p>
          <a:p>
            <a:pPr marL="174708" indent="-174708">
              <a:lnSpc>
                <a:spcPct val="150000"/>
              </a:lnSpc>
              <a:buFont typeface="Arial" panose="020B0604020202020204" pitchFamily="34" charset="0"/>
              <a:buChar char="•"/>
              <a:defRPr/>
            </a:pPr>
            <a:r>
              <a:rPr lang="en-US" b="1" dirty="0" smtClean="0">
                <a:latin typeface="Arial" panose="020B0604020202020204" pitchFamily="34" charset="0"/>
                <a:cs typeface="Arial" panose="020B0604020202020204" pitchFamily="34" charset="0"/>
              </a:rPr>
              <a:t>determine</a:t>
            </a:r>
            <a:r>
              <a:rPr lang="en-US" dirty="0" smtClean="0">
                <a:latin typeface="Arial" panose="020B0604020202020204" pitchFamily="34" charset="0"/>
                <a:cs typeface="Arial" panose="020B0604020202020204" pitchFamily="34" charset="0"/>
              </a:rPr>
              <a:t> the relative importance of causes of illness, disability, and death;</a:t>
            </a:r>
          </a:p>
          <a:p>
            <a:pPr marL="174708" indent="-174708">
              <a:lnSpc>
                <a:spcPct val="150000"/>
              </a:lnSpc>
              <a:buFont typeface="Arial" panose="020B0604020202020204" pitchFamily="34" charset="0"/>
              <a:buChar char="•"/>
              <a:defRPr/>
            </a:pPr>
            <a:r>
              <a:rPr lang="en-US" b="1" dirty="0" smtClean="0">
                <a:latin typeface="Arial" panose="020B0604020202020204" pitchFamily="34" charset="0"/>
                <a:cs typeface="Arial" panose="020B0604020202020204" pitchFamily="34" charset="0"/>
              </a:rPr>
              <a:t>identify</a:t>
            </a:r>
            <a:r>
              <a:rPr lang="en-US" dirty="0" smtClean="0">
                <a:latin typeface="Arial" panose="020B0604020202020204" pitchFamily="34" charset="0"/>
                <a:cs typeface="Arial" panose="020B0604020202020204" pitchFamily="34" charset="0"/>
              </a:rPr>
              <a:t> those segments of the population that have the greatest risk from specific causes of ill health; and</a:t>
            </a:r>
          </a:p>
          <a:p>
            <a:pPr marL="174708" indent="-174708">
              <a:lnSpc>
                <a:spcPct val="150000"/>
              </a:lnSpc>
              <a:buFont typeface="Arial" panose="020B0604020202020204" pitchFamily="34" charset="0"/>
              <a:buChar char="•"/>
              <a:defRPr/>
            </a:pPr>
            <a:r>
              <a:rPr lang="en-US" b="1" dirty="0" smtClean="0">
                <a:latin typeface="Arial" panose="020B0604020202020204" pitchFamily="34" charset="0"/>
                <a:cs typeface="Arial" panose="020B0604020202020204" pitchFamily="34" charset="0"/>
              </a:rPr>
              <a:t>evaluate</a:t>
            </a:r>
            <a:r>
              <a:rPr lang="en-US" dirty="0" smtClean="0">
                <a:latin typeface="Arial" pitchFamily="34" charset="0"/>
                <a:cs typeface="Arial" pitchFamily="34" charset="0"/>
              </a:rPr>
              <a:t> the effectiveness of health programs and services in improving population health.</a:t>
            </a:r>
          </a:p>
          <a:p>
            <a:pPr eaLnBrk="1" fontAlgn="auto" hangingPunct="1">
              <a:lnSpc>
                <a:spcPct val="150000"/>
              </a:lnSpc>
              <a:spcBef>
                <a:spcPts val="0"/>
              </a:spcBef>
              <a:spcAft>
                <a:spcPts val="0"/>
              </a:spcAft>
              <a:defRPr/>
            </a:pPr>
            <a:r>
              <a:rPr lang="en-US" dirty="0" smtClean="0">
                <a:latin typeface="Arial" pitchFamily="34" charset="0"/>
                <a:cs typeface="Arial" pitchFamily="34" charset="0"/>
              </a:rPr>
              <a:t/>
            </a:r>
            <a:br>
              <a:rPr lang="en-US" dirty="0" smtClean="0">
                <a:latin typeface="Arial" pitchFamily="34" charset="0"/>
                <a:cs typeface="Arial" pitchFamily="34" charset="0"/>
              </a:rPr>
            </a:br>
            <a:r>
              <a:rPr lang="en-US" b="1" dirty="0" smtClean="0">
                <a:solidFill>
                  <a:prstClr val="black"/>
                </a:solidFill>
                <a:latin typeface="Arial" pitchFamily="34" charset="0"/>
                <a:cs typeface="Arial" pitchFamily="34" charset="0"/>
              </a:rPr>
              <a:t>GO</a:t>
            </a:r>
            <a:r>
              <a:rPr lang="en-US" dirty="0" smtClean="0">
                <a:solidFill>
                  <a:prstClr val="black"/>
                </a:solidFill>
                <a:latin typeface="Arial" pitchFamily="34" charset="0"/>
                <a:cs typeface="Arial" pitchFamily="34" charset="0"/>
              </a:rPr>
              <a:t> to next slide.</a:t>
            </a:r>
            <a:endParaRPr lang="en-US" dirty="0">
              <a:latin typeface="Arial" pitchFamily="34" charset="0"/>
              <a:cs typeface="Arial" pitchFamily="34" charset="0"/>
            </a:endParaRPr>
          </a:p>
        </p:txBody>
      </p:sp>
      <p:sp>
        <p:nvSpPr>
          <p:cNvPr id="860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55650" indent="-290513">
              <a:spcBef>
                <a:spcPct val="30000"/>
              </a:spcBef>
              <a:defRPr sz="1200">
                <a:solidFill>
                  <a:schemeClr val="tx1"/>
                </a:solidFill>
                <a:latin typeface="Calibri" pitchFamily="34" charset="0"/>
              </a:defRPr>
            </a:lvl2pPr>
            <a:lvl3pPr marL="1163638" indent="-231775">
              <a:spcBef>
                <a:spcPct val="30000"/>
              </a:spcBef>
              <a:defRPr sz="1200">
                <a:solidFill>
                  <a:schemeClr val="tx1"/>
                </a:solidFill>
                <a:latin typeface="Calibri" pitchFamily="34" charset="0"/>
              </a:defRPr>
            </a:lvl3pPr>
            <a:lvl4pPr marL="1630363" indent="-231775">
              <a:spcBef>
                <a:spcPct val="30000"/>
              </a:spcBef>
              <a:defRPr sz="1200">
                <a:solidFill>
                  <a:schemeClr val="tx1"/>
                </a:solidFill>
                <a:latin typeface="Calibri" pitchFamily="34" charset="0"/>
              </a:defRPr>
            </a:lvl4pPr>
            <a:lvl5pPr marL="2095500" indent="-231775">
              <a:spcBef>
                <a:spcPct val="30000"/>
              </a:spcBef>
              <a:defRPr sz="1200">
                <a:solidFill>
                  <a:schemeClr val="tx1"/>
                </a:solidFill>
                <a:latin typeface="Calibri" pitchFamily="34" charset="0"/>
              </a:defRPr>
            </a:lvl5pPr>
            <a:lvl6pPr marL="2552700" indent="-231775" eaLnBrk="0" fontAlgn="base" hangingPunct="0">
              <a:spcBef>
                <a:spcPct val="30000"/>
              </a:spcBef>
              <a:spcAft>
                <a:spcPct val="0"/>
              </a:spcAft>
              <a:defRPr sz="1200">
                <a:solidFill>
                  <a:schemeClr val="tx1"/>
                </a:solidFill>
                <a:latin typeface="Calibri" pitchFamily="34" charset="0"/>
              </a:defRPr>
            </a:lvl6pPr>
            <a:lvl7pPr marL="3009900" indent="-231775" eaLnBrk="0" fontAlgn="base" hangingPunct="0">
              <a:spcBef>
                <a:spcPct val="30000"/>
              </a:spcBef>
              <a:spcAft>
                <a:spcPct val="0"/>
              </a:spcAft>
              <a:defRPr sz="1200">
                <a:solidFill>
                  <a:schemeClr val="tx1"/>
                </a:solidFill>
                <a:latin typeface="Calibri" pitchFamily="34" charset="0"/>
              </a:defRPr>
            </a:lvl7pPr>
            <a:lvl8pPr marL="3467100" indent="-231775" eaLnBrk="0" fontAlgn="base" hangingPunct="0">
              <a:spcBef>
                <a:spcPct val="30000"/>
              </a:spcBef>
              <a:spcAft>
                <a:spcPct val="0"/>
              </a:spcAft>
              <a:defRPr sz="1200">
                <a:solidFill>
                  <a:schemeClr val="tx1"/>
                </a:solidFill>
                <a:latin typeface="Calibri" pitchFamily="34" charset="0"/>
              </a:defRPr>
            </a:lvl8pPr>
            <a:lvl9pPr marL="3924300" indent="-231775" eaLnBrk="0" fontAlgn="base" hangingPunct="0">
              <a:spcBef>
                <a:spcPct val="30000"/>
              </a:spcBef>
              <a:spcAft>
                <a:spcPct val="0"/>
              </a:spcAft>
              <a:defRPr sz="1200">
                <a:solidFill>
                  <a:schemeClr val="tx1"/>
                </a:solidFill>
                <a:latin typeface="Calibri" pitchFamily="34" charset="0"/>
              </a:defRPr>
            </a:lvl9pPr>
          </a:lstStyle>
          <a:p>
            <a:pPr>
              <a:spcBef>
                <a:spcPct val="0"/>
              </a:spcBef>
            </a:pPr>
            <a:fld id="{CEE14A06-6DA4-4485-8C26-48B287ECF792}" type="slidenum">
              <a:rPr lang="en-US" altLang="en-US" smtClean="0"/>
              <a:pPr>
                <a:spcBef>
                  <a:spcPct val="0"/>
                </a:spcBef>
              </a:pPr>
              <a:t>11</a:t>
            </a:fld>
            <a:endParaRPr lang="en-US" altLang="en-US" smtClean="0"/>
          </a:p>
        </p:txBody>
      </p:sp>
      <p:sp>
        <p:nvSpPr>
          <p:cNvPr id="70661" name="Date Placeholder 4"/>
          <p:cNvSpPr>
            <a:spLocks noGrp="1"/>
          </p:cNvSpPr>
          <p:nvPr>
            <p:ph type="dt" sz="quarter"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57066" indent="-291179">
              <a:defRPr>
                <a:solidFill>
                  <a:schemeClr val="tx1"/>
                </a:solidFill>
                <a:latin typeface="Calibri" pitchFamily="34" charset="0"/>
              </a:defRPr>
            </a:lvl2pPr>
            <a:lvl3pPr marL="1164717" indent="-232943">
              <a:defRPr>
                <a:solidFill>
                  <a:schemeClr val="tx1"/>
                </a:solidFill>
                <a:latin typeface="Calibri" pitchFamily="34" charset="0"/>
              </a:defRPr>
            </a:lvl3pPr>
            <a:lvl4pPr marL="1630604" indent="-232943">
              <a:defRPr>
                <a:solidFill>
                  <a:schemeClr val="tx1"/>
                </a:solidFill>
                <a:latin typeface="Calibri" pitchFamily="34" charset="0"/>
              </a:defRPr>
            </a:lvl4pPr>
            <a:lvl5pPr marL="2096491" indent="-232943">
              <a:defRPr>
                <a:solidFill>
                  <a:schemeClr val="tx1"/>
                </a:solidFill>
                <a:latin typeface="Calibri" pitchFamily="34" charset="0"/>
              </a:defRPr>
            </a:lvl5pPr>
            <a:lvl6pPr marL="2562377" indent="-232943" fontAlgn="base">
              <a:spcBef>
                <a:spcPct val="0"/>
              </a:spcBef>
              <a:spcAft>
                <a:spcPct val="0"/>
              </a:spcAft>
              <a:defRPr>
                <a:solidFill>
                  <a:schemeClr val="tx1"/>
                </a:solidFill>
                <a:latin typeface="Calibri" pitchFamily="34" charset="0"/>
              </a:defRPr>
            </a:lvl6pPr>
            <a:lvl7pPr marL="3028264" indent="-232943" fontAlgn="base">
              <a:spcBef>
                <a:spcPct val="0"/>
              </a:spcBef>
              <a:spcAft>
                <a:spcPct val="0"/>
              </a:spcAft>
              <a:defRPr>
                <a:solidFill>
                  <a:schemeClr val="tx1"/>
                </a:solidFill>
                <a:latin typeface="Calibri" pitchFamily="34" charset="0"/>
              </a:defRPr>
            </a:lvl7pPr>
            <a:lvl8pPr marL="3494151" indent="-232943" fontAlgn="base">
              <a:spcBef>
                <a:spcPct val="0"/>
              </a:spcBef>
              <a:spcAft>
                <a:spcPct val="0"/>
              </a:spcAft>
              <a:defRPr>
                <a:solidFill>
                  <a:schemeClr val="tx1"/>
                </a:solidFill>
                <a:latin typeface="Calibri" pitchFamily="34" charset="0"/>
              </a:defRPr>
            </a:lvl8pPr>
            <a:lvl9pPr marL="3960038" indent="-232943"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518E05B8-BC65-4A5F-B692-EA38DF597DCB}" type="datetime1">
              <a:rPr lang="en-US" altLang="en-US" smtClean="0"/>
              <a:pPr fontAlgn="base">
                <a:spcBef>
                  <a:spcPct val="0"/>
                </a:spcBef>
                <a:spcAft>
                  <a:spcPct val="0"/>
                </a:spcAft>
                <a:defRPr/>
              </a:pPr>
              <a:t>10/14/2022</a:t>
            </a:fld>
            <a:endParaRPr lang="en-US" alt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a:xfrm>
            <a:off x="701675" y="4416425"/>
            <a:ext cx="5607050" cy="3873500"/>
          </a:xfrm>
        </p:spPr>
        <p:txBody>
          <a:bodyPr/>
          <a:lstStyle/>
          <a:p>
            <a:pPr>
              <a:lnSpc>
                <a:spcPct val="150000"/>
              </a:lnSpc>
              <a:defRPr/>
            </a:pPr>
            <a:r>
              <a:rPr lang="en-US" b="1" dirty="0" smtClean="0">
                <a:latin typeface="Arial" panose="020B0604020202020204" pitchFamily="34" charset="0"/>
                <a:cs typeface="Arial" panose="020B0604020202020204" pitchFamily="34" charset="0"/>
              </a:rPr>
              <a:t>SAY:</a:t>
            </a:r>
            <a:br>
              <a:rPr lang="en-US" b="1" dirty="0" smtClean="0">
                <a:latin typeface="Arial" panose="020B0604020202020204" pitchFamily="34" charset="0"/>
                <a:cs typeface="Arial" panose="020B0604020202020204" pitchFamily="34" charset="0"/>
              </a:rPr>
            </a:br>
            <a:endParaRPr lang="en-US" dirty="0" smtClean="0">
              <a:latin typeface="Arial" panose="020B0604020202020204" pitchFamily="34" charset="0"/>
              <a:cs typeface="Arial" panose="020B0604020202020204" pitchFamily="34" charset="0"/>
            </a:endParaRPr>
          </a:p>
          <a:p>
            <a:pPr>
              <a:lnSpc>
                <a:spcPct val="150000"/>
              </a:lnSpc>
              <a:defRPr/>
            </a:pPr>
            <a:r>
              <a:rPr lang="en-US" dirty="0" smtClean="0">
                <a:latin typeface="Arial" panose="020B0604020202020204" pitchFamily="34" charset="0"/>
                <a:cs typeface="Arial" panose="020B0604020202020204" pitchFamily="34" charset="0"/>
              </a:rPr>
              <a:t>The purpose of epidemiology in public health practice is to</a:t>
            </a:r>
          </a:p>
          <a:p>
            <a:pPr>
              <a:lnSpc>
                <a:spcPct val="150000"/>
              </a:lnSpc>
              <a:defRPr/>
            </a:pPr>
            <a:endParaRPr lang="en-US" dirty="0" smtClean="0">
              <a:latin typeface="Arial" panose="020B0604020202020204" pitchFamily="34" charset="0"/>
              <a:cs typeface="Arial" panose="020B0604020202020204" pitchFamily="34" charset="0"/>
            </a:endParaRPr>
          </a:p>
          <a:p>
            <a:pPr marL="174708" indent="-174708">
              <a:lnSpc>
                <a:spcPct val="150000"/>
              </a:lnSpc>
              <a:buFont typeface="Arial" panose="020B0604020202020204" pitchFamily="34" charset="0"/>
              <a:buChar char="•"/>
              <a:defRPr/>
            </a:pPr>
            <a:r>
              <a:rPr lang="en-US" b="1" dirty="0" smtClean="0">
                <a:latin typeface="Arial" panose="020B0604020202020204" pitchFamily="34" charset="0"/>
                <a:cs typeface="Arial" panose="020B0604020202020204" pitchFamily="34" charset="0"/>
              </a:rPr>
              <a:t>discover</a:t>
            </a:r>
            <a:r>
              <a:rPr lang="en-US" dirty="0" smtClean="0">
                <a:latin typeface="Arial" panose="020B0604020202020204" pitchFamily="34" charset="0"/>
                <a:cs typeface="Arial" panose="020B0604020202020204" pitchFamily="34" charset="0"/>
              </a:rPr>
              <a:t> the agent, host, and environmental factors that affect health;</a:t>
            </a:r>
          </a:p>
          <a:p>
            <a:pPr marL="174708" indent="-174708">
              <a:lnSpc>
                <a:spcPct val="150000"/>
              </a:lnSpc>
              <a:buFont typeface="Arial" panose="020B0604020202020204" pitchFamily="34" charset="0"/>
              <a:buChar char="•"/>
              <a:defRPr/>
            </a:pPr>
            <a:r>
              <a:rPr lang="en-US" b="1" dirty="0" smtClean="0">
                <a:latin typeface="Arial" panose="020B0604020202020204" pitchFamily="34" charset="0"/>
                <a:cs typeface="Arial" panose="020B0604020202020204" pitchFamily="34" charset="0"/>
              </a:rPr>
              <a:t>determine</a:t>
            </a:r>
            <a:r>
              <a:rPr lang="en-US" dirty="0" smtClean="0">
                <a:latin typeface="Arial" panose="020B0604020202020204" pitchFamily="34" charset="0"/>
                <a:cs typeface="Arial" panose="020B0604020202020204" pitchFamily="34" charset="0"/>
              </a:rPr>
              <a:t> the relative importance of causes of illness, disability, and death;</a:t>
            </a:r>
          </a:p>
          <a:p>
            <a:pPr marL="174708" indent="-174708">
              <a:lnSpc>
                <a:spcPct val="150000"/>
              </a:lnSpc>
              <a:buFont typeface="Arial" panose="020B0604020202020204" pitchFamily="34" charset="0"/>
              <a:buChar char="•"/>
              <a:defRPr/>
            </a:pPr>
            <a:r>
              <a:rPr lang="en-US" b="1" dirty="0" smtClean="0">
                <a:latin typeface="Arial" panose="020B0604020202020204" pitchFamily="34" charset="0"/>
                <a:cs typeface="Arial" panose="020B0604020202020204" pitchFamily="34" charset="0"/>
              </a:rPr>
              <a:t>identify</a:t>
            </a:r>
            <a:r>
              <a:rPr lang="en-US" dirty="0" smtClean="0">
                <a:latin typeface="Arial" panose="020B0604020202020204" pitchFamily="34" charset="0"/>
                <a:cs typeface="Arial" panose="020B0604020202020204" pitchFamily="34" charset="0"/>
              </a:rPr>
              <a:t> those segments of the population that have the greatest risk from specific causes of ill health; and</a:t>
            </a:r>
          </a:p>
          <a:p>
            <a:pPr marL="174708" indent="-174708">
              <a:lnSpc>
                <a:spcPct val="150000"/>
              </a:lnSpc>
              <a:buFont typeface="Arial" panose="020B0604020202020204" pitchFamily="34" charset="0"/>
              <a:buChar char="•"/>
              <a:defRPr/>
            </a:pPr>
            <a:r>
              <a:rPr lang="en-US" b="1" dirty="0" smtClean="0">
                <a:latin typeface="Arial" panose="020B0604020202020204" pitchFamily="34" charset="0"/>
                <a:cs typeface="Arial" panose="020B0604020202020204" pitchFamily="34" charset="0"/>
              </a:rPr>
              <a:t>evaluate</a:t>
            </a:r>
            <a:r>
              <a:rPr lang="en-US" dirty="0" smtClean="0">
                <a:latin typeface="Arial" pitchFamily="34" charset="0"/>
                <a:cs typeface="Arial" pitchFamily="34" charset="0"/>
              </a:rPr>
              <a:t> the effectiveness of health programs and services in improving population health.</a:t>
            </a:r>
          </a:p>
          <a:p>
            <a:pPr eaLnBrk="1" fontAlgn="auto" hangingPunct="1">
              <a:lnSpc>
                <a:spcPct val="150000"/>
              </a:lnSpc>
              <a:spcBef>
                <a:spcPts val="0"/>
              </a:spcBef>
              <a:spcAft>
                <a:spcPts val="0"/>
              </a:spcAft>
              <a:defRPr/>
            </a:pPr>
            <a:r>
              <a:rPr lang="en-US" dirty="0" smtClean="0">
                <a:latin typeface="Arial" pitchFamily="34" charset="0"/>
                <a:cs typeface="Arial" pitchFamily="34" charset="0"/>
              </a:rPr>
              <a:t/>
            </a:r>
            <a:br>
              <a:rPr lang="en-US" dirty="0" smtClean="0">
                <a:latin typeface="Arial" pitchFamily="34" charset="0"/>
                <a:cs typeface="Arial" pitchFamily="34" charset="0"/>
              </a:rPr>
            </a:br>
            <a:r>
              <a:rPr lang="en-US" b="1" dirty="0" smtClean="0">
                <a:solidFill>
                  <a:prstClr val="black"/>
                </a:solidFill>
                <a:latin typeface="Arial" pitchFamily="34" charset="0"/>
                <a:cs typeface="Arial" pitchFamily="34" charset="0"/>
              </a:rPr>
              <a:t>GO</a:t>
            </a:r>
            <a:r>
              <a:rPr lang="en-US" dirty="0" smtClean="0">
                <a:solidFill>
                  <a:prstClr val="black"/>
                </a:solidFill>
                <a:latin typeface="Arial" pitchFamily="34" charset="0"/>
                <a:cs typeface="Arial" pitchFamily="34" charset="0"/>
              </a:rPr>
              <a:t> to next slide.</a:t>
            </a:r>
            <a:endParaRPr lang="en-US" dirty="0">
              <a:latin typeface="Arial" pitchFamily="34" charset="0"/>
              <a:cs typeface="Arial" pitchFamily="34" charset="0"/>
            </a:endParaRPr>
          </a:p>
        </p:txBody>
      </p:sp>
      <p:sp>
        <p:nvSpPr>
          <p:cNvPr id="860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55650" indent="-290513">
              <a:spcBef>
                <a:spcPct val="30000"/>
              </a:spcBef>
              <a:defRPr sz="1200">
                <a:solidFill>
                  <a:schemeClr val="tx1"/>
                </a:solidFill>
                <a:latin typeface="Calibri" pitchFamily="34" charset="0"/>
              </a:defRPr>
            </a:lvl2pPr>
            <a:lvl3pPr marL="1163638" indent="-231775">
              <a:spcBef>
                <a:spcPct val="30000"/>
              </a:spcBef>
              <a:defRPr sz="1200">
                <a:solidFill>
                  <a:schemeClr val="tx1"/>
                </a:solidFill>
                <a:latin typeface="Calibri" pitchFamily="34" charset="0"/>
              </a:defRPr>
            </a:lvl3pPr>
            <a:lvl4pPr marL="1630363" indent="-231775">
              <a:spcBef>
                <a:spcPct val="30000"/>
              </a:spcBef>
              <a:defRPr sz="1200">
                <a:solidFill>
                  <a:schemeClr val="tx1"/>
                </a:solidFill>
                <a:latin typeface="Calibri" pitchFamily="34" charset="0"/>
              </a:defRPr>
            </a:lvl4pPr>
            <a:lvl5pPr marL="2095500" indent="-231775">
              <a:spcBef>
                <a:spcPct val="30000"/>
              </a:spcBef>
              <a:defRPr sz="1200">
                <a:solidFill>
                  <a:schemeClr val="tx1"/>
                </a:solidFill>
                <a:latin typeface="Calibri" pitchFamily="34" charset="0"/>
              </a:defRPr>
            </a:lvl5pPr>
            <a:lvl6pPr marL="2552700" indent="-231775" eaLnBrk="0" fontAlgn="base" hangingPunct="0">
              <a:spcBef>
                <a:spcPct val="30000"/>
              </a:spcBef>
              <a:spcAft>
                <a:spcPct val="0"/>
              </a:spcAft>
              <a:defRPr sz="1200">
                <a:solidFill>
                  <a:schemeClr val="tx1"/>
                </a:solidFill>
                <a:latin typeface="Calibri" pitchFamily="34" charset="0"/>
              </a:defRPr>
            </a:lvl6pPr>
            <a:lvl7pPr marL="3009900" indent="-231775" eaLnBrk="0" fontAlgn="base" hangingPunct="0">
              <a:spcBef>
                <a:spcPct val="30000"/>
              </a:spcBef>
              <a:spcAft>
                <a:spcPct val="0"/>
              </a:spcAft>
              <a:defRPr sz="1200">
                <a:solidFill>
                  <a:schemeClr val="tx1"/>
                </a:solidFill>
                <a:latin typeface="Calibri" pitchFamily="34" charset="0"/>
              </a:defRPr>
            </a:lvl7pPr>
            <a:lvl8pPr marL="3467100" indent="-231775" eaLnBrk="0" fontAlgn="base" hangingPunct="0">
              <a:spcBef>
                <a:spcPct val="30000"/>
              </a:spcBef>
              <a:spcAft>
                <a:spcPct val="0"/>
              </a:spcAft>
              <a:defRPr sz="1200">
                <a:solidFill>
                  <a:schemeClr val="tx1"/>
                </a:solidFill>
                <a:latin typeface="Calibri" pitchFamily="34" charset="0"/>
              </a:defRPr>
            </a:lvl8pPr>
            <a:lvl9pPr marL="3924300" indent="-231775" eaLnBrk="0" fontAlgn="base" hangingPunct="0">
              <a:spcBef>
                <a:spcPct val="30000"/>
              </a:spcBef>
              <a:spcAft>
                <a:spcPct val="0"/>
              </a:spcAft>
              <a:defRPr sz="1200">
                <a:solidFill>
                  <a:schemeClr val="tx1"/>
                </a:solidFill>
                <a:latin typeface="Calibri" pitchFamily="34" charset="0"/>
              </a:defRPr>
            </a:lvl9pPr>
          </a:lstStyle>
          <a:p>
            <a:pPr>
              <a:spcBef>
                <a:spcPct val="0"/>
              </a:spcBef>
            </a:pPr>
            <a:fld id="{CEE14A06-6DA4-4485-8C26-48B287ECF792}" type="slidenum">
              <a:rPr lang="en-US" altLang="en-US" smtClean="0"/>
              <a:pPr>
                <a:spcBef>
                  <a:spcPct val="0"/>
                </a:spcBef>
              </a:pPr>
              <a:t>12</a:t>
            </a:fld>
            <a:endParaRPr lang="en-US" altLang="en-US" smtClean="0"/>
          </a:p>
        </p:txBody>
      </p:sp>
      <p:sp>
        <p:nvSpPr>
          <p:cNvPr id="70661" name="Date Placeholder 4"/>
          <p:cNvSpPr>
            <a:spLocks noGrp="1"/>
          </p:cNvSpPr>
          <p:nvPr>
            <p:ph type="dt" sz="quarter"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57066" indent="-291179">
              <a:defRPr>
                <a:solidFill>
                  <a:schemeClr val="tx1"/>
                </a:solidFill>
                <a:latin typeface="Calibri" pitchFamily="34" charset="0"/>
              </a:defRPr>
            </a:lvl2pPr>
            <a:lvl3pPr marL="1164717" indent="-232943">
              <a:defRPr>
                <a:solidFill>
                  <a:schemeClr val="tx1"/>
                </a:solidFill>
                <a:latin typeface="Calibri" pitchFamily="34" charset="0"/>
              </a:defRPr>
            </a:lvl3pPr>
            <a:lvl4pPr marL="1630604" indent="-232943">
              <a:defRPr>
                <a:solidFill>
                  <a:schemeClr val="tx1"/>
                </a:solidFill>
                <a:latin typeface="Calibri" pitchFamily="34" charset="0"/>
              </a:defRPr>
            </a:lvl4pPr>
            <a:lvl5pPr marL="2096491" indent="-232943">
              <a:defRPr>
                <a:solidFill>
                  <a:schemeClr val="tx1"/>
                </a:solidFill>
                <a:latin typeface="Calibri" pitchFamily="34" charset="0"/>
              </a:defRPr>
            </a:lvl5pPr>
            <a:lvl6pPr marL="2562377" indent="-232943" fontAlgn="base">
              <a:spcBef>
                <a:spcPct val="0"/>
              </a:spcBef>
              <a:spcAft>
                <a:spcPct val="0"/>
              </a:spcAft>
              <a:defRPr>
                <a:solidFill>
                  <a:schemeClr val="tx1"/>
                </a:solidFill>
                <a:latin typeface="Calibri" pitchFamily="34" charset="0"/>
              </a:defRPr>
            </a:lvl6pPr>
            <a:lvl7pPr marL="3028264" indent="-232943" fontAlgn="base">
              <a:spcBef>
                <a:spcPct val="0"/>
              </a:spcBef>
              <a:spcAft>
                <a:spcPct val="0"/>
              </a:spcAft>
              <a:defRPr>
                <a:solidFill>
                  <a:schemeClr val="tx1"/>
                </a:solidFill>
                <a:latin typeface="Calibri" pitchFamily="34" charset="0"/>
              </a:defRPr>
            </a:lvl7pPr>
            <a:lvl8pPr marL="3494151" indent="-232943" fontAlgn="base">
              <a:spcBef>
                <a:spcPct val="0"/>
              </a:spcBef>
              <a:spcAft>
                <a:spcPct val="0"/>
              </a:spcAft>
              <a:defRPr>
                <a:solidFill>
                  <a:schemeClr val="tx1"/>
                </a:solidFill>
                <a:latin typeface="Calibri" pitchFamily="34" charset="0"/>
              </a:defRPr>
            </a:lvl8pPr>
            <a:lvl9pPr marL="3960038" indent="-232943"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518E05B8-BC65-4A5F-B692-EA38DF597DCB}" type="datetime1">
              <a:rPr lang="en-US" altLang="en-US" smtClean="0"/>
              <a:pPr fontAlgn="base">
                <a:spcBef>
                  <a:spcPct val="0"/>
                </a:spcBef>
                <a:spcAft>
                  <a:spcPct val="0"/>
                </a:spcAft>
                <a:defRPr/>
              </a:pPr>
              <a:t>10/14/2022</a:t>
            </a:fld>
            <a:endParaRPr lang="en-US" alt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a:xfrm>
            <a:off x="701675" y="4416425"/>
            <a:ext cx="5607050" cy="3873500"/>
          </a:xfrm>
        </p:spPr>
        <p:txBody>
          <a:bodyPr/>
          <a:lstStyle/>
          <a:p>
            <a:pPr>
              <a:lnSpc>
                <a:spcPct val="150000"/>
              </a:lnSpc>
              <a:defRPr/>
            </a:pPr>
            <a:r>
              <a:rPr lang="en-US" b="1" dirty="0" smtClean="0">
                <a:latin typeface="Arial" panose="020B0604020202020204" pitchFamily="34" charset="0"/>
                <a:cs typeface="Arial" panose="020B0604020202020204" pitchFamily="34" charset="0"/>
              </a:rPr>
              <a:t>SAY:</a:t>
            </a:r>
            <a:br>
              <a:rPr lang="en-US" b="1" dirty="0" smtClean="0">
                <a:latin typeface="Arial" panose="020B0604020202020204" pitchFamily="34" charset="0"/>
                <a:cs typeface="Arial" panose="020B0604020202020204" pitchFamily="34" charset="0"/>
              </a:rPr>
            </a:br>
            <a:endParaRPr lang="en-US" dirty="0" smtClean="0">
              <a:latin typeface="Arial" panose="020B0604020202020204" pitchFamily="34" charset="0"/>
              <a:cs typeface="Arial" panose="020B0604020202020204" pitchFamily="34" charset="0"/>
            </a:endParaRPr>
          </a:p>
          <a:p>
            <a:pPr>
              <a:lnSpc>
                <a:spcPct val="150000"/>
              </a:lnSpc>
              <a:defRPr/>
            </a:pPr>
            <a:r>
              <a:rPr lang="en-US" dirty="0" smtClean="0">
                <a:latin typeface="Arial" panose="020B0604020202020204" pitchFamily="34" charset="0"/>
                <a:cs typeface="Arial" panose="020B0604020202020204" pitchFamily="34" charset="0"/>
              </a:rPr>
              <a:t>The purpose of epidemiology in public health practice is to</a:t>
            </a:r>
          </a:p>
          <a:p>
            <a:pPr>
              <a:lnSpc>
                <a:spcPct val="150000"/>
              </a:lnSpc>
              <a:defRPr/>
            </a:pPr>
            <a:endParaRPr lang="en-US" dirty="0" smtClean="0">
              <a:latin typeface="Arial" panose="020B0604020202020204" pitchFamily="34" charset="0"/>
              <a:cs typeface="Arial" panose="020B0604020202020204" pitchFamily="34" charset="0"/>
            </a:endParaRPr>
          </a:p>
          <a:p>
            <a:pPr marL="174708" indent="-174708">
              <a:lnSpc>
                <a:spcPct val="150000"/>
              </a:lnSpc>
              <a:buFont typeface="Arial" panose="020B0604020202020204" pitchFamily="34" charset="0"/>
              <a:buChar char="•"/>
              <a:defRPr/>
            </a:pPr>
            <a:r>
              <a:rPr lang="en-US" b="1" dirty="0" smtClean="0">
                <a:latin typeface="Arial" panose="020B0604020202020204" pitchFamily="34" charset="0"/>
                <a:cs typeface="Arial" panose="020B0604020202020204" pitchFamily="34" charset="0"/>
              </a:rPr>
              <a:t>discover</a:t>
            </a:r>
            <a:r>
              <a:rPr lang="en-US" dirty="0" smtClean="0">
                <a:latin typeface="Arial" panose="020B0604020202020204" pitchFamily="34" charset="0"/>
                <a:cs typeface="Arial" panose="020B0604020202020204" pitchFamily="34" charset="0"/>
              </a:rPr>
              <a:t> the agent, host, and environmental factors that affect health;</a:t>
            </a:r>
          </a:p>
          <a:p>
            <a:pPr marL="174708" indent="-174708">
              <a:lnSpc>
                <a:spcPct val="150000"/>
              </a:lnSpc>
              <a:buFont typeface="Arial" panose="020B0604020202020204" pitchFamily="34" charset="0"/>
              <a:buChar char="•"/>
              <a:defRPr/>
            </a:pPr>
            <a:r>
              <a:rPr lang="en-US" b="1" dirty="0" smtClean="0">
                <a:latin typeface="Arial" panose="020B0604020202020204" pitchFamily="34" charset="0"/>
                <a:cs typeface="Arial" panose="020B0604020202020204" pitchFamily="34" charset="0"/>
              </a:rPr>
              <a:t>determine</a:t>
            </a:r>
            <a:r>
              <a:rPr lang="en-US" dirty="0" smtClean="0">
                <a:latin typeface="Arial" panose="020B0604020202020204" pitchFamily="34" charset="0"/>
                <a:cs typeface="Arial" panose="020B0604020202020204" pitchFamily="34" charset="0"/>
              </a:rPr>
              <a:t> the relative importance of causes of illness, disability, and death;</a:t>
            </a:r>
          </a:p>
          <a:p>
            <a:pPr marL="174708" indent="-174708">
              <a:lnSpc>
                <a:spcPct val="150000"/>
              </a:lnSpc>
              <a:buFont typeface="Arial" panose="020B0604020202020204" pitchFamily="34" charset="0"/>
              <a:buChar char="•"/>
              <a:defRPr/>
            </a:pPr>
            <a:r>
              <a:rPr lang="en-US" b="1" dirty="0" smtClean="0">
                <a:latin typeface="Arial" panose="020B0604020202020204" pitchFamily="34" charset="0"/>
                <a:cs typeface="Arial" panose="020B0604020202020204" pitchFamily="34" charset="0"/>
              </a:rPr>
              <a:t>identify</a:t>
            </a:r>
            <a:r>
              <a:rPr lang="en-US" dirty="0" smtClean="0">
                <a:latin typeface="Arial" panose="020B0604020202020204" pitchFamily="34" charset="0"/>
                <a:cs typeface="Arial" panose="020B0604020202020204" pitchFamily="34" charset="0"/>
              </a:rPr>
              <a:t> those segments of the population that have the greatest risk from specific causes of ill health; and</a:t>
            </a:r>
          </a:p>
          <a:p>
            <a:pPr marL="174708" indent="-174708">
              <a:lnSpc>
                <a:spcPct val="150000"/>
              </a:lnSpc>
              <a:buFont typeface="Arial" panose="020B0604020202020204" pitchFamily="34" charset="0"/>
              <a:buChar char="•"/>
              <a:defRPr/>
            </a:pPr>
            <a:r>
              <a:rPr lang="en-US" b="1" dirty="0" smtClean="0">
                <a:latin typeface="Arial" panose="020B0604020202020204" pitchFamily="34" charset="0"/>
                <a:cs typeface="Arial" panose="020B0604020202020204" pitchFamily="34" charset="0"/>
              </a:rPr>
              <a:t>evaluate</a:t>
            </a:r>
            <a:r>
              <a:rPr lang="en-US" dirty="0" smtClean="0">
                <a:latin typeface="Arial" pitchFamily="34" charset="0"/>
                <a:cs typeface="Arial" pitchFamily="34" charset="0"/>
              </a:rPr>
              <a:t> the effectiveness of health programs and services in improving population health.</a:t>
            </a:r>
          </a:p>
          <a:p>
            <a:pPr eaLnBrk="1" fontAlgn="auto" hangingPunct="1">
              <a:lnSpc>
                <a:spcPct val="150000"/>
              </a:lnSpc>
              <a:spcBef>
                <a:spcPts val="0"/>
              </a:spcBef>
              <a:spcAft>
                <a:spcPts val="0"/>
              </a:spcAft>
              <a:defRPr/>
            </a:pPr>
            <a:r>
              <a:rPr lang="en-US" dirty="0" smtClean="0">
                <a:latin typeface="Arial" pitchFamily="34" charset="0"/>
                <a:cs typeface="Arial" pitchFamily="34" charset="0"/>
              </a:rPr>
              <a:t/>
            </a:r>
            <a:br>
              <a:rPr lang="en-US" dirty="0" smtClean="0">
                <a:latin typeface="Arial" pitchFamily="34" charset="0"/>
                <a:cs typeface="Arial" pitchFamily="34" charset="0"/>
              </a:rPr>
            </a:br>
            <a:r>
              <a:rPr lang="en-US" b="1" dirty="0" smtClean="0">
                <a:solidFill>
                  <a:prstClr val="black"/>
                </a:solidFill>
                <a:latin typeface="Arial" pitchFamily="34" charset="0"/>
                <a:cs typeface="Arial" pitchFamily="34" charset="0"/>
              </a:rPr>
              <a:t>GO</a:t>
            </a:r>
            <a:r>
              <a:rPr lang="en-US" dirty="0" smtClean="0">
                <a:solidFill>
                  <a:prstClr val="black"/>
                </a:solidFill>
                <a:latin typeface="Arial" pitchFamily="34" charset="0"/>
                <a:cs typeface="Arial" pitchFamily="34" charset="0"/>
              </a:rPr>
              <a:t> to next slide.</a:t>
            </a:r>
            <a:endParaRPr lang="en-US" dirty="0">
              <a:latin typeface="Arial" pitchFamily="34" charset="0"/>
              <a:cs typeface="Arial" pitchFamily="34" charset="0"/>
            </a:endParaRPr>
          </a:p>
        </p:txBody>
      </p:sp>
      <p:sp>
        <p:nvSpPr>
          <p:cNvPr id="860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55650" indent="-290513">
              <a:spcBef>
                <a:spcPct val="30000"/>
              </a:spcBef>
              <a:defRPr sz="1200">
                <a:solidFill>
                  <a:schemeClr val="tx1"/>
                </a:solidFill>
                <a:latin typeface="Calibri" pitchFamily="34" charset="0"/>
              </a:defRPr>
            </a:lvl2pPr>
            <a:lvl3pPr marL="1163638" indent="-231775">
              <a:spcBef>
                <a:spcPct val="30000"/>
              </a:spcBef>
              <a:defRPr sz="1200">
                <a:solidFill>
                  <a:schemeClr val="tx1"/>
                </a:solidFill>
                <a:latin typeface="Calibri" pitchFamily="34" charset="0"/>
              </a:defRPr>
            </a:lvl3pPr>
            <a:lvl4pPr marL="1630363" indent="-231775">
              <a:spcBef>
                <a:spcPct val="30000"/>
              </a:spcBef>
              <a:defRPr sz="1200">
                <a:solidFill>
                  <a:schemeClr val="tx1"/>
                </a:solidFill>
                <a:latin typeface="Calibri" pitchFamily="34" charset="0"/>
              </a:defRPr>
            </a:lvl4pPr>
            <a:lvl5pPr marL="2095500" indent="-231775">
              <a:spcBef>
                <a:spcPct val="30000"/>
              </a:spcBef>
              <a:defRPr sz="1200">
                <a:solidFill>
                  <a:schemeClr val="tx1"/>
                </a:solidFill>
                <a:latin typeface="Calibri" pitchFamily="34" charset="0"/>
              </a:defRPr>
            </a:lvl5pPr>
            <a:lvl6pPr marL="2552700" indent="-231775" eaLnBrk="0" fontAlgn="base" hangingPunct="0">
              <a:spcBef>
                <a:spcPct val="30000"/>
              </a:spcBef>
              <a:spcAft>
                <a:spcPct val="0"/>
              </a:spcAft>
              <a:defRPr sz="1200">
                <a:solidFill>
                  <a:schemeClr val="tx1"/>
                </a:solidFill>
                <a:latin typeface="Calibri" pitchFamily="34" charset="0"/>
              </a:defRPr>
            </a:lvl6pPr>
            <a:lvl7pPr marL="3009900" indent="-231775" eaLnBrk="0" fontAlgn="base" hangingPunct="0">
              <a:spcBef>
                <a:spcPct val="30000"/>
              </a:spcBef>
              <a:spcAft>
                <a:spcPct val="0"/>
              </a:spcAft>
              <a:defRPr sz="1200">
                <a:solidFill>
                  <a:schemeClr val="tx1"/>
                </a:solidFill>
                <a:latin typeface="Calibri" pitchFamily="34" charset="0"/>
              </a:defRPr>
            </a:lvl7pPr>
            <a:lvl8pPr marL="3467100" indent="-231775" eaLnBrk="0" fontAlgn="base" hangingPunct="0">
              <a:spcBef>
                <a:spcPct val="30000"/>
              </a:spcBef>
              <a:spcAft>
                <a:spcPct val="0"/>
              </a:spcAft>
              <a:defRPr sz="1200">
                <a:solidFill>
                  <a:schemeClr val="tx1"/>
                </a:solidFill>
                <a:latin typeface="Calibri" pitchFamily="34" charset="0"/>
              </a:defRPr>
            </a:lvl8pPr>
            <a:lvl9pPr marL="3924300" indent="-231775" eaLnBrk="0" fontAlgn="base" hangingPunct="0">
              <a:spcBef>
                <a:spcPct val="30000"/>
              </a:spcBef>
              <a:spcAft>
                <a:spcPct val="0"/>
              </a:spcAft>
              <a:defRPr sz="1200">
                <a:solidFill>
                  <a:schemeClr val="tx1"/>
                </a:solidFill>
                <a:latin typeface="Calibri" pitchFamily="34" charset="0"/>
              </a:defRPr>
            </a:lvl9pPr>
          </a:lstStyle>
          <a:p>
            <a:pPr>
              <a:spcBef>
                <a:spcPct val="0"/>
              </a:spcBef>
            </a:pPr>
            <a:fld id="{CEE14A06-6DA4-4485-8C26-48B287ECF792}" type="slidenum">
              <a:rPr lang="en-US" altLang="en-US" smtClean="0"/>
              <a:pPr>
                <a:spcBef>
                  <a:spcPct val="0"/>
                </a:spcBef>
              </a:pPr>
              <a:t>13</a:t>
            </a:fld>
            <a:endParaRPr lang="en-US" altLang="en-US" smtClean="0"/>
          </a:p>
        </p:txBody>
      </p:sp>
      <p:sp>
        <p:nvSpPr>
          <p:cNvPr id="70661" name="Date Placeholder 4"/>
          <p:cNvSpPr>
            <a:spLocks noGrp="1"/>
          </p:cNvSpPr>
          <p:nvPr>
            <p:ph type="dt" sz="quarter"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57066" indent="-291179">
              <a:defRPr>
                <a:solidFill>
                  <a:schemeClr val="tx1"/>
                </a:solidFill>
                <a:latin typeface="Calibri" pitchFamily="34" charset="0"/>
              </a:defRPr>
            </a:lvl2pPr>
            <a:lvl3pPr marL="1164717" indent="-232943">
              <a:defRPr>
                <a:solidFill>
                  <a:schemeClr val="tx1"/>
                </a:solidFill>
                <a:latin typeface="Calibri" pitchFamily="34" charset="0"/>
              </a:defRPr>
            </a:lvl3pPr>
            <a:lvl4pPr marL="1630604" indent="-232943">
              <a:defRPr>
                <a:solidFill>
                  <a:schemeClr val="tx1"/>
                </a:solidFill>
                <a:latin typeface="Calibri" pitchFamily="34" charset="0"/>
              </a:defRPr>
            </a:lvl4pPr>
            <a:lvl5pPr marL="2096491" indent="-232943">
              <a:defRPr>
                <a:solidFill>
                  <a:schemeClr val="tx1"/>
                </a:solidFill>
                <a:latin typeface="Calibri" pitchFamily="34" charset="0"/>
              </a:defRPr>
            </a:lvl5pPr>
            <a:lvl6pPr marL="2562377" indent="-232943" fontAlgn="base">
              <a:spcBef>
                <a:spcPct val="0"/>
              </a:spcBef>
              <a:spcAft>
                <a:spcPct val="0"/>
              </a:spcAft>
              <a:defRPr>
                <a:solidFill>
                  <a:schemeClr val="tx1"/>
                </a:solidFill>
                <a:latin typeface="Calibri" pitchFamily="34" charset="0"/>
              </a:defRPr>
            </a:lvl6pPr>
            <a:lvl7pPr marL="3028264" indent="-232943" fontAlgn="base">
              <a:spcBef>
                <a:spcPct val="0"/>
              </a:spcBef>
              <a:spcAft>
                <a:spcPct val="0"/>
              </a:spcAft>
              <a:defRPr>
                <a:solidFill>
                  <a:schemeClr val="tx1"/>
                </a:solidFill>
                <a:latin typeface="Calibri" pitchFamily="34" charset="0"/>
              </a:defRPr>
            </a:lvl7pPr>
            <a:lvl8pPr marL="3494151" indent="-232943" fontAlgn="base">
              <a:spcBef>
                <a:spcPct val="0"/>
              </a:spcBef>
              <a:spcAft>
                <a:spcPct val="0"/>
              </a:spcAft>
              <a:defRPr>
                <a:solidFill>
                  <a:schemeClr val="tx1"/>
                </a:solidFill>
                <a:latin typeface="Calibri" pitchFamily="34" charset="0"/>
              </a:defRPr>
            </a:lvl8pPr>
            <a:lvl9pPr marL="3960038" indent="-232943"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518E05B8-BC65-4A5F-B692-EA38DF597DCB}" type="datetime1">
              <a:rPr lang="en-US" altLang="en-US" smtClean="0"/>
              <a:pPr fontAlgn="base">
                <a:spcBef>
                  <a:spcPct val="0"/>
                </a:spcBef>
                <a:spcAft>
                  <a:spcPct val="0"/>
                </a:spcAft>
                <a:defRPr/>
              </a:pPr>
              <a:t>10/14/2022</a:t>
            </a:fld>
            <a:endParaRPr lang="en-US" altLang="en-US"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a:xfrm>
            <a:off x="701675" y="4416425"/>
            <a:ext cx="5607050" cy="3873500"/>
          </a:xfrm>
        </p:spPr>
        <p:txBody>
          <a:bodyPr/>
          <a:lstStyle/>
          <a:p>
            <a:pPr>
              <a:lnSpc>
                <a:spcPct val="150000"/>
              </a:lnSpc>
              <a:defRPr/>
            </a:pPr>
            <a:r>
              <a:rPr lang="en-US" b="1" dirty="0" smtClean="0">
                <a:latin typeface="Arial" panose="020B0604020202020204" pitchFamily="34" charset="0"/>
                <a:cs typeface="Arial" panose="020B0604020202020204" pitchFamily="34" charset="0"/>
              </a:rPr>
              <a:t>SAY:</a:t>
            </a:r>
            <a:br>
              <a:rPr lang="en-US" b="1" dirty="0" smtClean="0">
                <a:latin typeface="Arial" panose="020B0604020202020204" pitchFamily="34" charset="0"/>
                <a:cs typeface="Arial" panose="020B0604020202020204" pitchFamily="34" charset="0"/>
              </a:rPr>
            </a:br>
            <a:endParaRPr lang="en-US" dirty="0" smtClean="0">
              <a:latin typeface="Arial" panose="020B0604020202020204" pitchFamily="34" charset="0"/>
              <a:cs typeface="Arial" panose="020B0604020202020204" pitchFamily="34" charset="0"/>
            </a:endParaRPr>
          </a:p>
          <a:p>
            <a:pPr>
              <a:lnSpc>
                <a:spcPct val="150000"/>
              </a:lnSpc>
              <a:defRPr/>
            </a:pPr>
            <a:r>
              <a:rPr lang="en-US" dirty="0" smtClean="0">
                <a:latin typeface="Arial" panose="020B0604020202020204" pitchFamily="34" charset="0"/>
                <a:cs typeface="Arial" panose="020B0604020202020204" pitchFamily="34" charset="0"/>
              </a:rPr>
              <a:t>The purpose of epidemiology in public health practice is to</a:t>
            </a:r>
          </a:p>
          <a:p>
            <a:pPr>
              <a:lnSpc>
                <a:spcPct val="150000"/>
              </a:lnSpc>
              <a:defRPr/>
            </a:pPr>
            <a:endParaRPr lang="en-US" dirty="0" smtClean="0">
              <a:latin typeface="Arial" panose="020B0604020202020204" pitchFamily="34" charset="0"/>
              <a:cs typeface="Arial" panose="020B0604020202020204" pitchFamily="34" charset="0"/>
            </a:endParaRPr>
          </a:p>
          <a:p>
            <a:pPr marL="174708" indent="-174708">
              <a:lnSpc>
                <a:spcPct val="150000"/>
              </a:lnSpc>
              <a:buFont typeface="Arial" panose="020B0604020202020204" pitchFamily="34" charset="0"/>
              <a:buChar char="•"/>
              <a:defRPr/>
            </a:pPr>
            <a:r>
              <a:rPr lang="en-US" b="1" dirty="0" smtClean="0">
                <a:latin typeface="Arial" panose="020B0604020202020204" pitchFamily="34" charset="0"/>
                <a:cs typeface="Arial" panose="020B0604020202020204" pitchFamily="34" charset="0"/>
              </a:rPr>
              <a:t>discover</a:t>
            </a:r>
            <a:r>
              <a:rPr lang="en-US" dirty="0" smtClean="0">
                <a:latin typeface="Arial" panose="020B0604020202020204" pitchFamily="34" charset="0"/>
                <a:cs typeface="Arial" panose="020B0604020202020204" pitchFamily="34" charset="0"/>
              </a:rPr>
              <a:t> the agent, host, and environmental factors that affect health;</a:t>
            </a:r>
          </a:p>
          <a:p>
            <a:pPr marL="174708" indent="-174708">
              <a:lnSpc>
                <a:spcPct val="150000"/>
              </a:lnSpc>
              <a:buFont typeface="Arial" panose="020B0604020202020204" pitchFamily="34" charset="0"/>
              <a:buChar char="•"/>
              <a:defRPr/>
            </a:pPr>
            <a:r>
              <a:rPr lang="en-US" b="1" dirty="0" smtClean="0">
                <a:latin typeface="Arial" panose="020B0604020202020204" pitchFamily="34" charset="0"/>
                <a:cs typeface="Arial" panose="020B0604020202020204" pitchFamily="34" charset="0"/>
              </a:rPr>
              <a:t>determine</a:t>
            </a:r>
            <a:r>
              <a:rPr lang="en-US" dirty="0" smtClean="0">
                <a:latin typeface="Arial" panose="020B0604020202020204" pitchFamily="34" charset="0"/>
                <a:cs typeface="Arial" panose="020B0604020202020204" pitchFamily="34" charset="0"/>
              </a:rPr>
              <a:t> the relative importance of causes of illness, disability, and death;</a:t>
            </a:r>
          </a:p>
          <a:p>
            <a:pPr marL="174708" indent="-174708">
              <a:lnSpc>
                <a:spcPct val="150000"/>
              </a:lnSpc>
              <a:buFont typeface="Arial" panose="020B0604020202020204" pitchFamily="34" charset="0"/>
              <a:buChar char="•"/>
              <a:defRPr/>
            </a:pPr>
            <a:r>
              <a:rPr lang="en-US" b="1" dirty="0" smtClean="0">
                <a:latin typeface="Arial" panose="020B0604020202020204" pitchFamily="34" charset="0"/>
                <a:cs typeface="Arial" panose="020B0604020202020204" pitchFamily="34" charset="0"/>
              </a:rPr>
              <a:t>identify</a:t>
            </a:r>
            <a:r>
              <a:rPr lang="en-US" dirty="0" smtClean="0">
                <a:latin typeface="Arial" panose="020B0604020202020204" pitchFamily="34" charset="0"/>
                <a:cs typeface="Arial" panose="020B0604020202020204" pitchFamily="34" charset="0"/>
              </a:rPr>
              <a:t> those segments of the population that have the greatest risk from specific causes of ill health; and</a:t>
            </a:r>
          </a:p>
          <a:p>
            <a:pPr marL="174708" indent="-174708">
              <a:lnSpc>
                <a:spcPct val="150000"/>
              </a:lnSpc>
              <a:buFont typeface="Arial" panose="020B0604020202020204" pitchFamily="34" charset="0"/>
              <a:buChar char="•"/>
              <a:defRPr/>
            </a:pPr>
            <a:r>
              <a:rPr lang="en-US" b="1" dirty="0" smtClean="0">
                <a:latin typeface="Arial" panose="020B0604020202020204" pitchFamily="34" charset="0"/>
                <a:cs typeface="Arial" panose="020B0604020202020204" pitchFamily="34" charset="0"/>
              </a:rPr>
              <a:t>evaluate</a:t>
            </a:r>
            <a:r>
              <a:rPr lang="en-US" dirty="0" smtClean="0">
                <a:latin typeface="Arial" pitchFamily="34" charset="0"/>
                <a:cs typeface="Arial" pitchFamily="34" charset="0"/>
              </a:rPr>
              <a:t> the effectiveness of health programs and services in improving population health.</a:t>
            </a:r>
          </a:p>
          <a:p>
            <a:pPr eaLnBrk="1" fontAlgn="auto" hangingPunct="1">
              <a:lnSpc>
                <a:spcPct val="150000"/>
              </a:lnSpc>
              <a:spcBef>
                <a:spcPts val="0"/>
              </a:spcBef>
              <a:spcAft>
                <a:spcPts val="0"/>
              </a:spcAft>
              <a:defRPr/>
            </a:pPr>
            <a:r>
              <a:rPr lang="en-US" dirty="0" smtClean="0">
                <a:latin typeface="Arial" pitchFamily="34" charset="0"/>
                <a:cs typeface="Arial" pitchFamily="34" charset="0"/>
              </a:rPr>
              <a:t/>
            </a:r>
            <a:br>
              <a:rPr lang="en-US" dirty="0" smtClean="0">
                <a:latin typeface="Arial" pitchFamily="34" charset="0"/>
                <a:cs typeface="Arial" pitchFamily="34" charset="0"/>
              </a:rPr>
            </a:br>
            <a:r>
              <a:rPr lang="en-US" b="1" dirty="0" smtClean="0">
                <a:solidFill>
                  <a:prstClr val="black"/>
                </a:solidFill>
                <a:latin typeface="Arial" pitchFamily="34" charset="0"/>
                <a:cs typeface="Arial" pitchFamily="34" charset="0"/>
              </a:rPr>
              <a:t>GO</a:t>
            </a:r>
            <a:r>
              <a:rPr lang="en-US" dirty="0" smtClean="0">
                <a:solidFill>
                  <a:prstClr val="black"/>
                </a:solidFill>
                <a:latin typeface="Arial" pitchFamily="34" charset="0"/>
                <a:cs typeface="Arial" pitchFamily="34" charset="0"/>
              </a:rPr>
              <a:t> to next slide.</a:t>
            </a:r>
            <a:endParaRPr lang="en-US" dirty="0">
              <a:latin typeface="Arial" pitchFamily="34" charset="0"/>
              <a:cs typeface="Arial" pitchFamily="34" charset="0"/>
            </a:endParaRPr>
          </a:p>
        </p:txBody>
      </p:sp>
      <p:sp>
        <p:nvSpPr>
          <p:cNvPr id="860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55650" indent="-290513">
              <a:spcBef>
                <a:spcPct val="30000"/>
              </a:spcBef>
              <a:defRPr sz="1200">
                <a:solidFill>
                  <a:schemeClr val="tx1"/>
                </a:solidFill>
                <a:latin typeface="Calibri" pitchFamily="34" charset="0"/>
              </a:defRPr>
            </a:lvl2pPr>
            <a:lvl3pPr marL="1163638" indent="-231775">
              <a:spcBef>
                <a:spcPct val="30000"/>
              </a:spcBef>
              <a:defRPr sz="1200">
                <a:solidFill>
                  <a:schemeClr val="tx1"/>
                </a:solidFill>
                <a:latin typeface="Calibri" pitchFamily="34" charset="0"/>
              </a:defRPr>
            </a:lvl3pPr>
            <a:lvl4pPr marL="1630363" indent="-231775">
              <a:spcBef>
                <a:spcPct val="30000"/>
              </a:spcBef>
              <a:defRPr sz="1200">
                <a:solidFill>
                  <a:schemeClr val="tx1"/>
                </a:solidFill>
                <a:latin typeface="Calibri" pitchFamily="34" charset="0"/>
              </a:defRPr>
            </a:lvl4pPr>
            <a:lvl5pPr marL="2095500" indent="-231775">
              <a:spcBef>
                <a:spcPct val="30000"/>
              </a:spcBef>
              <a:defRPr sz="1200">
                <a:solidFill>
                  <a:schemeClr val="tx1"/>
                </a:solidFill>
                <a:latin typeface="Calibri" pitchFamily="34" charset="0"/>
              </a:defRPr>
            </a:lvl5pPr>
            <a:lvl6pPr marL="2552700" indent="-231775" eaLnBrk="0" fontAlgn="base" hangingPunct="0">
              <a:spcBef>
                <a:spcPct val="30000"/>
              </a:spcBef>
              <a:spcAft>
                <a:spcPct val="0"/>
              </a:spcAft>
              <a:defRPr sz="1200">
                <a:solidFill>
                  <a:schemeClr val="tx1"/>
                </a:solidFill>
                <a:latin typeface="Calibri" pitchFamily="34" charset="0"/>
              </a:defRPr>
            </a:lvl6pPr>
            <a:lvl7pPr marL="3009900" indent="-231775" eaLnBrk="0" fontAlgn="base" hangingPunct="0">
              <a:spcBef>
                <a:spcPct val="30000"/>
              </a:spcBef>
              <a:spcAft>
                <a:spcPct val="0"/>
              </a:spcAft>
              <a:defRPr sz="1200">
                <a:solidFill>
                  <a:schemeClr val="tx1"/>
                </a:solidFill>
                <a:latin typeface="Calibri" pitchFamily="34" charset="0"/>
              </a:defRPr>
            </a:lvl7pPr>
            <a:lvl8pPr marL="3467100" indent="-231775" eaLnBrk="0" fontAlgn="base" hangingPunct="0">
              <a:spcBef>
                <a:spcPct val="30000"/>
              </a:spcBef>
              <a:spcAft>
                <a:spcPct val="0"/>
              </a:spcAft>
              <a:defRPr sz="1200">
                <a:solidFill>
                  <a:schemeClr val="tx1"/>
                </a:solidFill>
                <a:latin typeface="Calibri" pitchFamily="34" charset="0"/>
              </a:defRPr>
            </a:lvl8pPr>
            <a:lvl9pPr marL="3924300" indent="-231775" eaLnBrk="0" fontAlgn="base" hangingPunct="0">
              <a:spcBef>
                <a:spcPct val="30000"/>
              </a:spcBef>
              <a:spcAft>
                <a:spcPct val="0"/>
              </a:spcAft>
              <a:defRPr sz="1200">
                <a:solidFill>
                  <a:schemeClr val="tx1"/>
                </a:solidFill>
                <a:latin typeface="Calibri" pitchFamily="34" charset="0"/>
              </a:defRPr>
            </a:lvl9pPr>
          </a:lstStyle>
          <a:p>
            <a:pPr>
              <a:spcBef>
                <a:spcPct val="0"/>
              </a:spcBef>
            </a:pPr>
            <a:fld id="{CEE14A06-6DA4-4485-8C26-48B287ECF792}" type="slidenum">
              <a:rPr lang="en-US" altLang="en-US" smtClean="0"/>
              <a:pPr>
                <a:spcBef>
                  <a:spcPct val="0"/>
                </a:spcBef>
              </a:pPr>
              <a:t>14</a:t>
            </a:fld>
            <a:endParaRPr lang="en-US" altLang="en-US" smtClean="0"/>
          </a:p>
        </p:txBody>
      </p:sp>
      <p:sp>
        <p:nvSpPr>
          <p:cNvPr id="70661" name="Date Placeholder 4"/>
          <p:cNvSpPr>
            <a:spLocks noGrp="1"/>
          </p:cNvSpPr>
          <p:nvPr>
            <p:ph type="dt" sz="quarter"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57066" indent="-291179">
              <a:defRPr>
                <a:solidFill>
                  <a:schemeClr val="tx1"/>
                </a:solidFill>
                <a:latin typeface="Calibri" pitchFamily="34" charset="0"/>
              </a:defRPr>
            </a:lvl2pPr>
            <a:lvl3pPr marL="1164717" indent="-232943">
              <a:defRPr>
                <a:solidFill>
                  <a:schemeClr val="tx1"/>
                </a:solidFill>
                <a:latin typeface="Calibri" pitchFamily="34" charset="0"/>
              </a:defRPr>
            </a:lvl3pPr>
            <a:lvl4pPr marL="1630604" indent="-232943">
              <a:defRPr>
                <a:solidFill>
                  <a:schemeClr val="tx1"/>
                </a:solidFill>
                <a:latin typeface="Calibri" pitchFamily="34" charset="0"/>
              </a:defRPr>
            </a:lvl4pPr>
            <a:lvl5pPr marL="2096491" indent="-232943">
              <a:defRPr>
                <a:solidFill>
                  <a:schemeClr val="tx1"/>
                </a:solidFill>
                <a:latin typeface="Calibri" pitchFamily="34" charset="0"/>
              </a:defRPr>
            </a:lvl5pPr>
            <a:lvl6pPr marL="2562377" indent="-232943" fontAlgn="base">
              <a:spcBef>
                <a:spcPct val="0"/>
              </a:spcBef>
              <a:spcAft>
                <a:spcPct val="0"/>
              </a:spcAft>
              <a:defRPr>
                <a:solidFill>
                  <a:schemeClr val="tx1"/>
                </a:solidFill>
                <a:latin typeface="Calibri" pitchFamily="34" charset="0"/>
              </a:defRPr>
            </a:lvl6pPr>
            <a:lvl7pPr marL="3028264" indent="-232943" fontAlgn="base">
              <a:spcBef>
                <a:spcPct val="0"/>
              </a:spcBef>
              <a:spcAft>
                <a:spcPct val="0"/>
              </a:spcAft>
              <a:defRPr>
                <a:solidFill>
                  <a:schemeClr val="tx1"/>
                </a:solidFill>
                <a:latin typeface="Calibri" pitchFamily="34" charset="0"/>
              </a:defRPr>
            </a:lvl7pPr>
            <a:lvl8pPr marL="3494151" indent="-232943" fontAlgn="base">
              <a:spcBef>
                <a:spcPct val="0"/>
              </a:spcBef>
              <a:spcAft>
                <a:spcPct val="0"/>
              </a:spcAft>
              <a:defRPr>
                <a:solidFill>
                  <a:schemeClr val="tx1"/>
                </a:solidFill>
                <a:latin typeface="Calibri" pitchFamily="34" charset="0"/>
              </a:defRPr>
            </a:lvl8pPr>
            <a:lvl9pPr marL="3960038" indent="-232943"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518E05B8-BC65-4A5F-B692-EA38DF597DCB}" type="datetime1">
              <a:rPr lang="en-US" altLang="en-US" smtClean="0"/>
              <a:pPr fontAlgn="base">
                <a:spcBef>
                  <a:spcPct val="0"/>
                </a:spcBef>
                <a:spcAft>
                  <a:spcPct val="0"/>
                </a:spcAft>
                <a:defRPr/>
              </a:pPr>
              <a:t>10/14/2022</a:t>
            </a:fld>
            <a:endParaRPr lang="en-US" altLang="en-US"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a:xfrm>
            <a:off x="701675" y="4416425"/>
            <a:ext cx="5607050" cy="3873500"/>
          </a:xfrm>
        </p:spPr>
        <p:txBody>
          <a:bodyPr/>
          <a:lstStyle/>
          <a:p>
            <a:pPr>
              <a:lnSpc>
                <a:spcPct val="150000"/>
              </a:lnSpc>
              <a:defRPr/>
            </a:pPr>
            <a:r>
              <a:rPr lang="en-US" b="1" dirty="0" smtClean="0">
                <a:latin typeface="Arial" panose="020B0604020202020204" pitchFamily="34" charset="0"/>
                <a:cs typeface="Arial" panose="020B0604020202020204" pitchFamily="34" charset="0"/>
              </a:rPr>
              <a:t>SAY:</a:t>
            </a:r>
            <a:br>
              <a:rPr lang="en-US" b="1" dirty="0" smtClean="0">
                <a:latin typeface="Arial" panose="020B0604020202020204" pitchFamily="34" charset="0"/>
                <a:cs typeface="Arial" panose="020B0604020202020204" pitchFamily="34" charset="0"/>
              </a:rPr>
            </a:br>
            <a:endParaRPr lang="en-US" dirty="0" smtClean="0">
              <a:latin typeface="Arial" panose="020B0604020202020204" pitchFamily="34" charset="0"/>
              <a:cs typeface="Arial" panose="020B0604020202020204" pitchFamily="34" charset="0"/>
            </a:endParaRPr>
          </a:p>
          <a:p>
            <a:pPr>
              <a:lnSpc>
                <a:spcPct val="150000"/>
              </a:lnSpc>
              <a:defRPr/>
            </a:pPr>
            <a:r>
              <a:rPr lang="en-US" dirty="0" smtClean="0">
                <a:latin typeface="Arial" panose="020B0604020202020204" pitchFamily="34" charset="0"/>
                <a:cs typeface="Arial" panose="020B0604020202020204" pitchFamily="34" charset="0"/>
              </a:rPr>
              <a:t>The purpose of epidemiology in public health practice is to</a:t>
            </a:r>
          </a:p>
          <a:p>
            <a:pPr>
              <a:lnSpc>
                <a:spcPct val="150000"/>
              </a:lnSpc>
              <a:defRPr/>
            </a:pPr>
            <a:endParaRPr lang="en-US" dirty="0" smtClean="0">
              <a:latin typeface="Arial" panose="020B0604020202020204" pitchFamily="34" charset="0"/>
              <a:cs typeface="Arial" panose="020B0604020202020204" pitchFamily="34" charset="0"/>
            </a:endParaRPr>
          </a:p>
          <a:p>
            <a:pPr marL="174708" indent="-174708">
              <a:lnSpc>
                <a:spcPct val="150000"/>
              </a:lnSpc>
              <a:buFont typeface="Arial" panose="020B0604020202020204" pitchFamily="34" charset="0"/>
              <a:buChar char="•"/>
              <a:defRPr/>
            </a:pPr>
            <a:r>
              <a:rPr lang="en-US" b="1" dirty="0" smtClean="0">
                <a:latin typeface="Arial" panose="020B0604020202020204" pitchFamily="34" charset="0"/>
                <a:cs typeface="Arial" panose="020B0604020202020204" pitchFamily="34" charset="0"/>
              </a:rPr>
              <a:t>discover</a:t>
            </a:r>
            <a:r>
              <a:rPr lang="en-US" dirty="0" smtClean="0">
                <a:latin typeface="Arial" panose="020B0604020202020204" pitchFamily="34" charset="0"/>
                <a:cs typeface="Arial" panose="020B0604020202020204" pitchFamily="34" charset="0"/>
              </a:rPr>
              <a:t> the agent, host, and environmental factors that affect health;</a:t>
            </a:r>
          </a:p>
          <a:p>
            <a:pPr marL="174708" indent="-174708">
              <a:lnSpc>
                <a:spcPct val="150000"/>
              </a:lnSpc>
              <a:buFont typeface="Arial" panose="020B0604020202020204" pitchFamily="34" charset="0"/>
              <a:buChar char="•"/>
              <a:defRPr/>
            </a:pPr>
            <a:r>
              <a:rPr lang="en-US" b="1" dirty="0" smtClean="0">
                <a:latin typeface="Arial" panose="020B0604020202020204" pitchFamily="34" charset="0"/>
                <a:cs typeface="Arial" panose="020B0604020202020204" pitchFamily="34" charset="0"/>
              </a:rPr>
              <a:t>determine</a:t>
            </a:r>
            <a:r>
              <a:rPr lang="en-US" dirty="0" smtClean="0">
                <a:latin typeface="Arial" panose="020B0604020202020204" pitchFamily="34" charset="0"/>
                <a:cs typeface="Arial" panose="020B0604020202020204" pitchFamily="34" charset="0"/>
              </a:rPr>
              <a:t> the relative importance of causes of illness, disability, and death;</a:t>
            </a:r>
          </a:p>
          <a:p>
            <a:pPr marL="174708" indent="-174708">
              <a:lnSpc>
                <a:spcPct val="150000"/>
              </a:lnSpc>
              <a:buFont typeface="Arial" panose="020B0604020202020204" pitchFamily="34" charset="0"/>
              <a:buChar char="•"/>
              <a:defRPr/>
            </a:pPr>
            <a:r>
              <a:rPr lang="en-US" b="1" dirty="0" smtClean="0">
                <a:latin typeface="Arial" panose="020B0604020202020204" pitchFamily="34" charset="0"/>
                <a:cs typeface="Arial" panose="020B0604020202020204" pitchFamily="34" charset="0"/>
              </a:rPr>
              <a:t>identify</a:t>
            </a:r>
            <a:r>
              <a:rPr lang="en-US" dirty="0" smtClean="0">
                <a:latin typeface="Arial" panose="020B0604020202020204" pitchFamily="34" charset="0"/>
                <a:cs typeface="Arial" panose="020B0604020202020204" pitchFamily="34" charset="0"/>
              </a:rPr>
              <a:t> those segments of the population that have the greatest risk from specific causes of ill health; and</a:t>
            </a:r>
          </a:p>
          <a:p>
            <a:pPr marL="174708" indent="-174708">
              <a:lnSpc>
                <a:spcPct val="150000"/>
              </a:lnSpc>
              <a:buFont typeface="Arial" panose="020B0604020202020204" pitchFamily="34" charset="0"/>
              <a:buChar char="•"/>
              <a:defRPr/>
            </a:pPr>
            <a:r>
              <a:rPr lang="en-US" b="1" dirty="0" smtClean="0">
                <a:latin typeface="Arial" panose="020B0604020202020204" pitchFamily="34" charset="0"/>
                <a:cs typeface="Arial" panose="020B0604020202020204" pitchFamily="34" charset="0"/>
              </a:rPr>
              <a:t>evaluate</a:t>
            </a:r>
            <a:r>
              <a:rPr lang="en-US" dirty="0" smtClean="0">
                <a:latin typeface="Arial" pitchFamily="34" charset="0"/>
                <a:cs typeface="Arial" pitchFamily="34" charset="0"/>
              </a:rPr>
              <a:t> the effectiveness of health programs and services in improving population health.</a:t>
            </a:r>
          </a:p>
          <a:p>
            <a:pPr eaLnBrk="1" fontAlgn="auto" hangingPunct="1">
              <a:lnSpc>
                <a:spcPct val="150000"/>
              </a:lnSpc>
              <a:spcBef>
                <a:spcPts val="0"/>
              </a:spcBef>
              <a:spcAft>
                <a:spcPts val="0"/>
              </a:spcAft>
              <a:defRPr/>
            </a:pPr>
            <a:r>
              <a:rPr lang="en-US" dirty="0" smtClean="0">
                <a:latin typeface="Arial" pitchFamily="34" charset="0"/>
                <a:cs typeface="Arial" pitchFamily="34" charset="0"/>
              </a:rPr>
              <a:t/>
            </a:r>
            <a:br>
              <a:rPr lang="en-US" dirty="0" smtClean="0">
                <a:latin typeface="Arial" pitchFamily="34" charset="0"/>
                <a:cs typeface="Arial" pitchFamily="34" charset="0"/>
              </a:rPr>
            </a:br>
            <a:r>
              <a:rPr lang="en-US" b="1" dirty="0" smtClean="0">
                <a:solidFill>
                  <a:prstClr val="black"/>
                </a:solidFill>
                <a:latin typeface="Arial" pitchFamily="34" charset="0"/>
                <a:cs typeface="Arial" pitchFamily="34" charset="0"/>
              </a:rPr>
              <a:t>GO</a:t>
            </a:r>
            <a:r>
              <a:rPr lang="en-US" dirty="0" smtClean="0">
                <a:solidFill>
                  <a:prstClr val="black"/>
                </a:solidFill>
                <a:latin typeface="Arial" pitchFamily="34" charset="0"/>
                <a:cs typeface="Arial" pitchFamily="34" charset="0"/>
              </a:rPr>
              <a:t> to next slide.</a:t>
            </a:r>
            <a:endParaRPr lang="en-US" dirty="0">
              <a:latin typeface="Arial" pitchFamily="34" charset="0"/>
              <a:cs typeface="Arial" pitchFamily="34" charset="0"/>
            </a:endParaRPr>
          </a:p>
        </p:txBody>
      </p:sp>
      <p:sp>
        <p:nvSpPr>
          <p:cNvPr id="860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55650" indent="-290513">
              <a:spcBef>
                <a:spcPct val="30000"/>
              </a:spcBef>
              <a:defRPr sz="1200">
                <a:solidFill>
                  <a:schemeClr val="tx1"/>
                </a:solidFill>
                <a:latin typeface="Calibri" pitchFamily="34" charset="0"/>
              </a:defRPr>
            </a:lvl2pPr>
            <a:lvl3pPr marL="1163638" indent="-231775">
              <a:spcBef>
                <a:spcPct val="30000"/>
              </a:spcBef>
              <a:defRPr sz="1200">
                <a:solidFill>
                  <a:schemeClr val="tx1"/>
                </a:solidFill>
                <a:latin typeface="Calibri" pitchFamily="34" charset="0"/>
              </a:defRPr>
            </a:lvl3pPr>
            <a:lvl4pPr marL="1630363" indent="-231775">
              <a:spcBef>
                <a:spcPct val="30000"/>
              </a:spcBef>
              <a:defRPr sz="1200">
                <a:solidFill>
                  <a:schemeClr val="tx1"/>
                </a:solidFill>
                <a:latin typeface="Calibri" pitchFamily="34" charset="0"/>
              </a:defRPr>
            </a:lvl4pPr>
            <a:lvl5pPr marL="2095500" indent="-231775">
              <a:spcBef>
                <a:spcPct val="30000"/>
              </a:spcBef>
              <a:defRPr sz="1200">
                <a:solidFill>
                  <a:schemeClr val="tx1"/>
                </a:solidFill>
                <a:latin typeface="Calibri" pitchFamily="34" charset="0"/>
              </a:defRPr>
            </a:lvl5pPr>
            <a:lvl6pPr marL="2552700" indent="-231775" eaLnBrk="0" fontAlgn="base" hangingPunct="0">
              <a:spcBef>
                <a:spcPct val="30000"/>
              </a:spcBef>
              <a:spcAft>
                <a:spcPct val="0"/>
              </a:spcAft>
              <a:defRPr sz="1200">
                <a:solidFill>
                  <a:schemeClr val="tx1"/>
                </a:solidFill>
                <a:latin typeface="Calibri" pitchFamily="34" charset="0"/>
              </a:defRPr>
            </a:lvl6pPr>
            <a:lvl7pPr marL="3009900" indent="-231775" eaLnBrk="0" fontAlgn="base" hangingPunct="0">
              <a:spcBef>
                <a:spcPct val="30000"/>
              </a:spcBef>
              <a:spcAft>
                <a:spcPct val="0"/>
              </a:spcAft>
              <a:defRPr sz="1200">
                <a:solidFill>
                  <a:schemeClr val="tx1"/>
                </a:solidFill>
                <a:latin typeface="Calibri" pitchFamily="34" charset="0"/>
              </a:defRPr>
            </a:lvl7pPr>
            <a:lvl8pPr marL="3467100" indent="-231775" eaLnBrk="0" fontAlgn="base" hangingPunct="0">
              <a:spcBef>
                <a:spcPct val="30000"/>
              </a:spcBef>
              <a:spcAft>
                <a:spcPct val="0"/>
              </a:spcAft>
              <a:defRPr sz="1200">
                <a:solidFill>
                  <a:schemeClr val="tx1"/>
                </a:solidFill>
                <a:latin typeface="Calibri" pitchFamily="34" charset="0"/>
              </a:defRPr>
            </a:lvl8pPr>
            <a:lvl9pPr marL="3924300" indent="-231775" eaLnBrk="0" fontAlgn="base" hangingPunct="0">
              <a:spcBef>
                <a:spcPct val="30000"/>
              </a:spcBef>
              <a:spcAft>
                <a:spcPct val="0"/>
              </a:spcAft>
              <a:defRPr sz="1200">
                <a:solidFill>
                  <a:schemeClr val="tx1"/>
                </a:solidFill>
                <a:latin typeface="Calibri" pitchFamily="34" charset="0"/>
              </a:defRPr>
            </a:lvl9pPr>
          </a:lstStyle>
          <a:p>
            <a:pPr>
              <a:spcBef>
                <a:spcPct val="0"/>
              </a:spcBef>
            </a:pPr>
            <a:fld id="{CEE14A06-6DA4-4485-8C26-48B287ECF792}" type="slidenum">
              <a:rPr lang="en-US" altLang="en-US" smtClean="0"/>
              <a:pPr>
                <a:spcBef>
                  <a:spcPct val="0"/>
                </a:spcBef>
              </a:pPr>
              <a:t>15</a:t>
            </a:fld>
            <a:endParaRPr lang="en-US" altLang="en-US" smtClean="0"/>
          </a:p>
        </p:txBody>
      </p:sp>
      <p:sp>
        <p:nvSpPr>
          <p:cNvPr id="70661" name="Date Placeholder 4"/>
          <p:cNvSpPr>
            <a:spLocks noGrp="1"/>
          </p:cNvSpPr>
          <p:nvPr>
            <p:ph type="dt" sz="quarter"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57066" indent="-291179">
              <a:defRPr>
                <a:solidFill>
                  <a:schemeClr val="tx1"/>
                </a:solidFill>
                <a:latin typeface="Calibri" pitchFamily="34" charset="0"/>
              </a:defRPr>
            </a:lvl2pPr>
            <a:lvl3pPr marL="1164717" indent="-232943">
              <a:defRPr>
                <a:solidFill>
                  <a:schemeClr val="tx1"/>
                </a:solidFill>
                <a:latin typeface="Calibri" pitchFamily="34" charset="0"/>
              </a:defRPr>
            </a:lvl3pPr>
            <a:lvl4pPr marL="1630604" indent="-232943">
              <a:defRPr>
                <a:solidFill>
                  <a:schemeClr val="tx1"/>
                </a:solidFill>
                <a:latin typeface="Calibri" pitchFamily="34" charset="0"/>
              </a:defRPr>
            </a:lvl4pPr>
            <a:lvl5pPr marL="2096491" indent="-232943">
              <a:defRPr>
                <a:solidFill>
                  <a:schemeClr val="tx1"/>
                </a:solidFill>
                <a:latin typeface="Calibri" pitchFamily="34" charset="0"/>
              </a:defRPr>
            </a:lvl5pPr>
            <a:lvl6pPr marL="2562377" indent="-232943" fontAlgn="base">
              <a:spcBef>
                <a:spcPct val="0"/>
              </a:spcBef>
              <a:spcAft>
                <a:spcPct val="0"/>
              </a:spcAft>
              <a:defRPr>
                <a:solidFill>
                  <a:schemeClr val="tx1"/>
                </a:solidFill>
                <a:latin typeface="Calibri" pitchFamily="34" charset="0"/>
              </a:defRPr>
            </a:lvl6pPr>
            <a:lvl7pPr marL="3028264" indent="-232943" fontAlgn="base">
              <a:spcBef>
                <a:spcPct val="0"/>
              </a:spcBef>
              <a:spcAft>
                <a:spcPct val="0"/>
              </a:spcAft>
              <a:defRPr>
                <a:solidFill>
                  <a:schemeClr val="tx1"/>
                </a:solidFill>
                <a:latin typeface="Calibri" pitchFamily="34" charset="0"/>
              </a:defRPr>
            </a:lvl7pPr>
            <a:lvl8pPr marL="3494151" indent="-232943" fontAlgn="base">
              <a:spcBef>
                <a:spcPct val="0"/>
              </a:spcBef>
              <a:spcAft>
                <a:spcPct val="0"/>
              </a:spcAft>
              <a:defRPr>
                <a:solidFill>
                  <a:schemeClr val="tx1"/>
                </a:solidFill>
                <a:latin typeface="Calibri" pitchFamily="34" charset="0"/>
              </a:defRPr>
            </a:lvl8pPr>
            <a:lvl9pPr marL="3960038" indent="-232943"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518E05B8-BC65-4A5F-B692-EA38DF597DCB}" type="datetime1">
              <a:rPr lang="en-US" altLang="en-US" smtClean="0"/>
              <a:pPr fontAlgn="base">
                <a:spcBef>
                  <a:spcPct val="0"/>
                </a:spcBef>
                <a:spcAft>
                  <a:spcPct val="0"/>
                </a:spcAft>
                <a:defRPr/>
              </a:pPr>
              <a:t>10/14/2022</a:t>
            </a:fld>
            <a:endParaRPr lang="en-US" alt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5171" name="Notes Placeholder 2"/>
          <p:cNvSpPr>
            <a:spLocks noGrp="1"/>
          </p:cNvSpPr>
          <p:nvPr>
            <p:ph type="body" idx="1"/>
          </p:nvPr>
        </p:nvSpPr>
        <p:spPr bwMode="auto">
          <a:xfrm>
            <a:off x="701675" y="4416425"/>
            <a:ext cx="5607050" cy="27114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lnSpc>
                <a:spcPct val="150000"/>
              </a:lnSpc>
              <a:spcBef>
                <a:spcPct val="0"/>
              </a:spcBef>
            </a:pPr>
            <a:r>
              <a:rPr lang="en-US" altLang="en-US" b="1" dirty="0" smtClean="0">
                <a:latin typeface="Arial" charset="0"/>
                <a:cs typeface="Arial" charset="0"/>
              </a:rPr>
              <a:t>SAY:</a:t>
            </a:r>
            <a:br>
              <a:rPr lang="en-US" altLang="en-US" b="1" dirty="0" smtClean="0">
                <a:latin typeface="Arial" charset="0"/>
                <a:cs typeface="Arial" charset="0"/>
              </a:rPr>
            </a:br>
            <a:r>
              <a:rPr lang="en-US" altLang="en-US" b="1" dirty="0" smtClean="0">
                <a:latin typeface="Arial" charset="0"/>
                <a:cs typeface="Arial" charset="0"/>
              </a:rPr>
              <a:t/>
            </a:r>
            <a:br>
              <a:rPr lang="en-US" altLang="en-US" b="1" dirty="0" smtClean="0">
                <a:latin typeface="Arial" charset="0"/>
                <a:cs typeface="Arial" charset="0"/>
              </a:rPr>
            </a:br>
            <a:r>
              <a:rPr lang="en-US" altLang="en-US" dirty="0" smtClean="0">
                <a:latin typeface="Arial" charset="0"/>
                <a:cs typeface="Arial" charset="0"/>
              </a:rPr>
              <a:t>Before we wrap up the course, let’s review what we have learned today.</a:t>
            </a:r>
          </a:p>
          <a:p>
            <a:pPr eaLnBrk="1" hangingPunct="1">
              <a:lnSpc>
                <a:spcPct val="150000"/>
              </a:lnSpc>
              <a:spcBef>
                <a:spcPct val="0"/>
              </a:spcBef>
            </a:pPr>
            <a:endParaRPr lang="en-US" altLang="en-US" dirty="0" smtClean="0">
              <a:latin typeface="Arial" charset="0"/>
              <a:cs typeface="Arial" charset="0"/>
            </a:endParaRPr>
          </a:p>
          <a:p>
            <a:pPr eaLnBrk="1" hangingPunct="1">
              <a:lnSpc>
                <a:spcPct val="150000"/>
              </a:lnSpc>
              <a:spcBef>
                <a:spcPct val="0"/>
              </a:spcBef>
            </a:pPr>
            <a:r>
              <a:rPr lang="en-US" altLang="en-US" dirty="0" smtClean="0">
                <a:latin typeface="Arial" charset="0"/>
                <a:cs typeface="Arial" charset="0"/>
              </a:rPr>
              <a:t>During this course, we have</a:t>
            </a:r>
          </a:p>
          <a:p>
            <a:pPr eaLnBrk="1" hangingPunct="1">
              <a:lnSpc>
                <a:spcPct val="150000"/>
              </a:lnSpc>
              <a:spcBef>
                <a:spcPct val="0"/>
              </a:spcBef>
            </a:pPr>
            <a:r>
              <a:rPr lang="en-US" altLang="en-US" dirty="0" smtClean="0">
                <a:latin typeface="Arial" charset="0"/>
                <a:cs typeface="Arial" charset="0"/>
              </a:rPr>
              <a:t/>
            </a:r>
            <a:br>
              <a:rPr lang="en-US" altLang="en-US" dirty="0" smtClean="0">
                <a:latin typeface="Arial" charset="0"/>
                <a:cs typeface="Arial" charset="0"/>
              </a:rPr>
            </a:br>
            <a:r>
              <a:rPr lang="en-US" altLang="en-US" dirty="0" smtClean="0">
                <a:latin typeface="Arial" charset="0"/>
                <a:cs typeface="Arial" charset="0"/>
              </a:rPr>
              <a:t>&lt;</a:t>
            </a:r>
            <a:r>
              <a:rPr lang="en-US" altLang="en-US" b="1" dirty="0" smtClean="0">
                <a:latin typeface="Arial" charset="0"/>
                <a:cs typeface="Arial" charset="0"/>
              </a:rPr>
              <a:t>READ</a:t>
            </a:r>
            <a:r>
              <a:rPr lang="en-US" altLang="en-US" dirty="0" smtClean="0">
                <a:latin typeface="Arial" charset="0"/>
                <a:cs typeface="Arial" charset="0"/>
              </a:rPr>
              <a:t> the bullets from the slide.&gt;</a:t>
            </a:r>
          </a:p>
          <a:p>
            <a:pPr eaLnBrk="1" hangingPunct="1">
              <a:lnSpc>
                <a:spcPct val="150000"/>
              </a:lnSpc>
              <a:spcBef>
                <a:spcPct val="0"/>
              </a:spcBef>
            </a:pPr>
            <a:endParaRPr lang="en-US" altLang="en-US" dirty="0" smtClean="0">
              <a:latin typeface="Arial" charset="0"/>
              <a:cs typeface="Arial" charset="0"/>
            </a:endParaRPr>
          </a:p>
          <a:p>
            <a:pPr eaLnBrk="1" hangingPunct="1">
              <a:lnSpc>
                <a:spcPct val="150000"/>
              </a:lnSpc>
              <a:spcBef>
                <a:spcPct val="0"/>
              </a:spcBef>
            </a:pPr>
            <a:r>
              <a:rPr lang="en-US" altLang="en-US" b="1" dirty="0" smtClean="0">
                <a:solidFill>
                  <a:srgbClr val="000000"/>
                </a:solidFill>
                <a:latin typeface="Arial" charset="0"/>
                <a:cs typeface="Arial" charset="0"/>
              </a:rPr>
              <a:t>GO</a:t>
            </a:r>
            <a:r>
              <a:rPr lang="en-US" altLang="en-US" dirty="0" smtClean="0">
                <a:solidFill>
                  <a:srgbClr val="000000"/>
                </a:solidFill>
                <a:latin typeface="Arial" charset="0"/>
                <a:cs typeface="Arial" charset="0"/>
              </a:rPr>
              <a:t> to next slide.</a:t>
            </a:r>
            <a:endParaRPr lang="en-US" altLang="en-US" dirty="0" smtClean="0">
              <a:latin typeface="Arial" charset="0"/>
              <a:cs typeface="Arial" charset="0"/>
            </a:endParaRPr>
          </a:p>
        </p:txBody>
      </p:sp>
      <p:sp>
        <p:nvSpPr>
          <p:cNvPr id="135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55650" indent="-290513">
              <a:spcBef>
                <a:spcPct val="30000"/>
              </a:spcBef>
              <a:defRPr sz="1200">
                <a:solidFill>
                  <a:schemeClr val="tx1"/>
                </a:solidFill>
                <a:latin typeface="Calibri" pitchFamily="34" charset="0"/>
              </a:defRPr>
            </a:lvl2pPr>
            <a:lvl3pPr marL="1163638" indent="-231775">
              <a:spcBef>
                <a:spcPct val="30000"/>
              </a:spcBef>
              <a:defRPr sz="1200">
                <a:solidFill>
                  <a:schemeClr val="tx1"/>
                </a:solidFill>
                <a:latin typeface="Calibri" pitchFamily="34" charset="0"/>
              </a:defRPr>
            </a:lvl3pPr>
            <a:lvl4pPr marL="1630363" indent="-231775">
              <a:spcBef>
                <a:spcPct val="30000"/>
              </a:spcBef>
              <a:defRPr sz="1200">
                <a:solidFill>
                  <a:schemeClr val="tx1"/>
                </a:solidFill>
                <a:latin typeface="Calibri" pitchFamily="34" charset="0"/>
              </a:defRPr>
            </a:lvl4pPr>
            <a:lvl5pPr marL="2095500" indent="-231775">
              <a:spcBef>
                <a:spcPct val="30000"/>
              </a:spcBef>
              <a:defRPr sz="1200">
                <a:solidFill>
                  <a:schemeClr val="tx1"/>
                </a:solidFill>
                <a:latin typeface="Calibri" pitchFamily="34" charset="0"/>
              </a:defRPr>
            </a:lvl5pPr>
            <a:lvl6pPr marL="2552700" indent="-231775" eaLnBrk="0" fontAlgn="base" hangingPunct="0">
              <a:spcBef>
                <a:spcPct val="30000"/>
              </a:spcBef>
              <a:spcAft>
                <a:spcPct val="0"/>
              </a:spcAft>
              <a:defRPr sz="1200">
                <a:solidFill>
                  <a:schemeClr val="tx1"/>
                </a:solidFill>
                <a:latin typeface="Calibri" pitchFamily="34" charset="0"/>
              </a:defRPr>
            </a:lvl6pPr>
            <a:lvl7pPr marL="3009900" indent="-231775" eaLnBrk="0" fontAlgn="base" hangingPunct="0">
              <a:spcBef>
                <a:spcPct val="30000"/>
              </a:spcBef>
              <a:spcAft>
                <a:spcPct val="0"/>
              </a:spcAft>
              <a:defRPr sz="1200">
                <a:solidFill>
                  <a:schemeClr val="tx1"/>
                </a:solidFill>
                <a:latin typeface="Calibri" pitchFamily="34" charset="0"/>
              </a:defRPr>
            </a:lvl7pPr>
            <a:lvl8pPr marL="3467100" indent="-231775" eaLnBrk="0" fontAlgn="base" hangingPunct="0">
              <a:spcBef>
                <a:spcPct val="30000"/>
              </a:spcBef>
              <a:spcAft>
                <a:spcPct val="0"/>
              </a:spcAft>
              <a:defRPr sz="1200">
                <a:solidFill>
                  <a:schemeClr val="tx1"/>
                </a:solidFill>
                <a:latin typeface="Calibri" pitchFamily="34" charset="0"/>
              </a:defRPr>
            </a:lvl8pPr>
            <a:lvl9pPr marL="3924300" indent="-231775" eaLnBrk="0" fontAlgn="base" hangingPunct="0">
              <a:spcBef>
                <a:spcPct val="30000"/>
              </a:spcBef>
              <a:spcAft>
                <a:spcPct val="0"/>
              </a:spcAft>
              <a:defRPr sz="1200">
                <a:solidFill>
                  <a:schemeClr val="tx1"/>
                </a:solidFill>
                <a:latin typeface="Calibri" pitchFamily="34" charset="0"/>
              </a:defRPr>
            </a:lvl9pPr>
          </a:lstStyle>
          <a:p>
            <a:pPr>
              <a:spcBef>
                <a:spcPct val="0"/>
              </a:spcBef>
            </a:pPr>
            <a:fld id="{1F923737-DF2C-4C05-AA71-4B5989D14E08}" type="slidenum">
              <a:rPr lang="en-US" altLang="en-US" smtClean="0"/>
              <a:pPr>
                <a:spcBef>
                  <a:spcPct val="0"/>
                </a:spcBef>
              </a:pPr>
              <a:t>2</a:t>
            </a:fld>
            <a:endParaRPr lang="en-US" altLang="en-US" dirty="0" smtClean="0"/>
          </a:p>
        </p:txBody>
      </p:sp>
      <p:sp>
        <p:nvSpPr>
          <p:cNvPr id="109573" name="Date Placeholder 4"/>
          <p:cNvSpPr>
            <a:spLocks noGrp="1"/>
          </p:cNvSpPr>
          <p:nvPr>
            <p:ph type="dt" sz="quarter"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57066" indent="-291179">
              <a:defRPr>
                <a:solidFill>
                  <a:schemeClr val="tx1"/>
                </a:solidFill>
                <a:latin typeface="Calibri" pitchFamily="34" charset="0"/>
              </a:defRPr>
            </a:lvl2pPr>
            <a:lvl3pPr marL="1164717" indent="-232943">
              <a:defRPr>
                <a:solidFill>
                  <a:schemeClr val="tx1"/>
                </a:solidFill>
                <a:latin typeface="Calibri" pitchFamily="34" charset="0"/>
              </a:defRPr>
            </a:lvl3pPr>
            <a:lvl4pPr marL="1630604" indent="-232943">
              <a:defRPr>
                <a:solidFill>
                  <a:schemeClr val="tx1"/>
                </a:solidFill>
                <a:latin typeface="Calibri" pitchFamily="34" charset="0"/>
              </a:defRPr>
            </a:lvl4pPr>
            <a:lvl5pPr marL="2096491" indent="-232943">
              <a:defRPr>
                <a:solidFill>
                  <a:schemeClr val="tx1"/>
                </a:solidFill>
                <a:latin typeface="Calibri" pitchFamily="34" charset="0"/>
              </a:defRPr>
            </a:lvl5pPr>
            <a:lvl6pPr marL="2562377" indent="-232943" fontAlgn="base">
              <a:spcBef>
                <a:spcPct val="0"/>
              </a:spcBef>
              <a:spcAft>
                <a:spcPct val="0"/>
              </a:spcAft>
              <a:defRPr>
                <a:solidFill>
                  <a:schemeClr val="tx1"/>
                </a:solidFill>
                <a:latin typeface="Calibri" pitchFamily="34" charset="0"/>
              </a:defRPr>
            </a:lvl6pPr>
            <a:lvl7pPr marL="3028264" indent="-232943" fontAlgn="base">
              <a:spcBef>
                <a:spcPct val="0"/>
              </a:spcBef>
              <a:spcAft>
                <a:spcPct val="0"/>
              </a:spcAft>
              <a:defRPr>
                <a:solidFill>
                  <a:schemeClr val="tx1"/>
                </a:solidFill>
                <a:latin typeface="Calibri" pitchFamily="34" charset="0"/>
              </a:defRPr>
            </a:lvl7pPr>
            <a:lvl8pPr marL="3494151" indent="-232943" fontAlgn="base">
              <a:spcBef>
                <a:spcPct val="0"/>
              </a:spcBef>
              <a:spcAft>
                <a:spcPct val="0"/>
              </a:spcAft>
              <a:defRPr>
                <a:solidFill>
                  <a:schemeClr val="tx1"/>
                </a:solidFill>
                <a:latin typeface="Calibri" pitchFamily="34" charset="0"/>
              </a:defRPr>
            </a:lvl8pPr>
            <a:lvl9pPr marL="3960038" indent="-232943"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86A23028-C590-431B-AD6C-EE2EE647D4B7}" type="datetime1">
              <a:rPr lang="en-US" altLang="en-US" smtClean="0"/>
              <a:pPr fontAlgn="base">
                <a:spcBef>
                  <a:spcPct val="0"/>
                </a:spcBef>
                <a:spcAft>
                  <a:spcPct val="0"/>
                </a:spcAft>
                <a:defRPr/>
              </a:pPr>
              <a:t>10/14/2022</a:t>
            </a:fld>
            <a:endParaRPr lang="en-US" alt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5171" name="Notes Placeholder 2"/>
          <p:cNvSpPr>
            <a:spLocks noGrp="1"/>
          </p:cNvSpPr>
          <p:nvPr>
            <p:ph type="body" idx="1"/>
          </p:nvPr>
        </p:nvSpPr>
        <p:spPr bwMode="auto">
          <a:xfrm>
            <a:off x="701675" y="4416425"/>
            <a:ext cx="5607050" cy="27114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lnSpc>
                <a:spcPct val="150000"/>
              </a:lnSpc>
              <a:spcBef>
                <a:spcPct val="0"/>
              </a:spcBef>
            </a:pPr>
            <a:r>
              <a:rPr lang="en-US" altLang="en-US" b="1" dirty="0" smtClean="0">
                <a:latin typeface="Arial" charset="0"/>
                <a:cs typeface="Arial" charset="0"/>
              </a:rPr>
              <a:t>SAY:</a:t>
            </a:r>
            <a:br>
              <a:rPr lang="en-US" altLang="en-US" b="1" dirty="0" smtClean="0">
                <a:latin typeface="Arial" charset="0"/>
                <a:cs typeface="Arial" charset="0"/>
              </a:rPr>
            </a:br>
            <a:r>
              <a:rPr lang="en-US" altLang="en-US" b="1" dirty="0" smtClean="0">
                <a:latin typeface="Arial" charset="0"/>
                <a:cs typeface="Arial" charset="0"/>
              </a:rPr>
              <a:t/>
            </a:r>
            <a:br>
              <a:rPr lang="en-US" altLang="en-US" b="1" dirty="0" smtClean="0">
                <a:latin typeface="Arial" charset="0"/>
                <a:cs typeface="Arial" charset="0"/>
              </a:rPr>
            </a:br>
            <a:r>
              <a:rPr lang="en-US" altLang="en-US" dirty="0" smtClean="0">
                <a:latin typeface="Arial" charset="0"/>
                <a:cs typeface="Arial" charset="0"/>
              </a:rPr>
              <a:t>Before we wrap up the course, let’s review what we have learned today.</a:t>
            </a:r>
          </a:p>
          <a:p>
            <a:pPr eaLnBrk="1" hangingPunct="1">
              <a:lnSpc>
                <a:spcPct val="150000"/>
              </a:lnSpc>
              <a:spcBef>
                <a:spcPct val="0"/>
              </a:spcBef>
            </a:pPr>
            <a:endParaRPr lang="en-US" altLang="en-US" dirty="0" smtClean="0">
              <a:latin typeface="Arial" charset="0"/>
              <a:cs typeface="Arial" charset="0"/>
            </a:endParaRPr>
          </a:p>
          <a:p>
            <a:pPr eaLnBrk="1" hangingPunct="1">
              <a:lnSpc>
                <a:spcPct val="150000"/>
              </a:lnSpc>
              <a:spcBef>
                <a:spcPct val="0"/>
              </a:spcBef>
            </a:pPr>
            <a:r>
              <a:rPr lang="en-US" altLang="en-US" dirty="0" smtClean="0">
                <a:latin typeface="Arial" charset="0"/>
                <a:cs typeface="Arial" charset="0"/>
              </a:rPr>
              <a:t>During this course, we have</a:t>
            </a:r>
          </a:p>
          <a:p>
            <a:pPr eaLnBrk="1" hangingPunct="1">
              <a:lnSpc>
                <a:spcPct val="150000"/>
              </a:lnSpc>
              <a:spcBef>
                <a:spcPct val="0"/>
              </a:spcBef>
            </a:pPr>
            <a:r>
              <a:rPr lang="en-US" altLang="en-US" dirty="0" smtClean="0">
                <a:latin typeface="Arial" charset="0"/>
                <a:cs typeface="Arial" charset="0"/>
              </a:rPr>
              <a:t/>
            </a:r>
            <a:br>
              <a:rPr lang="en-US" altLang="en-US" dirty="0" smtClean="0">
                <a:latin typeface="Arial" charset="0"/>
                <a:cs typeface="Arial" charset="0"/>
              </a:rPr>
            </a:br>
            <a:r>
              <a:rPr lang="en-US" altLang="en-US" dirty="0" smtClean="0">
                <a:latin typeface="Arial" charset="0"/>
                <a:cs typeface="Arial" charset="0"/>
              </a:rPr>
              <a:t>&lt;</a:t>
            </a:r>
            <a:r>
              <a:rPr lang="en-US" altLang="en-US" b="1" dirty="0" smtClean="0">
                <a:latin typeface="Arial" charset="0"/>
                <a:cs typeface="Arial" charset="0"/>
              </a:rPr>
              <a:t>READ</a:t>
            </a:r>
            <a:r>
              <a:rPr lang="en-US" altLang="en-US" dirty="0" smtClean="0">
                <a:latin typeface="Arial" charset="0"/>
                <a:cs typeface="Arial" charset="0"/>
              </a:rPr>
              <a:t> the bullets from the slide.&gt;</a:t>
            </a:r>
          </a:p>
          <a:p>
            <a:pPr eaLnBrk="1" hangingPunct="1">
              <a:lnSpc>
                <a:spcPct val="150000"/>
              </a:lnSpc>
              <a:spcBef>
                <a:spcPct val="0"/>
              </a:spcBef>
            </a:pPr>
            <a:endParaRPr lang="en-US" altLang="en-US" dirty="0" smtClean="0">
              <a:latin typeface="Arial" charset="0"/>
              <a:cs typeface="Arial" charset="0"/>
            </a:endParaRPr>
          </a:p>
          <a:p>
            <a:pPr eaLnBrk="1" hangingPunct="1">
              <a:lnSpc>
                <a:spcPct val="150000"/>
              </a:lnSpc>
              <a:spcBef>
                <a:spcPct val="0"/>
              </a:spcBef>
            </a:pPr>
            <a:r>
              <a:rPr lang="en-US" altLang="en-US" b="1" dirty="0" smtClean="0">
                <a:solidFill>
                  <a:srgbClr val="000000"/>
                </a:solidFill>
                <a:latin typeface="Arial" charset="0"/>
                <a:cs typeface="Arial" charset="0"/>
              </a:rPr>
              <a:t>GO</a:t>
            </a:r>
            <a:r>
              <a:rPr lang="en-US" altLang="en-US" dirty="0" smtClean="0">
                <a:solidFill>
                  <a:srgbClr val="000000"/>
                </a:solidFill>
                <a:latin typeface="Arial" charset="0"/>
                <a:cs typeface="Arial" charset="0"/>
              </a:rPr>
              <a:t> to next slide.</a:t>
            </a:r>
            <a:endParaRPr lang="en-US" altLang="en-US" dirty="0" smtClean="0">
              <a:latin typeface="Arial" charset="0"/>
              <a:cs typeface="Arial" charset="0"/>
            </a:endParaRPr>
          </a:p>
        </p:txBody>
      </p:sp>
      <p:sp>
        <p:nvSpPr>
          <p:cNvPr id="135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55650" indent="-290513">
              <a:spcBef>
                <a:spcPct val="30000"/>
              </a:spcBef>
              <a:defRPr sz="1200">
                <a:solidFill>
                  <a:schemeClr val="tx1"/>
                </a:solidFill>
                <a:latin typeface="Calibri" pitchFamily="34" charset="0"/>
              </a:defRPr>
            </a:lvl2pPr>
            <a:lvl3pPr marL="1163638" indent="-231775">
              <a:spcBef>
                <a:spcPct val="30000"/>
              </a:spcBef>
              <a:defRPr sz="1200">
                <a:solidFill>
                  <a:schemeClr val="tx1"/>
                </a:solidFill>
                <a:latin typeface="Calibri" pitchFamily="34" charset="0"/>
              </a:defRPr>
            </a:lvl3pPr>
            <a:lvl4pPr marL="1630363" indent="-231775">
              <a:spcBef>
                <a:spcPct val="30000"/>
              </a:spcBef>
              <a:defRPr sz="1200">
                <a:solidFill>
                  <a:schemeClr val="tx1"/>
                </a:solidFill>
                <a:latin typeface="Calibri" pitchFamily="34" charset="0"/>
              </a:defRPr>
            </a:lvl4pPr>
            <a:lvl5pPr marL="2095500" indent="-231775">
              <a:spcBef>
                <a:spcPct val="30000"/>
              </a:spcBef>
              <a:defRPr sz="1200">
                <a:solidFill>
                  <a:schemeClr val="tx1"/>
                </a:solidFill>
                <a:latin typeface="Calibri" pitchFamily="34" charset="0"/>
              </a:defRPr>
            </a:lvl5pPr>
            <a:lvl6pPr marL="2552700" indent="-231775" eaLnBrk="0" fontAlgn="base" hangingPunct="0">
              <a:spcBef>
                <a:spcPct val="30000"/>
              </a:spcBef>
              <a:spcAft>
                <a:spcPct val="0"/>
              </a:spcAft>
              <a:defRPr sz="1200">
                <a:solidFill>
                  <a:schemeClr val="tx1"/>
                </a:solidFill>
                <a:latin typeface="Calibri" pitchFamily="34" charset="0"/>
              </a:defRPr>
            </a:lvl6pPr>
            <a:lvl7pPr marL="3009900" indent="-231775" eaLnBrk="0" fontAlgn="base" hangingPunct="0">
              <a:spcBef>
                <a:spcPct val="30000"/>
              </a:spcBef>
              <a:spcAft>
                <a:spcPct val="0"/>
              </a:spcAft>
              <a:defRPr sz="1200">
                <a:solidFill>
                  <a:schemeClr val="tx1"/>
                </a:solidFill>
                <a:latin typeface="Calibri" pitchFamily="34" charset="0"/>
              </a:defRPr>
            </a:lvl7pPr>
            <a:lvl8pPr marL="3467100" indent="-231775" eaLnBrk="0" fontAlgn="base" hangingPunct="0">
              <a:spcBef>
                <a:spcPct val="30000"/>
              </a:spcBef>
              <a:spcAft>
                <a:spcPct val="0"/>
              </a:spcAft>
              <a:defRPr sz="1200">
                <a:solidFill>
                  <a:schemeClr val="tx1"/>
                </a:solidFill>
                <a:latin typeface="Calibri" pitchFamily="34" charset="0"/>
              </a:defRPr>
            </a:lvl8pPr>
            <a:lvl9pPr marL="3924300" indent="-231775" eaLnBrk="0" fontAlgn="base" hangingPunct="0">
              <a:spcBef>
                <a:spcPct val="30000"/>
              </a:spcBef>
              <a:spcAft>
                <a:spcPct val="0"/>
              </a:spcAft>
              <a:defRPr sz="1200">
                <a:solidFill>
                  <a:schemeClr val="tx1"/>
                </a:solidFill>
                <a:latin typeface="Calibri" pitchFamily="34" charset="0"/>
              </a:defRPr>
            </a:lvl9pPr>
          </a:lstStyle>
          <a:p>
            <a:pPr>
              <a:spcBef>
                <a:spcPct val="0"/>
              </a:spcBef>
            </a:pPr>
            <a:fld id="{1F923737-DF2C-4C05-AA71-4B5989D14E08}" type="slidenum">
              <a:rPr lang="en-US" altLang="en-US" smtClean="0"/>
              <a:pPr>
                <a:spcBef>
                  <a:spcPct val="0"/>
                </a:spcBef>
              </a:pPr>
              <a:t>3</a:t>
            </a:fld>
            <a:endParaRPr lang="en-US" altLang="en-US" dirty="0" smtClean="0"/>
          </a:p>
        </p:txBody>
      </p:sp>
      <p:sp>
        <p:nvSpPr>
          <p:cNvPr id="109573" name="Date Placeholder 4"/>
          <p:cNvSpPr>
            <a:spLocks noGrp="1"/>
          </p:cNvSpPr>
          <p:nvPr>
            <p:ph type="dt" sz="quarter"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57066" indent="-291179">
              <a:defRPr>
                <a:solidFill>
                  <a:schemeClr val="tx1"/>
                </a:solidFill>
                <a:latin typeface="Calibri" pitchFamily="34" charset="0"/>
              </a:defRPr>
            </a:lvl2pPr>
            <a:lvl3pPr marL="1164717" indent="-232943">
              <a:defRPr>
                <a:solidFill>
                  <a:schemeClr val="tx1"/>
                </a:solidFill>
                <a:latin typeface="Calibri" pitchFamily="34" charset="0"/>
              </a:defRPr>
            </a:lvl3pPr>
            <a:lvl4pPr marL="1630604" indent="-232943">
              <a:defRPr>
                <a:solidFill>
                  <a:schemeClr val="tx1"/>
                </a:solidFill>
                <a:latin typeface="Calibri" pitchFamily="34" charset="0"/>
              </a:defRPr>
            </a:lvl4pPr>
            <a:lvl5pPr marL="2096491" indent="-232943">
              <a:defRPr>
                <a:solidFill>
                  <a:schemeClr val="tx1"/>
                </a:solidFill>
                <a:latin typeface="Calibri" pitchFamily="34" charset="0"/>
              </a:defRPr>
            </a:lvl5pPr>
            <a:lvl6pPr marL="2562377" indent="-232943" fontAlgn="base">
              <a:spcBef>
                <a:spcPct val="0"/>
              </a:spcBef>
              <a:spcAft>
                <a:spcPct val="0"/>
              </a:spcAft>
              <a:defRPr>
                <a:solidFill>
                  <a:schemeClr val="tx1"/>
                </a:solidFill>
                <a:latin typeface="Calibri" pitchFamily="34" charset="0"/>
              </a:defRPr>
            </a:lvl6pPr>
            <a:lvl7pPr marL="3028264" indent="-232943" fontAlgn="base">
              <a:spcBef>
                <a:spcPct val="0"/>
              </a:spcBef>
              <a:spcAft>
                <a:spcPct val="0"/>
              </a:spcAft>
              <a:defRPr>
                <a:solidFill>
                  <a:schemeClr val="tx1"/>
                </a:solidFill>
                <a:latin typeface="Calibri" pitchFamily="34" charset="0"/>
              </a:defRPr>
            </a:lvl7pPr>
            <a:lvl8pPr marL="3494151" indent="-232943" fontAlgn="base">
              <a:spcBef>
                <a:spcPct val="0"/>
              </a:spcBef>
              <a:spcAft>
                <a:spcPct val="0"/>
              </a:spcAft>
              <a:defRPr>
                <a:solidFill>
                  <a:schemeClr val="tx1"/>
                </a:solidFill>
                <a:latin typeface="Calibri" pitchFamily="34" charset="0"/>
              </a:defRPr>
            </a:lvl8pPr>
            <a:lvl9pPr marL="3960038" indent="-232943"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86A23028-C590-431B-AD6C-EE2EE647D4B7}" type="datetime1">
              <a:rPr lang="en-US" altLang="en-US" smtClean="0"/>
              <a:pPr fontAlgn="base">
                <a:spcBef>
                  <a:spcPct val="0"/>
                </a:spcBef>
                <a:spcAft>
                  <a:spcPct val="0"/>
                </a:spcAft>
                <a:defRPr/>
              </a:pPr>
              <a:t>10/14/2022</a:t>
            </a:fld>
            <a:endParaRPr lang="en-US" alt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5171" name="Notes Placeholder 2"/>
          <p:cNvSpPr>
            <a:spLocks noGrp="1"/>
          </p:cNvSpPr>
          <p:nvPr>
            <p:ph type="body" idx="1"/>
          </p:nvPr>
        </p:nvSpPr>
        <p:spPr bwMode="auto">
          <a:xfrm>
            <a:off x="701675" y="4416425"/>
            <a:ext cx="5607050" cy="27114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lnSpc>
                <a:spcPct val="150000"/>
              </a:lnSpc>
              <a:spcBef>
                <a:spcPct val="0"/>
              </a:spcBef>
            </a:pPr>
            <a:r>
              <a:rPr lang="en-US" altLang="en-US" b="1" dirty="0" smtClean="0">
                <a:latin typeface="Arial" charset="0"/>
                <a:cs typeface="Arial" charset="0"/>
              </a:rPr>
              <a:t>SAY:</a:t>
            </a:r>
            <a:br>
              <a:rPr lang="en-US" altLang="en-US" b="1" dirty="0" smtClean="0">
                <a:latin typeface="Arial" charset="0"/>
                <a:cs typeface="Arial" charset="0"/>
              </a:rPr>
            </a:br>
            <a:r>
              <a:rPr lang="en-US" altLang="en-US" b="1" dirty="0" smtClean="0">
                <a:latin typeface="Arial" charset="0"/>
                <a:cs typeface="Arial" charset="0"/>
              </a:rPr>
              <a:t/>
            </a:r>
            <a:br>
              <a:rPr lang="en-US" altLang="en-US" b="1" dirty="0" smtClean="0">
                <a:latin typeface="Arial" charset="0"/>
                <a:cs typeface="Arial" charset="0"/>
              </a:rPr>
            </a:br>
            <a:r>
              <a:rPr lang="en-US" altLang="en-US" dirty="0" smtClean="0">
                <a:latin typeface="Arial" charset="0"/>
                <a:cs typeface="Arial" charset="0"/>
              </a:rPr>
              <a:t>Before we wrap up the course, let’s review what we have learned today.</a:t>
            </a:r>
          </a:p>
          <a:p>
            <a:pPr eaLnBrk="1" hangingPunct="1">
              <a:lnSpc>
                <a:spcPct val="150000"/>
              </a:lnSpc>
              <a:spcBef>
                <a:spcPct val="0"/>
              </a:spcBef>
            </a:pPr>
            <a:endParaRPr lang="en-US" altLang="en-US" dirty="0" smtClean="0">
              <a:latin typeface="Arial" charset="0"/>
              <a:cs typeface="Arial" charset="0"/>
            </a:endParaRPr>
          </a:p>
          <a:p>
            <a:pPr eaLnBrk="1" hangingPunct="1">
              <a:lnSpc>
                <a:spcPct val="150000"/>
              </a:lnSpc>
              <a:spcBef>
                <a:spcPct val="0"/>
              </a:spcBef>
            </a:pPr>
            <a:r>
              <a:rPr lang="en-US" altLang="en-US" dirty="0" smtClean="0">
                <a:latin typeface="Arial" charset="0"/>
                <a:cs typeface="Arial" charset="0"/>
              </a:rPr>
              <a:t>During this course, we have</a:t>
            </a:r>
          </a:p>
          <a:p>
            <a:pPr eaLnBrk="1" hangingPunct="1">
              <a:lnSpc>
                <a:spcPct val="150000"/>
              </a:lnSpc>
              <a:spcBef>
                <a:spcPct val="0"/>
              </a:spcBef>
            </a:pPr>
            <a:r>
              <a:rPr lang="en-US" altLang="en-US" dirty="0" smtClean="0">
                <a:latin typeface="Arial" charset="0"/>
                <a:cs typeface="Arial" charset="0"/>
              </a:rPr>
              <a:t/>
            </a:r>
            <a:br>
              <a:rPr lang="en-US" altLang="en-US" dirty="0" smtClean="0">
                <a:latin typeface="Arial" charset="0"/>
                <a:cs typeface="Arial" charset="0"/>
              </a:rPr>
            </a:br>
            <a:r>
              <a:rPr lang="en-US" altLang="en-US" dirty="0" smtClean="0">
                <a:latin typeface="Arial" charset="0"/>
                <a:cs typeface="Arial" charset="0"/>
              </a:rPr>
              <a:t>&lt;</a:t>
            </a:r>
            <a:r>
              <a:rPr lang="en-US" altLang="en-US" b="1" dirty="0" smtClean="0">
                <a:latin typeface="Arial" charset="0"/>
                <a:cs typeface="Arial" charset="0"/>
              </a:rPr>
              <a:t>READ</a:t>
            </a:r>
            <a:r>
              <a:rPr lang="en-US" altLang="en-US" dirty="0" smtClean="0">
                <a:latin typeface="Arial" charset="0"/>
                <a:cs typeface="Arial" charset="0"/>
              </a:rPr>
              <a:t> the bullets from the slide.&gt;</a:t>
            </a:r>
          </a:p>
          <a:p>
            <a:pPr eaLnBrk="1" hangingPunct="1">
              <a:lnSpc>
                <a:spcPct val="150000"/>
              </a:lnSpc>
              <a:spcBef>
                <a:spcPct val="0"/>
              </a:spcBef>
            </a:pPr>
            <a:endParaRPr lang="en-US" altLang="en-US" dirty="0" smtClean="0">
              <a:latin typeface="Arial" charset="0"/>
              <a:cs typeface="Arial" charset="0"/>
            </a:endParaRPr>
          </a:p>
          <a:p>
            <a:pPr eaLnBrk="1" hangingPunct="1">
              <a:lnSpc>
                <a:spcPct val="150000"/>
              </a:lnSpc>
              <a:spcBef>
                <a:spcPct val="0"/>
              </a:spcBef>
            </a:pPr>
            <a:r>
              <a:rPr lang="en-US" altLang="en-US" b="1" dirty="0" smtClean="0">
                <a:solidFill>
                  <a:srgbClr val="000000"/>
                </a:solidFill>
                <a:latin typeface="Arial" charset="0"/>
                <a:cs typeface="Arial" charset="0"/>
              </a:rPr>
              <a:t>GO</a:t>
            </a:r>
            <a:r>
              <a:rPr lang="en-US" altLang="en-US" dirty="0" smtClean="0">
                <a:solidFill>
                  <a:srgbClr val="000000"/>
                </a:solidFill>
                <a:latin typeface="Arial" charset="0"/>
                <a:cs typeface="Arial" charset="0"/>
              </a:rPr>
              <a:t> to next slide.</a:t>
            </a:r>
            <a:endParaRPr lang="en-US" altLang="en-US" dirty="0" smtClean="0">
              <a:latin typeface="Arial" charset="0"/>
              <a:cs typeface="Arial" charset="0"/>
            </a:endParaRPr>
          </a:p>
        </p:txBody>
      </p:sp>
      <p:sp>
        <p:nvSpPr>
          <p:cNvPr id="135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55650" indent="-290513">
              <a:spcBef>
                <a:spcPct val="30000"/>
              </a:spcBef>
              <a:defRPr sz="1200">
                <a:solidFill>
                  <a:schemeClr val="tx1"/>
                </a:solidFill>
                <a:latin typeface="Calibri" pitchFamily="34" charset="0"/>
              </a:defRPr>
            </a:lvl2pPr>
            <a:lvl3pPr marL="1163638" indent="-231775">
              <a:spcBef>
                <a:spcPct val="30000"/>
              </a:spcBef>
              <a:defRPr sz="1200">
                <a:solidFill>
                  <a:schemeClr val="tx1"/>
                </a:solidFill>
                <a:latin typeface="Calibri" pitchFamily="34" charset="0"/>
              </a:defRPr>
            </a:lvl3pPr>
            <a:lvl4pPr marL="1630363" indent="-231775">
              <a:spcBef>
                <a:spcPct val="30000"/>
              </a:spcBef>
              <a:defRPr sz="1200">
                <a:solidFill>
                  <a:schemeClr val="tx1"/>
                </a:solidFill>
                <a:latin typeface="Calibri" pitchFamily="34" charset="0"/>
              </a:defRPr>
            </a:lvl4pPr>
            <a:lvl5pPr marL="2095500" indent="-231775">
              <a:spcBef>
                <a:spcPct val="30000"/>
              </a:spcBef>
              <a:defRPr sz="1200">
                <a:solidFill>
                  <a:schemeClr val="tx1"/>
                </a:solidFill>
                <a:latin typeface="Calibri" pitchFamily="34" charset="0"/>
              </a:defRPr>
            </a:lvl5pPr>
            <a:lvl6pPr marL="2552700" indent="-231775" eaLnBrk="0" fontAlgn="base" hangingPunct="0">
              <a:spcBef>
                <a:spcPct val="30000"/>
              </a:spcBef>
              <a:spcAft>
                <a:spcPct val="0"/>
              </a:spcAft>
              <a:defRPr sz="1200">
                <a:solidFill>
                  <a:schemeClr val="tx1"/>
                </a:solidFill>
                <a:latin typeface="Calibri" pitchFamily="34" charset="0"/>
              </a:defRPr>
            </a:lvl6pPr>
            <a:lvl7pPr marL="3009900" indent="-231775" eaLnBrk="0" fontAlgn="base" hangingPunct="0">
              <a:spcBef>
                <a:spcPct val="30000"/>
              </a:spcBef>
              <a:spcAft>
                <a:spcPct val="0"/>
              </a:spcAft>
              <a:defRPr sz="1200">
                <a:solidFill>
                  <a:schemeClr val="tx1"/>
                </a:solidFill>
                <a:latin typeface="Calibri" pitchFamily="34" charset="0"/>
              </a:defRPr>
            </a:lvl7pPr>
            <a:lvl8pPr marL="3467100" indent="-231775" eaLnBrk="0" fontAlgn="base" hangingPunct="0">
              <a:spcBef>
                <a:spcPct val="30000"/>
              </a:spcBef>
              <a:spcAft>
                <a:spcPct val="0"/>
              </a:spcAft>
              <a:defRPr sz="1200">
                <a:solidFill>
                  <a:schemeClr val="tx1"/>
                </a:solidFill>
                <a:latin typeface="Calibri" pitchFamily="34" charset="0"/>
              </a:defRPr>
            </a:lvl8pPr>
            <a:lvl9pPr marL="3924300" indent="-231775" eaLnBrk="0" fontAlgn="base" hangingPunct="0">
              <a:spcBef>
                <a:spcPct val="30000"/>
              </a:spcBef>
              <a:spcAft>
                <a:spcPct val="0"/>
              </a:spcAft>
              <a:defRPr sz="1200">
                <a:solidFill>
                  <a:schemeClr val="tx1"/>
                </a:solidFill>
                <a:latin typeface="Calibri" pitchFamily="34" charset="0"/>
              </a:defRPr>
            </a:lvl9pPr>
          </a:lstStyle>
          <a:p>
            <a:pPr>
              <a:spcBef>
                <a:spcPct val="0"/>
              </a:spcBef>
            </a:pPr>
            <a:fld id="{1F923737-DF2C-4C05-AA71-4B5989D14E08}" type="slidenum">
              <a:rPr lang="en-US" altLang="en-US" smtClean="0"/>
              <a:pPr>
                <a:spcBef>
                  <a:spcPct val="0"/>
                </a:spcBef>
              </a:pPr>
              <a:t>4</a:t>
            </a:fld>
            <a:endParaRPr lang="en-US" altLang="en-US" dirty="0" smtClean="0"/>
          </a:p>
        </p:txBody>
      </p:sp>
      <p:sp>
        <p:nvSpPr>
          <p:cNvPr id="109573" name="Date Placeholder 4"/>
          <p:cNvSpPr>
            <a:spLocks noGrp="1"/>
          </p:cNvSpPr>
          <p:nvPr>
            <p:ph type="dt" sz="quarter"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57066" indent="-291179">
              <a:defRPr>
                <a:solidFill>
                  <a:schemeClr val="tx1"/>
                </a:solidFill>
                <a:latin typeface="Calibri" pitchFamily="34" charset="0"/>
              </a:defRPr>
            </a:lvl2pPr>
            <a:lvl3pPr marL="1164717" indent="-232943">
              <a:defRPr>
                <a:solidFill>
                  <a:schemeClr val="tx1"/>
                </a:solidFill>
                <a:latin typeface="Calibri" pitchFamily="34" charset="0"/>
              </a:defRPr>
            </a:lvl3pPr>
            <a:lvl4pPr marL="1630604" indent="-232943">
              <a:defRPr>
                <a:solidFill>
                  <a:schemeClr val="tx1"/>
                </a:solidFill>
                <a:latin typeface="Calibri" pitchFamily="34" charset="0"/>
              </a:defRPr>
            </a:lvl4pPr>
            <a:lvl5pPr marL="2096491" indent="-232943">
              <a:defRPr>
                <a:solidFill>
                  <a:schemeClr val="tx1"/>
                </a:solidFill>
                <a:latin typeface="Calibri" pitchFamily="34" charset="0"/>
              </a:defRPr>
            </a:lvl5pPr>
            <a:lvl6pPr marL="2562377" indent="-232943" fontAlgn="base">
              <a:spcBef>
                <a:spcPct val="0"/>
              </a:spcBef>
              <a:spcAft>
                <a:spcPct val="0"/>
              </a:spcAft>
              <a:defRPr>
                <a:solidFill>
                  <a:schemeClr val="tx1"/>
                </a:solidFill>
                <a:latin typeface="Calibri" pitchFamily="34" charset="0"/>
              </a:defRPr>
            </a:lvl6pPr>
            <a:lvl7pPr marL="3028264" indent="-232943" fontAlgn="base">
              <a:spcBef>
                <a:spcPct val="0"/>
              </a:spcBef>
              <a:spcAft>
                <a:spcPct val="0"/>
              </a:spcAft>
              <a:defRPr>
                <a:solidFill>
                  <a:schemeClr val="tx1"/>
                </a:solidFill>
                <a:latin typeface="Calibri" pitchFamily="34" charset="0"/>
              </a:defRPr>
            </a:lvl7pPr>
            <a:lvl8pPr marL="3494151" indent="-232943" fontAlgn="base">
              <a:spcBef>
                <a:spcPct val="0"/>
              </a:spcBef>
              <a:spcAft>
                <a:spcPct val="0"/>
              </a:spcAft>
              <a:defRPr>
                <a:solidFill>
                  <a:schemeClr val="tx1"/>
                </a:solidFill>
                <a:latin typeface="Calibri" pitchFamily="34" charset="0"/>
              </a:defRPr>
            </a:lvl8pPr>
            <a:lvl9pPr marL="3960038" indent="-232943"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86A23028-C590-431B-AD6C-EE2EE647D4B7}" type="datetime1">
              <a:rPr lang="en-US" altLang="en-US" smtClean="0"/>
              <a:pPr fontAlgn="base">
                <a:spcBef>
                  <a:spcPct val="0"/>
                </a:spcBef>
                <a:spcAft>
                  <a:spcPct val="0"/>
                </a:spcAft>
                <a:defRPr/>
              </a:pPr>
              <a:t>10/14/2022</a:t>
            </a:fld>
            <a:endParaRPr lang="en-US" alt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a:xfrm>
            <a:off x="701675" y="4416425"/>
            <a:ext cx="5607050" cy="3873500"/>
          </a:xfrm>
        </p:spPr>
        <p:txBody>
          <a:bodyPr/>
          <a:lstStyle/>
          <a:p>
            <a:pPr>
              <a:lnSpc>
                <a:spcPct val="150000"/>
              </a:lnSpc>
              <a:defRPr/>
            </a:pPr>
            <a:r>
              <a:rPr lang="en-US" b="1" dirty="0" smtClean="0">
                <a:latin typeface="Arial" panose="020B0604020202020204" pitchFamily="34" charset="0"/>
                <a:cs typeface="Arial" panose="020B0604020202020204" pitchFamily="34" charset="0"/>
              </a:rPr>
              <a:t>SAY:</a:t>
            </a:r>
            <a:br>
              <a:rPr lang="en-US" b="1" dirty="0" smtClean="0">
                <a:latin typeface="Arial" panose="020B0604020202020204" pitchFamily="34" charset="0"/>
                <a:cs typeface="Arial" panose="020B0604020202020204" pitchFamily="34" charset="0"/>
              </a:rPr>
            </a:br>
            <a:endParaRPr lang="en-US" dirty="0" smtClean="0">
              <a:latin typeface="Arial" panose="020B0604020202020204" pitchFamily="34" charset="0"/>
              <a:cs typeface="Arial" panose="020B0604020202020204" pitchFamily="34" charset="0"/>
            </a:endParaRPr>
          </a:p>
          <a:p>
            <a:pPr>
              <a:lnSpc>
                <a:spcPct val="150000"/>
              </a:lnSpc>
              <a:defRPr/>
            </a:pPr>
            <a:r>
              <a:rPr lang="en-US" dirty="0" smtClean="0">
                <a:latin typeface="Arial" panose="020B0604020202020204" pitchFamily="34" charset="0"/>
                <a:cs typeface="Arial" panose="020B0604020202020204" pitchFamily="34" charset="0"/>
              </a:rPr>
              <a:t>The purpose of epidemiology in public health practice is to</a:t>
            </a:r>
          </a:p>
          <a:p>
            <a:pPr>
              <a:lnSpc>
                <a:spcPct val="150000"/>
              </a:lnSpc>
              <a:defRPr/>
            </a:pPr>
            <a:endParaRPr lang="en-US" dirty="0" smtClean="0">
              <a:latin typeface="Arial" panose="020B0604020202020204" pitchFamily="34" charset="0"/>
              <a:cs typeface="Arial" panose="020B0604020202020204" pitchFamily="34" charset="0"/>
            </a:endParaRPr>
          </a:p>
          <a:p>
            <a:pPr marL="174708" indent="-174708">
              <a:lnSpc>
                <a:spcPct val="150000"/>
              </a:lnSpc>
              <a:buFont typeface="Arial" panose="020B0604020202020204" pitchFamily="34" charset="0"/>
              <a:buChar char="•"/>
              <a:defRPr/>
            </a:pPr>
            <a:r>
              <a:rPr lang="en-US" b="1" dirty="0" smtClean="0">
                <a:latin typeface="Arial" panose="020B0604020202020204" pitchFamily="34" charset="0"/>
                <a:cs typeface="Arial" panose="020B0604020202020204" pitchFamily="34" charset="0"/>
              </a:rPr>
              <a:t>discover</a:t>
            </a:r>
            <a:r>
              <a:rPr lang="en-US" dirty="0" smtClean="0">
                <a:latin typeface="Arial" panose="020B0604020202020204" pitchFamily="34" charset="0"/>
                <a:cs typeface="Arial" panose="020B0604020202020204" pitchFamily="34" charset="0"/>
              </a:rPr>
              <a:t> the agent, host, and environmental factors that affect health;</a:t>
            </a:r>
          </a:p>
          <a:p>
            <a:pPr marL="174708" indent="-174708">
              <a:lnSpc>
                <a:spcPct val="150000"/>
              </a:lnSpc>
              <a:buFont typeface="Arial" panose="020B0604020202020204" pitchFamily="34" charset="0"/>
              <a:buChar char="•"/>
              <a:defRPr/>
            </a:pPr>
            <a:r>
              <a:rPr lang="en-US" b="1" dirty="0" smtClean="0">
                <a:latin typeface="Arial" panose="020B0604020202020204" pitchFamily="34" charset="0"/>
                <a:cs typeface="Arial" panose="020B0604020202020204" pitchFamily="34" charset="0"/>
              </a:rPr>
              <a:t>determine</a:t>
            </a:r>
            <a:r>
              <a:rPr lang="en-US" dirty="0" smtClean="0">
                <a:latin typeface="Arial" panose="020B0604020202020204" pitchFamily="34" charset="0"/>
                <a:cs typeface="Arial" panose="020B0604020202020204" pitchFamily="34" charset="0"/>
              </a:rPr>
              <a:t> the relative importance of causes of illness, disability, and death;</a:t>
            </a:r>
          </a:p>
          <a:p>
            <a:pPr marL="174708" indent="-174708">
              <a:lnSpc>
                <a:spcPct val="150000"/>
              </a:lnSpc>
              <a:buFont typeface="Arial" panose="020B0604020202020204" pitchFamily="34" charset="0"/>
              <a:buChar char="•"/>
              <a:defRPr/>
            </a:pPr>
            <a:r>
              <a:rPr lang="en-US" b="1" dirty="0" smtClean="0">
                <a:latin typeface="Arial" panose="020B0604020202020204" pitchFamily="34" charset="0"/>
                <a:cs typeface="Arial" panose="020B0604020202020204" pitchFamily="34" charset="0"/>
              </a:rPr>
              <a:t>identify</a:t>
            </a:r>
            <a:r>
              <a:rPr lang="en-US" dirty="0" smtClean="0">
                <a:latin typeface="Arial" panose="020B0604020202020204" pitchFamily="34" charset="0"/>
                <a:cs typeface="Arial" panose="020B0604020202020204" pitchFamily="34" charset="0"/>
              </a:rPr>
              <a:t> those segments of the population that have the greatest risk from specific causes of ill health; and</a:t>
            </a:r>
          </a:p>
          <a:p>
            <a:pPr marL="174708" indent="-174708">
              <a:lnSpc>
                <a:spcPct val="150000"/>
              </a:lnSpc>
              <a:buFont typeface="Arial" panose="020B0604020202020204" pitchFamily="34" charset="0"/>
              <a:buChar char="•"/>
              <a:defRPr/>
            </a:pPr>
            <a:r>
              <a:rPr lang="en-US" b="1" dirty="0" smtClean="0">
                <a:latin typeface="Arial" panose="020B0604020202020204" pitchFamily="34" charset="0"/>
                <a:cs typeface="Arial" panose="020B0604020202020204" pitchFamily="34" charset="0"/>
              </a:rPr>
              <a:t>evaluate</a:t>
            </a:r>
            <a:r>
              <a:rPr lang="en-US" dirty="0" smtClean="0">
                <a:latin typeface="Arial" pitchFamily="34" charset="0"/>
                <a:cs typeface="Arial" pitchFamily="34" charset="0"/>
              </a:rPr>
              <a:t> the effectiveness of health programs and services in improving population health.</a:t>
            </a:r>
          </a:p>
          <a:p>
            <a:pPr eaLnBrk="1" fontAlgn="auto" hangingPunct="1">
              <a:lnSpc>
                <a:spcPct val="150000"/>
              </a:lnSpc>
              <a:spcBef>
                <a:spcPts val="0"/>
              </a:spcBef>
              <a:spcAft>
                <a:spcPts val="0"/>
              </a:spcAft>
              <a:defRPr/>
            </a:pPr>
            <a:r>
              <a:rPr lang="en-US" dirty="0" smtClean="0">
                <a:latin typeface="Arial" pitchFamily="34" charset="0"/>
                <a:cs typeface="Arial" pitchFamily="34" charset="0"/>
              </a:rPr>
              <a:t/>
            </a:r>
            <a:br>
              <a:rPr lang="en-US" dirty="0" smtClean="0">
                <a:latin typeface="Arial" pitchFamily="34" charset="0"/>
                <a:cs typeface="Arial" pitchFamily="34" charset="0"/>
              </a:rPr>
            </a:br>
            <a:r>
              <a:rPr lang="en-US" b="1" dirty="0" smtClean="0">
                <a:solidFill>
                  <a:prstClr val="black"/>
                </a:solidFill>
                <a:latin typeface="Arial" pitchFamily="34" charset="0"/>
                <a:cs typeface="Arial" pitchFamily="34" charset="0"/>
              </a:rPr>
              <a:t>GO</a:t>
            </a:r>
            <a:r>
              <a:rPr lang="en-US" dirty="0" smtClean="0">
                <a:solidFill>
                  <a:prstClr val="black"/>
                </a:solidFill>
                <a:latin typeface="Arial" pitchFamily="34" charset="0"/>
                <a:cs typeface="Arial" pitchFamily="34" charset="0"/>
              </a:rPr>
              <a:t> to next slide.</a:t>
            </a:r>
            <a:endParaRPr lang="en-US" dirty="0">
              <a:latin typeface="Arial" pitchFamily="34" charset="0"/>
              <a:cs typeface="Arial" pitchFamily="34" charset="0"/>
            </a:endParaRPr>
          </a:p>
        </p:txBody>
      </p:sp>
      <p:sp>
        <p:nvSpPr>
          <p:cNvPr id="860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55650" indent="-290513">
              <a:spcBef>
                <a:spcPct val="30000"/>
              </a:spcBef>
              <a:defRPr sz="1200">
                <a:solidFill>
                  <a:schemeClr val="tx1"/>
                </a:solidFill>
                <a:latin typeface="Calibri" pitchFamily="34" charset="0"/>
              </a:defRPr>
            </a:lvl2pPr>
            <a:lvl3pPr marL="1163638" indent="-231775">
              <a:spcBef>
                <a:spcPct val="30000"/>
              </a:spcBef>
              <a:defRPr sz="1200">
                <a:solidFill>
                  <a:schemeClr val="tx1"/>
                </a:solidFill>
                <a:latin typeface="Calibri" pitchFamily="34" charset="0"/>
              </a:defRPr>
            </a:lvl3pPr>
            <a:lvl4pPr marL="1630363" indent="-231775">
              <a:spcBef>
                <a:spcPct val="30000"/>
              </a:spcBef>
              <a:defRPr sz="1200">
                <a:solidFill>
                  <a:schemeClr val="tx1"/>
                </a:solidFill>
                <a:latin typeface="Calibri" pitchFamily="34" charset="0"/>
              </a:defRPr>
            </a:lvl4pPr>
            <a:lvl5pPr marL="2095500" indent="-231775">
              <a:spcBef>
                <a:spcPct val="30000"/>
              </a:spcBef>
              <a:defRPr sz="1200">
                <a:solidFill>
                  <a:schemeClr val="tx1"/>
                </a:solidFill>
                <a:latin typeface="Calibri" pitchFamily="34" charset="0"/>
              </a:defRPr>
            </a:lvl5pPr>
            <a:lvl6pPr marL="2552700" indent="-231775" eaLnBrk="0" fontAlgn="base" hangingPunct="0">
              <a:spcBef>
                <a:spcPct val="30000"/>
              </a:spcBef>
              <a:spcAft>
                <a:spcPct val="0"/>
              </a:spcAft>
              <a:defRPr sz="1200">
                <a:solidFill>
                  <a:schemeClr val="tx1"/>
                </a:solidFill>
                <a:latin typeface="Calibri" pitchFamily="34" charset="0"/>
              </a:defRPr>
            </a:lvl6pPr>
            <a:lvl7pPr marL="3009900" indent="-231775" eaLnBrk="0" fontAlgn="base" hangingPunct="0">
              <a:spcBef>
                <a:spcPct val="30000"/>
              </a:spcBef>
              <a:spcAft>
                <a:spcPct val="0"/>
              </a:spcAft>
              <a:defRPr sz="1200">
                <a:solidFill>
                  <a:schemeClr val="tx1"/>
                </a:solidFill>
                <a:latin typeface="Calibri" pitchFamily="34" charset="0"/>
              </a:defRPr>
            </a:lvl7pPr>
            <a:lvl8pPr marL="3467100" indent="-231775" eaLnBrk="0" fontAlgn="base" hangingPunct="0">
              <a:spcBef>
                <a:spcPct val="30000"/>
              </a:spcBef>
              <a:spcAft>
                <a:spcPct val="0"/>
              </a:spcAft>
              <a:defRPr sz="1200">
                <a:solidFill>
                  <a:schemeClr val="tx1"/>
                </a:solidFill>
                <a:latin typeface="Calibri" pitchFamily="34" charset="0"/>
              </a:defRPr>
            </a:lvl8pPr>
            <a:lvl9pPr marL="3924300" indent="-231775" eaLnBrk="0" fontAlgn="base" hangingPunct="0">
              <a:spcBef>
                <a:spcPct val="30000"/>
              </a:spcBef>
              <a:spcAft>
                <a:spcPct val="0"/>
              </a:spcAft>
              <a:defRPr sz="1200">
                <a:solidFill>
                  <a:schemeClr val="tx1"/>
                </a:solidFill>
                <a:latin typeface="Calibri" pitchFamily="34" charset="0"/>
              </a:defRPr>
            </a:lvl9pPr>
          </a:lstStyle>
          <a:p>
            <a:pPr>
              <a:spcBef>
                <a:spcPct val="0"/>
              </a:spcBef>
            </a:pPr>
            <a:fld id="{CEE14A06-6DA4-4485-8C26-48B287ECF792}" type="slidenum">
              <a:rPr lang="en-US" altLang="en-US" smtClean="0"/>
              <a:pPr>
                <a:spcBef>
                  <a:spcPct val="0"/>
                </a:spcBef>
              </a:pPr>
              <a:t>5</a:t>
            </a:fld>
            <a:endParaRPr lang="en-US" altLang="en-US" dirty="0" smtClean="0"/>
          </a:p>
        </p:txBody>
      </p:sp>
      <p:sp>
        <p:nvSpPr>
          <p:cNvPr id="70661" name="Date Placeholder 4"/>
          <p:cNvSpPr>
            <a:spLocks noGrp="1"/>
          </p:cNvSpPr>
          <p:nvPr>
            <p:ph type="dt" sz="quarter"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57066" indent="-291179">
              <a:defRPr>
                <a:solidFill>
                  <a:schemeClr val="tx1"/>
                </a:solidFill>
                <a:latin typeface="Calibri" pitchFamily="34" charset="0"/>
              </a:defRPr>
            </a:lvl2pPr>
            <a:lvl3pPr marL="1164717" indent="-232943">
              <a:defRPr>
                <a:solidFill>
                  <a:schemeClr val="tx1"/>
                </a:solidFill>
                <a:latin typeface="Calibri" pitchFamily="34" charset="0"/>
              </a:defRPr>
            </a:lvl3pPr>
            <a:lvl4pPr marL="1630604" indent="-232943">
              <a:defRPr>
                <a:solidFill>
                  <a:schemeClr val="tx1"/>
                </a:solidFill>
                <a:latin typeface="Calibri" pitchFamily="34" charset="0"/>
              </a:defRPr>
            </a:lvl4pPr>
            <a:lvl5pPr marL="2096491" indent="-232943">
              <a:defRPr>
                <a:solidFill>
                  <a:schemeClr val="tx1"/>
                </a:solidFill>
                <a:latin typeface="Calibri" pitchFamily="34" charset="0"/>
              </a:defRPr>
            </a:lvl5pPr>
            <a:lvl6pPr marL="2562377" indent="-232943" fontAlgn="base">
              <a:spcBef>
                <a:spcPct val="0"/>
              </a:spcBef>
              <a:spcAft>
                <a:spcPct val="0"/>
              </a:spcAft>
              <a:defRPr>
                <a:solidFill>
                  <a:schemeClr val="tx1"/>
                </a:solidFill>
                <a:latin typeface="Calibri" pitchFamily="34" charset="0"/>
              </a:defRPr>
            </a:lvl6pPr>
            <a:lvl7pPr marL="3028264" indent="-232943" fontAlgn="base">
              <a:spcBef>
                <a:spcPct val="0"/>
              </a:spcBef>
              <a:spcAft>
                <a:spcPct val="0"/>
              </a:spcAft>
              <a:defRPr>
                <a:solidFill>
                  <a:schemeClr val="tx1"/>
                </a:solidFill>
                <a:latin typeface="Calibri" pitchFamily="34" charset="0"/>
              </a:defRPr>
            </a:lvl7pPr>
            <a:lvl8pPr marL="3494151" indent="-232943" fontAlgn="base">
              <a:spcBef>
                <a:spcPct val="0"/>
              </a:spcBef>
              <a:spcAft>
                <a:spcPct val="0"/>
              </a:spcAft>
              <a:defRPr>
                <a:solidFill>
                  <a:schemeClr val="tx1"/>
                </a:solidFill>
                <a:latin typeface="Calibri" pitchFamily="34" charset="0"/>
              </a:defRPr>
            </a:lvl8pPr>
            <a:lvl9pPr marL="3960038" indent="-232943"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518E05B8-BC65-4A5F-B692-EA38DF597DCB}" type="datetime1">
              <a:rPr lang="en-US" altLang="en-US" smtClean="0"/>
              <a:pPr fontAlgn="base">
                <a:spcBef>
                  <a:spcPct val="0"/>
                </a:spcBef>
                <a:spcAft>
                  <a:spcPct val="0"/>
                </a:spcAft>
                <a:defRPr/>
              </a:pPr>
              <a:t>10/14/2022</a:t>
            </a:fld>
            <a:endParaRPr lang="en-US" alt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a:xfrm>
            <a:off x="701675" y="4416425"/>
            <a:ext cx="5607050" cy="3873500"/>
          </a:xfrm>
        </p:spPr>
        <p:txBody>
          <a:bodyPr/>
          <a:lstStyle/>
          <a:p>
            <a:pPr>
              <a:lnSpc>
                <a:spcPct val="150000"/>
              </a:lnSpc>
              <a:defRPr/>
            </a:pPr>
            <a:r>
              <a:rPr lang="en-US" b="1" dirty="0" smtClean="0">
                <a:latin typeface="Arial" panose="020B0604020202020204" pitchFamily="34" charset="0"/>
                <a:cs typeface="Arial" panose="020B0604020202020204" pitchFamily="34" charset="0"/>
              </a:rPr>
              <a:t>SAY:</a:t>
            </a:r>
            <a:br>
              <a:rPr lang="en-US" b="1" dirty="0" smtClean="0">
                <a:latin typeface="Arial" panose="020B0604020202020204" pitchFamily="34" charset="0"/>
                <a:cs typeface="Arial" panose="020B0604020202020204" pitchFamily="34" charset="0"/>
              </a:rPr>
            </a:br>
            <a:endParaRPr lang="en-US" dirty="0" smtClean="0">
              <a:latin typeface="Arial" panose="020B0604020202020204" pitchFamily="34" charset="0"/>
              <a:cs typeface="Arial" panose="020B0604020202020204" pitchFamily="34" charset="0"/>
            </a:endParaRPr>
          </a:p>
          <a:p>
            <a:pPr>
              <a:lnSpc>
                <a:spcPct val="150000"/>
              </a:lnSpc>
              <a:defRPr/>
            </a:pPr>
            <a:r>
              <a:rPr lang="en-US" dirty="0" smtClean="0">
                <a:latin typeface="Arial" panose="020B0604020202020204" pitchFamily="34" charset="0"/>
                <a:cs typeface="Arial" panose="020B0604020202020204" pitchFamily="34" charset="0"/>
              </a:rPr>
              <a:t>The purpose of epidemiology in public health practice is to</a:t>
            </a:r>
          </a:p>
          <a:p>
            <a:pPr>
              <a:lnSpc>
                <a:spcPct val="150000"/>
              </a:lnSpc>
              <a:defRPr/>
            </a:pPr>
            <a:endParaRPr lang="en-US" dirty="0" smtClean="0">
              <a:latin typeface="Arial" panose="020B0604020202020204" pitchFamily="34" charset="0"/>
              <a:cs typeface="Arial" panose="020B0604020202020204" pitchFamily="34" charset="0"/>
            </a:endParaRPr>
          </a:p>
          <a:p>
            <a:pPr marL="174708" indent="-174708">
              <a:lnSpc>
                <a:spcPct val="150000"/>
              </a:lnSpc>
              <a:buFont typeface="Arial" panose="020B0604020202020204" pitchFamily="34" charset="0"/>
              <a:buChar char="•"/>
              <a:defRPr/>
            </a:pPr>
            <a:r>
              <a:rPr lang="en-US" b="1" dirty="0" smtClean="0">
                <a:latin typeface="Arial" panose="020B0604020202020204" pitchFamily="34" charset="0"/>
                <a:cs typeface="Arial" panose="020B0604020202020204" pitchFamily="34" charset="0"/>
              </a:rPr>
              <a:t>discover</a:t>
            </a:r>
            <a:r>
              <a:rPr lang="en-US" dirty="0" smtClean="0">
                <a:latin typeface="Arial" panose="020B0604020202020204" pitchFamily="34" charset="0"/>
                <a:cs typeface="Arial" panose="020B0604020202020204" pitchFamily="34" charset="0"/>
              </a:rPr>
              <a:t> the agent, host, and environmental factors that affect health;</a:t>
            </a:r>
          </a:p>
          <a:p>
            <a:pPr marL="174708" indent="-174708">
              <a:lnSpc>
                <a:spcPct val="150000"/>
              </a:lnSpc>
              <a:buFont typeface="Arial" panose="020B0604020202020204" pitchFamily="34" charset="0"/>
              <a:buChar char="•"/>
              <a:defRPr/>
            </a:pPr>
            <a:r>
              <a:rPr lang="en-US" b="1" dirty="0" smtClean="0">
                <a:latin typeface="Arial" panose="020B0604020202020204" pitchFamily="34" charset="0"/>
                <a:cs typeface="Arial" panose="020B0604020202020204" pitchFamily="34" charset="0"/>
              </a:rPr>
              <a:t>determine</a:t>
            </a:r>
            <a:r>
              <a:rPr lang="en-US" dirty="0" smtClean="0">
                <a:latin typeface="Arial" panose="020B0604020202020204" pitchFamily="34" charset="0"/>
                <a:cs typeface="Arial" panose="020B0604020202020204" pitchFamily="34" charset="0"/>
              </a:rPr>
              <a:t> the relative importance of causes of illness, disability, and death;</a:t>
            </a:r>
          </a:p>
          <a:p>
            <a:pPr marL="174708" indent="-174708">
              <a:lnSpc>
                <a:spcPct val="150000"/>
              </a:lnSpc>
              <a:buFont typeface="Arial" panose="020B0604020202020204" pitchFamily="34" charset="0"/>
              <a:buChar char="•"/>
              <a:defRPr/>
            </a:pPr>
            <a:r>
              <a:rPr lang="en-US" b="1" dirty="0" smtClean="0">
                <a:latin typeface="Arial" panose="020B0604020202020204" pitchFamily="34" charset="0"/>
                <a:cs typeface="Arial" panose="020B0604020202020204" pitchFamily="34" charset="0"/>
              </a:rPr>
              <a:t>identify</a:t>
            </a:r>
            <a:r>
              <a:rPr lang="en-US" dirty="0" smtClean="0">
                <a:latin typeface="Arial" panose="020B0604020202020204" pitchFamily="34" charset="0"/>
                <a:cs typeface="Arial" panose="020B0604020202020204" pitchFamily="34" charset="0"/>
              </a:rPr>
              <a:t> those segments of the population that have the greatest risk from specific causes of ill health; and</a:t>
            </a:r>
          </a:p>
          <a:p>
            <a:pPr marL="174708" indent="-174708">
              <a:lnSpc>
                <a:spcPct val="150000"/>
              </a:lnSpc>
              <a:buFont typeface="Arial" panose="020B0604020202020204" pitchFamily="34" charset="0"/>
              <a:buChar char="•"/>
              <a:defRPr/>
            </a:pPr>
            <a:r>
              <a:rPr lang="en-US" b="1" dirty="0" smtClean="0">
                <a:latin typeface="Arial" panose="020B0604020202020204" pitchFamily="34" charset="0"/>
                <a:cs typeface="Arial" panose="020B0604020202020204" pitchFamily="34" charset="0"/>
              </a:rPr>
              <a:t>evaluate</a:t>
            </a:r>
            <a:r>
              <a:rPr lang="en-US" dirty="0" smtClean="0">
                <a:latin typeface="Arial" pitchFamily="34" charset="0"/>
                <a:cs typeface="Arial" pitchFamily="34" charset="0"/>
              </a:rPr>
              <a:t> the effectiveness of health programs and services in improving population health.</a:t>
            </a:r>
          </a:p>
          <a:p>
            <a:pPr eaLnBrk="1" fontAlgn="auto" hangingPunct="1">
              <a:lnSpc>
                <a:spcPct val="150000"/>
              </a:lnSpc>
              <a:spcBef>
                <a:spcPts val="0"/>
              </a:spcBef>
              <a:spcAft>
                <a:spcPts val="0"/>
              </a:spcAft>
              <a:defRPr/>
            </a:pPr>
            <a:r>
              <a:rPr lang="en-US" dirty="0" smtClean="0">
                <a:latin typeface="Arial" pitchFamily="34" charset="0"/>
                <a:cs typeface="Arial" pitchFamily="34" charset="0"/>
              </a:rPr>
              <a:t/>
            </a:r>
            <a:br>
              <a:rPr lang="en-US" dirty="0" smtClean="0">
                <a:latin typeface="Arial" pitchFamily="34" charset="0"/>
                <a:cs typeface="Arial" pitchFamily="34" charset="0"/>
              </a:rPr>
            </a:br>
            <a:r>
              <a:rPr lang="en-US" b="1" dirty="0" smtClean="0">
                <a:solidFill>
                  <a:prstClr val="black"/>
                </a:solidFill>
                <a:latin typeface="Arial" pitchFamily="34" charset="0"/>
                <a:cs typeface="Arial" pitchFamily="34" charset="0"/>
              </a:rPr>
              <a:t>GO</a:t>
            </a:r>
            <a:r>
              <a:rPr lang="en-US" dirty="0" smtClean="0">
                <a:solidFill>
                  <a:prstClr val="black"/>
                </a:solidFill>
                <a:latin typeface="Arial" pitchFamily="34" charset="0"/>
                <a:cs typeface="Arial" pitchFamily="34" charset="0"/>
              </a:rPr>
              <a:t> to next slide.</a:t>
            </a:r>
            <a:endParaRPr lang="en-US" dirty="0">
              <a:latin typeface="Arial" pitchFamily="34" charset="0"/>
              <a:cs typeface="Arial" pitchFamily="34" charset="0"/>
            </a:endParaRPr>
          </a:p>
        </p:txBody>
      </p:sp>
      <p:sp>
        <p:nvSpPr>
          <p:cNvPr id="860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55650" indent="-290513">
              <a:spcBef>
                <a:spcPct val="30000"/>
              </a:spcBef>
              <a:defRPr sz="1200">
                <a:solidFill>
                  <a:schemeClr val="tx1"/>
                </a:solidFill>
                <a:latin typeface="Calibri" pitchFamily="34" charset="0"/>
              </a:defRPr>
            </a:lvl2pPr>
            <a:lvl3pPr marL="1163638" indent="-231775">
              <a:spcBef>
                <a:spcPct val="30000"/>
              </a:spcBef>
              <a:defRPr sz="1200">
                <a:solidFill>
                  <a:schemeClr val="tx1"/>
                </a:solidFill>
                <a:latin typeface="Calibri" pitchFamily="34" charset="0"/>
              </a:defRPr>
            </a:lvl3pPr>
            <a:lvl4pPr marL="1630363" indent="-231775">
              <a:spcBef>
                <a:spcPct val="30000"/>
              </a:spcBef>
              <a:defRPr sz="1200">
                <a:solidFill>
                  <a:schemeClr val="tx1"/>
                </a:solidFill>
                <a:latin typeface="Calibri" pitchFamily="34" charset="0"/>
              </a:defRPr>
            </a:lvl4pPr>
            <a:lvl5pPr marL="2095500" indent="-231775">
              <a:spcBef>
                <a:spcPct val="30000"/>
              </a:spcBef>
              <a:defRPr sz="1200">
                <a:solidFill>
                  <a:schemeClr val="tx1"/>
                </a:solidFill>
                <a:latin typeface="Calibri" pitchFamily="34" charset="0"/>
              </a:defRPr>
            </a:lvl5pPr>
            <a:lvl6pPr marL="2552700" indent="-231775" eaLnBrk="0" fontAlgn="base" hangingPunct="0">
              <a:spcBef>
                <a:spcPct val="30000"/>
              </a:spcBef>
              <a:spcAft>
                <a:spcPct val="0"/>
              </a:spcAft>
              <a:defRPr sz="1200">
                <a:solidFill>
                  <a:schemeClr val="tx1"/>
                </a:solidFill>
                <a:latin typeface="Calibri" pitchFamily="34" charset="0"/>
              </a:defRPr>
            </a:lvl6pPr>
            <a:lvl7pPr marL="3009900" indent="-231775" eaLnBrk="0" fontAlgn="base" hangingPunct="0">
              <a:spcBef>
                <a:spcPct val="30000"/>
              </a:spcBef>
              <a:spcAft>
                <a:spcPct val="0"/>
              </a:spcAft>
              <a:defRPr sz="1200">
                <a:solidFill>
                  <a:schemeClr val="tx1"/>
                </a:solidFill>
                <a:latin typeface="Calibri" pitchFamily="34" charset="0"/>
              </a:defRPr>
            </a:lvl7pPr>
            <a:lvl8pPr marL="3467100" indent="-231775" eaLnBrk="0" fontAlgn="base" hangingPunct="0">
              <a:spcBef>
                <a:spcPct val="30000"/>
              </a:spcBef>
              <a:spcAft>
                <a:spcPct val="0"/>
              </a:spcAft>
              <a:defRPr sz="1200">
                <a:solidFill>
                  <a:schemeClr val="tx1"/>
                </a:solidFill>
                <a:latin typeface="Calibri" pitchFamily="34" charset="0"/>
              </a:defRPr>
            </a:lvl8pPr>
            <a:lvl9pPr marL="3924300" indent="-231775" eaLnBrk="0" fontAlgn="base" hangingPunct="0">
              <a:spcBef>
                <a:spcPct val="30000"/>
              </a:spcBef>
              <a:spcAft>
                <a:spcPct val="0"/>
              </a:spcAft>
              <a:defRPr sz="1200">
                <a:solidFill>
                  <a:schemeClr val="tx1"/>
                </a:solidFill>
                <a:latin typeface="Calibri" pitchFamily="34" charset="0"/>
              </a:defRPr>
            </a:lvl9pPr>
          </a:lstStyle>
          <a:p>
            <a:pPr>
              <a:spcBef>
                <a:spcPct val="0"/>
              </a:spcBef>
            </a:pPr>
            <a:fld id="{CEE14A06-6DA4-4485-8C26-48B287ECF792}" type="slidenum">
              <a:rPr lang="en-US" altLang="en-US" smtClean="0"/>
              <a:pPr>
                <a:spcBef>
                  <a:spcPct val="0"/>
                </a:spcBef>
              </a:pPr>
              <a:t>6</a:t>
            </a:fld>
            <a:endParaRPr lang="en-US" altLang="en-US" dirty="0" smtClean="0"/>
          </a:p>
        </p:txBody>
      </p:sp>
      <p:sp>
        <p:nvSpPr>
          <p:cNvPr id="70661" name="Date Placeholder 4"/>
          <p:cNvSpPr>
            <a:spLocks noGrp="1"/>
          </p:cNvSpPr>
          <p:nvPr>
            <p:ph type="dt" sz="quarter"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57066" indent="-291179">
              <a:defRPr>
                <a:solidFill>
                  <a:schemeClr val="tx1"/>
                </a:solidFill>
                <a:latin typeface="Calibri" pitchFamily="34" charset="0"/>
              </a:defRPr>
            </a:lvl2pPr>
            <a:lvl3pPr marL="1164717" indent="-232943">
              <a:defRPr>
                <a:solidFill>
                  <a:schemeClr val="tx1"/>
                </a:solidFill>
                <a:latin typeface="Calibri" pitchFamily="34" charset="0"/>
              </a:defRPr>
            </a:lvl3pPr>
            <a:lvl4pPr marL="1630604" indent="-232943">
              <a:defRPr>
                <a:solidFill>
                  <a:schemeClr val="tx1"/>
                </a:solidFill>
                <a:latin typeface="Calibri" pitchFamily="34" charset="0"/>
              </a:defRPr>
            </a:lvl4pPr>
            <a:lvl5pPr marL="2096491" indent="-232943">
              <a:defRPr>
                <a:solidFill>
                  <a:schemeClr val="tx1"/>
                </a:solidFill>
                <a:latin typeface="Calibri" pitchFamily="34" charset="0"/>
              </a:defRPr>
            </a:lvl5pPr>
            <a:lvl6pPr marL="2562377" indent="-232943" fontAlgn="base">
              <a:spcBef>
                <a:spcPct val="0"/>
              </a:spcBef>
              <a:spcAft>
                <a:spcPct val="0"/>
              </a:spcAft>
              <a:defRPr>
                <a:solidFill>
                  <a:schemeClr val="tx1"/>
                </a:solidFill>
                <a:latin typeface="Calibri" pitchFamily="34" charset="0"/>
              </a:defRPr>
            </a:lvl6pPr>
            <a:lvl7pPr marL="3028264" indent="-232943" fontAlgn="base">
              <a:spcBef>
                <a:spcPct val="0"/>
              </a:spcBef>
              <a:spcAft>
                <a:spcPct val="0"/>
              </a:spcAft>
              <a:defRPr>
                <a:solidFill>
                  <a:schemeClr val="tx1"/>
                </a:solidFill>
                <a:latin typeface="Calibri" pitchFamily="34" charset="0"/>
              </a:defRPr>
            </a:lvl7pPr>
            <a:lvl8pPr marL="3494151" indent="-232943" fontAlgn="base">
              <a:spcBef>
                <a:spcPct val="0"/>
              </a:spcBef>
              <a:spcAft>
                <a:spcPct val="0"/>
              </a:spcAft>
              <a:defRPr>
                <a:solidFill>
                  <a:schemeClr val="tx1"/>
                </a:solidFill>
                <a:latin typeface="Calibri" pitchFamily="34" charset="0"/>
              </a:defRPr>
            </a:lvl8pPr>
            <a:lvl9pPr marL="3960038" indent="-232943"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518E05B8-BC65-4A5F-B692-EA38DF597DCB}" type="datetime1">
              <a:rPr lang="en-US" altLang="en-US" smtClean="0"/>
              <a:pPr fontAlgn="base">
                <a:spcBef>
                  <a:spcPct val="0"/>
                </a:spcBef>
                <a:spcAft>
                  <a:spcPct val="0"/>
                </a:spcAft>
                <a:defRPr/>
              </a:pPr>
              <a:t>10/14/2022</a:t>
            </a:fld>
            <a:endParaRPr lang="en-US" alt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a:xfrm>
            <a:off x="701675" y="4416425"/>
            <a:ext cx="5607050" cy="3873500"/>
          </a:xfrm>
        </p:spPr>
        <p:txBody>
          <a:bodyPr/>
          <a:lstStyle/>
          <a:p>
            <a:pPr>
              <a:lnSpc>
                <a:spcPct val="150000"/>
              </a:lnSpc>
              <a:defRPr/>
            </a:pPr>
            <a:r>
              <a:rPr lang="en-US" b="1" dirty="0" smtClean="0">
                <a:latin typeface="Arial" panose="020B0604020202020204" pitchFamily="34" charset="0"/>
                <a:cs typeface="Arial" panose="020B0604020202020204" pitchFamily="34" charset="0"/>
              </a:rPr>
              <a:t>SAY:</a:t>
            </a:r>
            <a:br>
              <a:rPr lang="en-US" b="1" dirty="0" smtClean="0">
                <a:latin typeface="Arial" panose="020B0604020202020204" pitchFamily="34" charset="0"/>
                <a:cs typeface="Arial" panose="020B0604020202020204" pitchFamily="34" charset="0"/>
              </a:rPr>
            </a:br>
            <a:endParaRPr lang="en-US" dirty="0" smtClean="0">
              <a:latin typeface="Arial" panose="020B0604020202020204" pitchFamily="34" charset="0"/>
              <a:cs typeface="Arial" panose="020B0604020202020204" pitchFamily="34" charset="0"/>
            </a:endParaRPr>
          </a:p>
          <a:p>
            <a:pPr>
              <a:lnSpc>
                <a:spcPct val="150000"/>
              </a:lnSpc>
              <a:defRPr/>
            </a:pPr>
            <a:r>
              <a:rPr lang="en-US" dirty="0" smtClean="0">
                <a:latin typeface="Arial" panose="020B0604020202020204" pitchFamily="34" charset="0"/>
                <a:cs typeface="Arial" panose="020B0604020202020204" pitchFamily="34" charset="0"/>
              </a:rPr>
              <a:t>The purpose of epidemiology in public health practice is to</a:t>
            </a:r>
          </a:p>
          <a:p>
            <a:pPr>
              <a:lnSpc>
                <a:spcPct val="150000"/>
              </a:lnSpc>
              <a:defRPr/>
            </a:pPr>
            <a:endParaRPr lang="en-US" dirty="0" smtClean="0">
              <a:latin typeface="Arial" panose="020B0604020202020204" pitchFamily="34" charset="0"/>
              <a:cs typeface="Arial" panose="020B0604020202020204" pitchFamily="34" charset="0"/>
            </a:endParaRPr>
          </a:p>
          <a:p>
            <a:pPr marL="174708" indent="-174708">
              <a:lnSpc>
                <a:spcPct val="150000"/>
              </a:lnSpc>
              <a:buFont typeface="Arial" panose="020B0604020202020204" pitchFamily="34" charset="0"/>
              <a:buChar char="•"/>
              <a:defRPr/>
            </a:pPr>
            <a:r>
              <a:rPr lang="en-US" b="1" dirty="0" smtClean="0">
                <a:latin typeface="Arial" panose="020B0604020202020204" pitchFamily="34" charset="0"/>
                <a:cs typeface="Arial" panose="020B0604020202020204" pitchFamily="34" charset="0"/>
              </a:rPr>
              <a:t>discover</a:t>
            </a:r>
            <a:r>
              <a:rPr lang="en-US" dirty="0" smtClean="0">
                <a:latin typeface="Arial" panose="020B0604020202020204" pitchFamily="34" charset="0"/>
                <a:cs typeface="Arial" panose="020B0604020202020204" pitchFamily="34" charset="0"/>
              </a:rPr>
              <a:t> the agent, host, and environmental factors that affect health;</a:t>
            </a:r>
          </a:p>
          <a:p>
            <a:pPr marL="174708" indent="-174708">
              <a:lnSpc>
                <a:spcPct val="150000"/>
              </a:lnSpc>
              <a:buFont typeface="Arial" panose="020B0604020202020204" pitchFamily="34" charset="0"/>
              <a:buChar char="•"/>
              <a:defRPr/>
            </a:pPr>
            <a:r>
              <a:rPr lang="en-US" b="1" dirty="0" smtClean="0">
                <a:latin typeface="Arial" panose="020B0604020202020204" pitchFamily="34" charset="0"/>
                <a:cs typeface="Arial" panose="020B0604020202020204" pitchFamily="34" charset="0"/>
              </a:rPr>
              <a:t>determine</a:t>
            </a:r>
            <a:r>
              <a:rPr lang="en-US" dirty="0" smtClean="0">
                <a:latin typeface="Arial" panose="020B0604020202020204" pitchFamily="34" charset="0"/>
                <a:cs typeface="Arial" panose="020B0604020202020204" pitchFamily="34" charset="0"/>
              </a:rPr>
              <a:t> the relative importance of causes of illness, disability, and death;</a:t>
            </a:r>
          </a:p>
          <a:p>
            <a:pPr marL="174708" indent="-174708">
              <a:lnSpc>
                <a:spcPct val="150000"/>
              </a:lnSpc>
              <a:buFont typeface="Arial" panose="020B0604020202020204" pitchFamily="34" charset="0"/>
              <a:buChar char="•"/>
              <a:defRPr/>
            </a:pPr>
            <a:r>
              <a:rPr lang="en-US" b="1" dirty="0" smtClean="0">
                <a:latin typeface="Arial" panose="020B0604020202020204" pitchFamily="34" charset="0"/>
                <a:cs typeface="Arial" panose="020B0604020202020204" pitchFamily="34" charset="0"/>
              </a:rPr>
              <a:t>identify</a:t>
            </a:r>
            <a:r>
              <a:rPr lang="en-US" dirty="0" smtClean="0">
                <a:latin typeface="Arial" panose="020B0604020202020204" pitchFamily="34" charset="0"/>
                <a:cs typeface="Arial" panose="020B0604020202020204" pitchFamily="34" charset="0"/>
              </a:rPr>
              <a:t> those segments of the population that have the greatest risk from specific causes of ill health; and</a:t>
            </a:r>
          </a:p>
          <a:p>
            <a:pPr marL="174708" indent="-174708">
              <a:lnSpc>
                <a:spcPct val="150000"/>
              </a:lnSpc>
              <a:buFont typeface="Arial" panose="020B0604020202020204" pitchFamily="34" charset="0"/>
              <a:buChar char="•"/>
              <a:defRPr/>
            </a:pPr>
            <a:r>
              <a:rPr lang="en-US" b="1" dirty="0" smtClean="0">
                <a:latin typeface="Arial" panose="020B0604020202020204" pitchFamily="34" charset="0"/>
                <a:cs typeface="Arial" panose="020B0604020202020204" pitchFamily="34" charset="0"/>
              </a:rPr>
              <a:t>evaluate</a:t>
            </a:r>
            <a:r>
              <a:rPr lang="en-US" dirty="0" smtClean="0">
                <a:latin typeface="Arial" pitchFamily="34" charset="0"/>
                <a:cs typeface="Arial" pitchFamily="34" charset="0"/>
              </a:rPr>
              <a:t> the effectiveness of health programs and services in improving population health.</a:t>
            </a:r>
          </a:p>
          <a:p>
            <a:pPr eaLnBrk="1" fontAlgn="auto" hangingPunct="1">
              <a:lnSpc>
                <a:spcPct val="150000"/>
              </a:lnSpc>
              <a:spcBef>
                <a:spcPts val="0"/>
              </a:spcBef>
              <a:spcAft>
                <a:spcPts val="0"/>
              </a:spcAft>
              <a:defRPr/>
            </a:pPr>
            <a:r>
              <a:rPr lang="en-US" dirty="0" smtClean="0">
                <a:latin typeface="Arial" pitchFamily="34" charset="0"/>
                <a:cs typeface="Arial" pitchFamily="34" charset="0"/>
              </a:rPr>
              <a:t/>
            </a:r>
            <a:br>
              <a:rPr lang="en-US" dirty="0" smtClean="0">
                <a:latin typeface="Arial" pitchFamily="34" charset="0"/>
                <a:cs typeface="Arial" pitchFamily="34" charset="0"/>
              </a:rPr>
            </a:br>
            <a:r>
              <a:rPr lang="en-US" b="1" dirty="0" smtClean="0">
                <a:solidFill>
                  <a:prstClr val="black"/>
                </a:solidFill>
                <a:latin typeface="Arial" pitchFamily="34" charset="0"/>
                <a:cs typeface="Arial" pitchFamily="34" charset="0"/>
              </a:rPr>
              <a:t>GO</a:t>
            </a:r>
            <a:r>
              <a:rPr lang="en-US" dirty="0" smtClean="0">
                <a:solidFill>
                  <a:prstClr val="black"/>
                </a:solidFill>
                <a:latin typeface="Arial" pitchFamily="34" charset="0"/>
                <a:cs typeface="Arial" pitchFamily="34" charset="0"/>
              </a:rPr>
              <a:t> to next slide.</a:t>
            </a:r>
            <a:endParaRPr lang="en-US" dirty="0">
              <a:latin typeface="Arial" pitchFamily="34" charset="0"/>
              <a:cs typeface="Arial" pitchFamily="34" charset="0"/>
            </a:endParaRPr>
          </a:p>
        </p:txBody>
      </p:sp>
      <p:sp>
        <p:nvSpPr>
          <p:cNvPr id="860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55650" indent="-290513">
              <a:spcBef>
                <a:spcPct val="30000"/>
              </a:spcBef>
              <a:defRPr sz="1200">
                <a:solidFill>
                  <a:schemeClr val="tx1"/>
                </a:solidFill>
                <a:latin typeface="Calibri" pitchFamily="34" charset="0"/>
              </a:defRPr>
            </a:lvl2pPr>
            <a:lvl3pPr marL="1163638" indent="-231775">
              <a:spcBef>
                <a:spcPct val="30000"/>
              </a:spcBef>
              <a:defRPr sz="1200">
                <a:solidFill>
                  <a:schemeClr val="tx1"/>
                </a:solidFill>
                <a:latin typeface="Calibri" pitchFamily="34" charset="0"/>
              </a:defRPr>
            </a:lvl3pPr>
            <a:lvl4pPr marL="1630363" indent="-231775">
              <a:spcBef>
                <a:spcPct val="30000"/>
              </a:spcBef>
              <a:defRPr sz="1200">
                <a:solidFill>
                  <a:schemeClr val="tx1"/>
                </a:solidFill>
                <a:latin typeface="Calibri" pitchFamily="34" charset="0"/>
              </a:defRPr>
            </a:lvl4pPr>
            <a:lvl5pPr marL="2095500" indent="-231775">
              <a:spcBef>
                <a:spcPct val="30000"/>
              </a:spcBef>
              <a:defRPr sz="1200">
                <a:solidFill>
                  <a:schemeClr val="tx1"/>
                </a:solidFill>
                <a:latin typeface="Calibri" pitchFamily="34" charset="0"/>
              </a:defRPr>
            </a:lvl5pPr>
            <a:lvl6pPr marL="2552700" indent="-231775" eaLnBrk="0" fontAlgn="base" hangingPunct="0">
              <a:spcBef>
                <a:spcPct val="30000"/>
              </a:spcBef>
              <a:spcAft>
                <a:spcPct val="0"/>
              </a:spcAft>
              <a:defRPr sz="1200">
                <a:solidFill>
                  <a:schemeClr val="tx1"/>
                </a:solidFill>
                <a:latin typeface="Calibri" pitchFamily="34" charset="0"/>
              </a:defRPr>
            </a:lvl6pPr>
            <a:lvl7pPr marL="3009900" indent="-231775" eaLnBrk="0" fontAlgn="base" hangingPunct="0">
              <a:spcBef>
                <a:spcPct val="30000"/>
              </a:spcBef>
              <a:spcAft>
                <a:spcPct val="0"/>
              </a:spcAft>
              <a:defRPr sz="1200">
                <a:solidFill>
                  <a:schemeClr val="tx1"/>
                </a:solidFill>
                <a:latin typeface="Calibri" pitchFamily="34" charset="0"/>
              </a:defRPr>
            </a:lvl7pPr>
            <a:lvl8pPr marL="3467100" indent="-231775" eaLnBrk="0" fontAlgn="base" hangingPunct="0">
              <a:spcBef>
                <a:spcPct val="30000"/>
              </a:spcBef>
              <a:spcAft>
                <a:spcPct val="0"/>
              </a:spcAft>
              <a:defRPr sz="1200">
                <a:solidFill>
                  <a:schemeClr val="tx1"/>
                </a:solidFill>
                <a:latin typeface="Calibri" pitchFamily="34" charset="0"/>
              </a:defRPr>
            </a:lvl8pPr>
            <a:lvl9pPr marL="3924300" indent="-231775" eaLnBrk="0" fontAlgn="base" hangingPunct="0">
              <a:spcBef>
                <a:spcPct val="30000"/>
              </a:spcBef>
              <a:spcAft>
                <a:spcPct val="0"/>
              </a:spcAft>
              <a:defRPr sz="1200">
                <a:solidFill>
                  <a:schemeClr val="tx1"/>
                </a:solidFill>
                <a:latin typeface="Calibri" pitchFamily="34" charset="0"/>
              </a:defRPr>
            </a:lvl9pPr>
          </a:lstStyle>
          <a:p>
            <a:pPr>
              <a:spcBef>
                <a:spcPct val="0"/>
              </a:spcBef>
            </a:pPr>
            <a:fld id="{CEE14A06-6DA4-4485-8C26-48B287ECF792}" type="slidenum">
              <a:rPr lang="en-US" altLang="en-US" smtClean="0"/>
              <a:pPr>
                <a:spcBef>
                  <a:spcPct val="0"/>
                </a:spcBef>
              </a:pPr>
              <a:t>7</a:t>
            </a:fld>
            <a:endParaRPr lang="en-US" altLang="en-US" smtClean="0"/>
          </a:p>
        </p:txBody>
      </p:sp>
      <p:sp>
        <p:nvSpPr>
          <p:cNvPr id="70661" name="Date Placeholder 4"/>
          <p:cNvSpPr>
            <a:spLocks noGrp="1"/>
          </p:cNvSpPr>
          <p:nvPr>
            <p:ph type="dt" sz="quarter"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57066" indent="-291179">
              <a:defRPr>
                <a:solidFill>
                  <a:schemeClr val="tx1"/>
                </a:solidFill>
                <a:latin typeface="Calibri" pitchFamily="34" charset="0"/>
              </a:defRPr>
            </a:lvl2pPr>
            <a:lvl3pPr marL="1164717" indent="-232943">
              <a:defRPr>
                <a:solidFill>
                  <a:schemeClr val="tx1"/>
                </a:solidFill>
                <a:latin typeface="Calibri" pitchFamily="34" charset="0"/>
              </a:defRPr>
            </a:lvl3pPr>
            <a:lvl4pPr marL="1630604" indent="-232943">
              <a:defRPr>
                <a:solidFill>
                  <a:schemeClr val="tx1"/>
                </a:solidFill>
                <a:latin typeface="Calibri" pitchFamily="34" charset="0"/>
              </a:defRPr>
            </a:lvl4pPr>
            <a:lvl5pPr marL="2096491" indent="-232943">
              <a:defRPr>
                <a:solidFill>
                  <a:schemeClr val="tx1"/>
                </a:solidFill>
                <a:latin typeface="Calibri" pitchFamily="34" charset="0"/>
              </a:defRPr>
            </a:lvl5pPr>
            <a:lvl6pPr marL="2562377" indent="-232943" fontAlgn="base">
              <a:spcBef>
                <a:spcPct val="0"/>
              </a:spcBef>
              <a:spcAft>
                <a:spcPct val="0"/>
              </a:spcAft>
              <a:defRPr>
                <a:solidFill>
                  <a:schemeClr val="tx1"/>
                </a:solidFill>
                <a:latin typeface="Calibri" pitchFamily="34" charset="0"/>
              </a:defRPr>
            </a:lvl6pPr>
            <a:lvl7pPr marL="3028264" indent="-232943" fontAlgn="base">
              <a:spcBef>
                <a:spcPct val="0"/>
              </a:spcBef>
              <a:spcAft>
                <a:spcPct val="0"/>
              </a:spcAft>
              <a:defRPr>
                <a:solidFill>
                  <a:schemeClr val="tx1"/>
                </a:solidFill>
                <a:latin typeface="Calibri" pitchFamily="34" charset="0"/>
              </a:defRPr>
            </a:lvl7pPr>
            <a:lvl8pPr marL="3494151" indent="-232943" fontAlgn="base">
              <a:spcBef>
                <a:spcPct val="0"/>
              </a:spcBef>
              <a:spcAft>
                <a:spcPct val="0"/>
              </a:spcAft>
              <a:defRPr>
                <a:solidFill>
                  <a:schemeClr val="tx1"/>
                </a:solidFill>
                <a:latin typeface="Calibri" pitchFamily="34" charset="0"/>
              </a:defRPr>
            </a:lvl8pPr>
            <a:lvl9pPr marL="3960038" indent="-232943"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518E05B8-BC65-4A5F-B692-EA38DF597DCB}" type="datetime1">
              <a:rPr lang="en-US" altLang="en-US" smtClean="0"/>
              <a:pPr fontAlgn="base">
                <a:spcBef>
                  <a:spcPct val="0"/>
                </a:spcBef>
                <a:spcAft>
                  <a:spcPct val="0"/>
                </a:spcAft>
                <a:defRPr/>
              </a:pPr>
              <a:t>10/14/2022</a:t>
            </a:fld>
            <a:endParaRPr lang="en-US" alt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a:xfrm>
            <a:off x="701675" y="4416425"/>
            <a:ext cx="5607050" cy="3873500"/>
          </a:xfrm>
        </p:spPr>
        <p:txBody>
          <a:bodyPr/>
          <a:lstStyle/>
          <a:p>
            <a:pPr>
              <a:lnSpc>
                <a:spcPct val="150000"/>
              </a:lnSpc>
              <a:defRPr/>
            </a:pPr>
            <a:r>
              <a:rPr lang="en-US" b="1" dirty="0" smtClean="0">
                <a:latin typeface="Arial" panose="020B0604020202020204" pitchFamily="34" charset="0"/>
                <a:cs typeface="Arial" panose="020B0604020202020204" pitchFamily="34" charset="0"/>
              </a:rPr>
              <a:t>SAY:</a:t>
            </a:r>
            <a:br>
              <a:rPr lang="en-US" b="1" dirty="0" smtClean="0">
                <a:latin typeface="Arial" panose="020B0604020202020204" pitchFamily="34" charset="0"/>
                <a:cs typeface="Arial" panose="020B0604020202020204" pitchFamily="34" charset="0"/>
              </a:rPr>
            </a:br>
            <a:endParaRPr lang="en-US" dirty="0" smtClean="0">
              <a:latin typeface="Arial" panose="020B0604020202020204" pitchFamily="34" charset="0"/>
              <a:cs typeface="Arial" panose="020B0604020202020204" pitchFamily="34" charset="0"/>
            </a:endParaRPr>
          </a:p>
          <a:p>
            <a:pPr>
              <a:lnSpc>
                <a:spcPct val="150000"/>
              </a:lnSpc>
              <a:defRPr/>
            </a:pPr>
            <a:r>
              <a:rPr lang="en-US" dirty="0" smtClean="0">
                <a:latin typeface="Arial" panose="020B0604020202020204" pitchFamily="34" charset="0"/>
                <a:cs typeface="Arial" panose="020B0604020202020204" pitchFamily="34" charset="0"/>
              </a:rPr>
              <a:t>The purpose of epidemiology in public health practice is to</a:t>
            </a:r>
          </a:p>
          <a:p>
            <a:pPr>
              <a:lnSpc>
                <a:spcPct val="150000"/>
              </a:lnSpc>
              <a:defRPr/>
            </a:pPr>
            <a:endParaRPr lang="en-US" dirty="0" smtClean="0">
              <a:latin typeface="Arial" panose="020B0604020202020204" pitchFamily="34" charset="0"/>
              <a:cs typeface="Arial" panose="020B0604020202020204" pitchFamily="34" charset="0"/>
            </a:endParaRPr>
          </a:p>
          <a:p>
            <a:pPr marL="174708" indent="-174708">
              <a:lnSpc>
                <a:spcPct val="150000"/>
              </a:lnSpc>
              <a:buFont typeface="Arial" panose="020B0604020202020204" pitchFamily="34" charset="0"/>
              <a:buChar char="•"/>
              <a:defRPr/>
            </a:pPr>
            <a:r>
              <a:rPr lang="en-US" b="1" dirty="0" smtClean="0">
                <a:latin typeface="Arial" panose="020B0604020202020204" pitchFamily="34" charset="0"/>
                <a:cs typeface="Arial" panose="020B0604020202020204" pitchFamily="34" charset="0"/>
              </a:rPr>
              <a:t>discover</a:t>
            </a:r>
            <a:r>
              <a:rPr lang="en-US" dirty="0" smtClean="0">
                <a:latin typeface="Arial" panose="020B0604020202020204" pitchFamily="34" charset="0"/>
                <a:cs typeface="Arial" panose="020B0604020202020204" pitchFamily="34" charset="0"/>
              </a:rPr>
              <a:t> the agent, host, and environmental factors that affect health;</a:t>
            </a:r>
          </a:p>
          <a:p>
            <a:pPr marL="174708" indent="-174708">
              <a:lnSpc>
                <a:spcPct val="150000"/>
              </a:lnSpc>
              <a:buFont typeface="Arial" panose="020B0604020202020204" pitchFamily="34" charset="0"/>
              <a:buChar char="•"/>
              <a:defRPr/>
            </a:pPr>
            <a:r>
              <a:rPr lang="en-US" b="1" dirty="0" smtClean="0">
                <a:latin typeface="Arial" panose="020B0604020202020204" pitchFamily="34" charset="0"/>
                <a:cs typeface="Arial" panose="020B0604020202020204" pitchFamily="34" charset="0"/>
              </a:rPr>
              <a:t>determine</a:t>
            </a:r>
            <a:r>
              <a:rPr lang="en-US" dirty="0" smtClean="0">
                <a:latin typeface="Arial" panose="020B0604020202020204" pitchFamily="34" charset="0"/>
                <a:cs typeface="Arial" panose="020B0604020202020204" pitchFamily="34" charset="0"/>
              </a:rPr>
              <a:t> the relative importance of causes of illness, disability, and death;</a:t>
            </a:r>
          </a:p>
          <a:p>
            <a:pPr marL="174708" indent="-174708">
              <a:lnSpc>
                <a:spcPct val="150000"/>
              </a:lnSpc>
              <a:buFont typeface="Arial" panose="020B0604020202020204" pitchFamily="34" charset="0"/>
              <a:buChar char="•"/>
              <a:defRPr/>
            </a:pPr>
            <a:r>
              <a:rPr lang="en-US" b="1" dirty="0" smtClean="0">
                <a:latin typeface="Arial" panose="020B0604020202020204" pitchFamily="34" charset="0"/>
                <a:cs typeface="Arial" panose="020B0604020202020204" pitchFamily="34" charset="0"/>
              </a:rPr>
              <a:t>identify</a:t>
            </a:r>
            <a:r>
              <a:rPr lang="en-US" dirty="0" smtClean="0">
                <a:latin typeface="Arial" panose="020B0604020202020204" pitchFamily="34" charset="0"/>
                <a:cs typeface="Arial" panose="020B0604020202020204" pitchFamily="34" charset="0"/>
              </a:rPr>
              <a:t> those segments of the population that have the greatest risk from specific causes of ill health; and</a:t>
            </a:r>
          </a:p>
          <a:p>
            <a:pPr marL="174708" indent="-174708">
              <a:lnSpc>
                <a:spcPct val="150000"/>
              </a:lnSpc>
              <a:buFont typeface="Arial" panose="020B0604020202020204" pitchFamily="34" charset="0"/>
              <a:buChar char="•"/>
              <a:defRPr/>
            </a:pPr>
            <a:r>
              <a:rPr lang="en-US" b="1" dirty="0" smtClean="0">
                <a:latin typeface="Arial" panose="020B0604020202020204" pitchFamily="34" charset="0"/>
                <a:cs typeface="Arial" panose="020B0604020202020204" pitchFamily="34" charset="0"/>
              </a:rPr>
              <a:t>evaluate</a:t>
            </a:r>
            <a:r>
              <a:rPr lang="en-US" dirty="0" smtClean="0">
                <a:latin typeface="Arial" pitchFamily="34" charset="0"/>
                <a:cs typeface="Arial" pitchFamily="34" charset="0"/>
              </a:rPr>
              <a:t> the effectiveness of health programs and services in improving population health.</a:t>
            </a:r>
          </a:p>
          <a:p>
            <a:pPr eaLnBrk="1" fontAlgn="auto" hangingPunct="1">
              <a:lnSpc>
                <a:spcPct val="150000"/>
              </a:lnSpc>
              <a:spcBef>
                <a:spcPts val="0"/>
              </a:spcBef>
              <a:spcAft>
                <a:spcPts val="0"/>
              </a:spcAft>
              <a:defRPr/>
            </a:pPr>
            <a:r>
              <a:rPr lang="en-US" dirty="0" smtClean="0">
                <a:latin typeface="Arial" pitchFamily="34" charset="0"/>
                <a:cs typeface="Arial" pitchFamily="34" charset="0"/>
              </a:rPr>
              <a:t/>
            </a:r>
            <a:br>
              <a:rPr lang="en-US" dirty="0" smtClean="0">
                <a:latin typeface="Arial" pitchFamily="34" charset="0"/>
                <a:cs typeface="Arial" pitchFamily="34" charset="0"/>
              </a:rPr>
            </a:br>
            <a:r>
              <a:rPr lang="en-US" b="1" dirty="0" smtClean="0">
                <a:solidFill>
                  <a:prstClr val="black"/>
                </a:solidFill>
                <a:latin typeface="Arial" pitchFamily="34" charset="0"/>
                <a:cs typeface="Arial" pitchFamily="34" charset="0"/>
              </a:rPr>
              <a:t>GO</a:t>
            </a:r>
            <a:r>
              <a:rPr lang="en-US" dirty="0" smtClean="0">
                <a:solidFill>
                  <a:prstClr val="black"/>
                </a:solidFill>
                <a:latin typeface="Arial" pitchFamily="34" charset="0"/>
                <a:cs typeface="Arial" pitchFamily="34" charset="0"/>
              </a:rPr>
              <a:t> to next slide.</a:t>
            </a:r>
            <a:endParaRPr lang="en-US" dirty="0">
              <a:latin typeface="Arial" pitchFamily="34" charset="0"/>
              <a:cs typeface="Arial" pitchFamily="34" charset="0"/>
            </a:endParaRPr>
          </a:p>
        </p:txBody>
      </p:sp>
      <p:sp>
        <p:nvSpPr>
          <p:cNvPr id="860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55650" indent="-290513">
              <a:spcBef>
                <a:spcPct val="30000"/>
              </a:spcBef>
              <a:defRPr sz="1200">
                <a:solidFill>
                  <a:schemeClr val="tx1"/>
                </a:solidFill>
                <a:latin typeface="Calibri" pitchFamily="34" charset="0"/>
              </a:defRPr>
            </a:lvl2pPr>
            <a:lvl3pPr marL="1163638" indent="-231775">
              <a:spcBef>
                <a:spcPct val="30000"/>
              </a:spcBef>
              <a:defRPr sz="1200">
                <a:solidFill>
                  <a:schemeClr val="tx1"/>
                </a:solidFill>
                <a:latin typeface="Calibri" pitchFamily="34" charset="0"/>
              </a:defRPr>
            </a:lvl3pPr>
            <a:lvl4pPr marL="1630363" indent="-231775">
              <a:spcBef>
                <a:spcPct val="30000"/>
              </a:spcBef>
              <a:defRPr sz="1200">
                <a:solidFill>
                  <a:schemeClr val="tx1"/>
                </a:solidFill>
                <a:latin typeface="Calibri" pitchFamily="34" charset="0"/>
              </a:defRPr>
            </a:lvl4pPr>
            <a:lvl5pPr marL="2095500" indent="-231775">
              <a:spcBef>
                <a:spcPct val="30000"/>
              </a:spcBef>
              <a:defRPr sz="1200">
                <a:solidFill>
                  <a:schemeClr val="tx1"/>
                </a:solidFill>
                <a:latin typeface="Calibri" pitchFamily="34" charset="0"/>
              </a:defRPr>
            </a:lvl5pPr>
            <a:lvl6pPr marL="2552700" indent="-231775" eaLnBrk="0" fontAlgn="base" hangingPunct="0">
              <a:spcBef>
                <a:spcPct val="30000"/>
              </a:spcBef>
              <a:spcAft>
                <a:spcPct val="0"/>
              </a:spcAft>
              <a:defRPr sz="1200">
                <a:solidFill>
                  <a:schemeClr val="tx1"/>
                </a:solidFill>
                <a:latin typeface="Calibri" pitchFamily="34" charset="0"/>
              </a:defRPr>
            </a:lvl6pPr>
            <a:lvl7pPr marL="3009900" indent="-231775" eaLnBrk="0" fontAlgn="base" hangingPunct="0">
              <a:spcBef>
                <a:spcPct val="30000"/>
              </a:spcBef>
              <a:spcAft>
                <a:spcPct val="0"/>
              </a:spcAft>
              <a:defRPr sz="1200">
                <a:solidFill>
                  <a:schemeClr val="tx1"/>
                </a:solidFill>
                <a:latin typeface="Calibri" pitchFamily="34" charset="0"/>
              </a:defRPr>
            </a:lvl7pPr>
            <a:lvl8pPr marL="3467100" indent="-231775" eaLnBrk="0" fontAlgn="base" hangingPunct="0">
              <a:spcBef>
                <a:spcPct val="30000"/>
              </a:spcBef>
              <a:spcAft>
                <a:spcPct val="0"/>
              </a:spcAft>
              <a:defRPr sz="1200">
                <a:solidFill>
                  <a:schemeClr val="tx1"/>
                </a:solidFill>
                <a:latin typeface="Calibri" pitchFamily="34" charset="0"/>
              </a:defRPr>
            </a:lvl8pPr>
            <a:lvl9pPr marL="3924300" indent="-231775" eaLnBrk="0" fontAlgn="base" hangingPunct="0">
              <a:spcBef>
                <a:spcPct val="30000"/>
              </a:spcBef>
              <a:spcAft>
                <a:spcPct val="0"/>
              </a:spcAft>
              <a:defRPr sz="1200">
                <a:solidFill>
                  <a:schemeClr val="tx1"/>
                </a:solidFill>
                <a:latin typeface="Calibri" pitchFamily="34" charset="0"/>
              </a:defRPr>
            </a:lvl9pPr>
          </a:lstStyle>
          <a:p>
            <a:pPr>
              <a:spcBef>
                <a:spcPct val="0"/>
              </a:spcBef>
            </a:pPr>
            <a:fld id="{CEE14A06-6DA4-4485-8C26-48B287ECF792}" type="slidenum">
              <a:rPr lang="en-US" altLang="en-US" smtClean="0"/>
              <a:pPr>
                <a:spcBef>
                  <a:spcPct val="0"/>
                </a:spcBef>
              </a:pPr>
              <a:t>8</a:t>
            </a:fld>
            <a:endParaRPr lang="en-US" altLang="en-US" smtClean="0"/>
          </a:p>
        </p:txBody>
      </p:sp>
      <p:sp>
        <p:nvSpPr>
          <p:cNvPr id="70661" name="Date Placeholder 4"/>
          <p:cNvSpPr>
            <a:spLocks noGrp="1"/>
          </p:cNvSpPr>
          <p:nvPr>
            <p:ph type="dt" sz="quarter"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57066" indent="-291179">
              <a:defRPr>
                <a:solidFill>
                  <a:schemeClr val="tx1"/>
                </a:solidFill>
                <a:latin typeface="Calibri" pitchFamily="34" charset="0"/>
              </a:defRPr>
            </a:lvl2pPr>
            <a:lvl3pPr marL="1164717" indent="-232943">
              <a:defRPr>
                <a:solidFill>
                  <a:schemeClr val="tx1"/>
                </a:solidFill>
                <a:latin typeface="Calibri" pitchFamily="34" charset="0"/>
              </a:defRPr>
            </a:lvl3pPr>
            <a:lvl4pPr marL="1630604" indent="-232943">
              <a:defRPr>
                <a:solidFill>
                  <a:schemeClr val="tx1"/>
                </a:solidFill>
                <a:latin typeface="Calibri" pitchFamily="34" charset="0"/>
              </a:defRPr>
            </a:lvl4pPr>
            <a:lvl5pPr marL="2096491" indent="-232943">
              <a:defRPr>
                <a:solidFill>
                  <a:schemeClr val="tx1"/>
                </a:solidFill>
                <a:latin typeface="Calibri" pitchFamily="34" charset="0"/>
              </a:defRPr>
            </a:lvl5pPr>
            <a:lvl6pPr marL="2562377" indent="-232943" fontAlgn="base">
              <a:spcBef>
                <a:spcPct val="0"/>
              </a:spcBef>
              <a:spcAft>
                <a:spcPct val="0"/>
              </a:spcAft>
              <a:defRPr>
                <a:solidFill>
                  <a:schemeClr val="tx1"/>
                </a:solidFill>
                <a:latin typeface="Calibri" pitchFamily="34" charset="0"/>
              </a:defRPr>
            </a:lvl6pPr>
            <a:lvl7pPr marL="3028264" indent="-232943" fontAlgn="base">
              <a:spcBef>
                <a:spcPct val="0"/>
              </a:spcBef>
              <a:spcAft>
                <a:spcPct val="0"/>
              </a:spcAft>
              <a:defRPr>
                <a:solidFill>
                  <a:schemeClr val="tx1"/>
                </a:solidFill>
                <a:latin typeface="Calibri" pitchFamily="34" charset="0"/>
              </a:defRPr>
            </a:lvl7pPr>
            <a:lvl8pPr marL="3494151" indent="-232943" fontAlgn="base">
              <a:spcBef>
                <a:spcPct val="0"/>
              </a:spcBef>
              <a:spcAft>
                <a:spcPct val="0"/>
              </a:spcAft>
              <a:defRPr>
                <a:solidFill>
                  <a:schemeClr val="tx1"/>
                </a:solidFill>
                <a:latin typeface="Calibri" pitchFamily="34" charset="0"/>
              </a:defRPr>
            </a:lvl8pPr>
            <a:lvl9pPr marL="3960038" indent="-232943"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518E05B8-BC65-4A5F-B692-EA38DF597DCB}" type="datetime1">
              <a:rPr lang="en-US" altLang="en-US" smtClean="0"/>
              <a:pPr fontAlgn="base">
                <a:spcBef>
                  <a:spcPct val="0"/>
                </a:spcBef>
                <a:spcAft>
                  <a:spcPct val="0"/>
                </a:spcAft>
                <a:defRPr/>
              </a:pPr>
              <a:t>10/14/2022</a:t>
            </a:fld>
            <a:endParaRPr lang="en-US" altLang="en-US"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a:xfrm>
            <a:off x="701675" y="4416425"/>
            <a:ext cx="5607050" cy="3873500"/>
          </a:xfrm>
        </p:spPr>
        <p:txBody>
          <a:bodyPr/>
          <a:lstStyle/>
          <a:p>
            <a:pPr>
              <a:lnSpc>
                <a:spcPct val="150000"/>
              </a:lnSpc>
              <a:defRPr/>
            </a:pPr>
            <a:r>
              <a:rPr lang="en-US" b="1" dirty="0" smtClean="0">
                <a:latin typeface="Arial" panose="020B0604020202020204" pitchFamily="34" charset="0"/>
                <a:cs typeface="Arial" panose="020B0604020202020204" pitchFamily="34" charset="0"/>
              </a:rPr>
              <a:t>SAY:</a:t>
            </a:r>
            <a:br>
              <a:rPr lang="en-US" b="1" dirty="0" smtClean="0">
                <a:latin typeface="Arial" panose="020B0604020202020204" pitchFamily="34" charset="0"/>
                <a:cs typeface="Arial" panose="020B0604020202020204" pitchFamily="34" charset="0"/>
              </a:rPr>
            </a:br>
            <a:endParaRPr lang="en-US" dirty="0" smtClean="0">
              <a:latin typeface="Arial" panose="020B0604020202020204" pitchFamily="34" charset="0"/>
              <a:cs typeface="Arial" panose="020B0604020202020204" pitchFamily="34" charset="0"/>
            </a:endParaRPr>
          </a:p>
          <a:p>
            <a:pPr>
              <a:lnSpc>
                <a:spcPct val="150000"/>
              </a:lnSpc>
              <a:defRPr/>
            </a:pPr>
            <a:r>
              <a:rPr lang="en-US" dirty="0" smtClean="0">
                <a:latin typeface="Arial" panose="020B0604020202020204" pitchFamily="34" charset="0"/>
                <a:cs typeface="Arial" panose="020B0604020202020204" pitchFamily="34" charset="0"/>
              </a:rPr>
              <a:t>The purpose of epidemiology in public health practice is to</a:t>
            </a:r>
          </a:p>
          <a:p>
            <a:pPr>
              <a:lnSpc>
                <a:spcPct val="150000"/>
              </a:lnSpc>
              <a:defRPr/>
            </a:pPr>
            <a:endParaRPr lang="en-US" dirty="0" smtClean="0">
              <a:latin typeface="Arial" panose="020B0604020202020204" pitchFamily="34" charset="0"/>
              <a:cs typeface="Arial" panose="020B0604020202020204" pitchFamily="34" charset="0"/>
            </a:endParaRPr>
          </a:p>
          <a:p>
            <a:pPr marL="174708" indent="-174708">
              <a:lnSpc>
                <a:spcPct val="150000"/>
              </a:lnSpc>
              <a:buFont typeface="Arial" panose="020B0604020202020204" pitchFamily="34" charset="0"/>
              <a:buChar char="•"/>
              <a:defRPr/>
            </a:pPr>
            <a:r>
              <a:rPr lang="en-US" b="1" dirty="0" smtClean="0">
                <a:latin typeface="Arial" panose="020B0604020202020204" pitchFamily="34" charset="0"/>
                <a:cs typeface="Arial" panose="020B0604020202020204" pitchFamily="34" charset="0"/>
              </a:rPr>
              <a:t>discover</a:t>
            </a:r>
            <a:r>
              <a:rPr lang="en-US" dirty="0" smtClean="0">
                <a:latin typeface="Arial" panose="020B0604020202020204" pitchFamily="34" charset="0"/>
                <a:cs typeface="Arial" panose="020B0604020202020204" pitchFamily="34" charset="0"/>
              </a:rPr>
              <a:t> the agent, host, and environmental factors that affect health;</a:t>
            </a:r>
          </a:p>
          <a:p>
            <a:pPr marL="174708" indent="-174708">
              <a:lnSpc>
                <a:spcPct val="150000"/>
              </a:lnSpc>
              <a:buFont typeface="Arial" panose="020B0604020202020204" pitchFamily="34" charset="0"/>
              <a:buChar char="•"/>
              <a:defRPr/>
            </a:pPr>
            <a:r>
              <a:rPr lang="en-US" b="1" dirty="0" smtClean="0">
                <a:latin typeface="Arial" panose="020B0604020202020204" pitchFamily="34" charset="0"/>
                <a:cs typeface="Arial" panose="020B0604020202020204" pitchFamily="34" charset="0"/>
              </a:rPr>
              <a:t>determine</a:t>
            </a:r>
            <a:r>
              <a:rPr lang="en-US" dirty="0" smtClean="0">
                <a:latin typeface="Arial" panose="020B0604020202020204" pitchFamily="34" charset="0"/>
                <a:cs typeface="Arial" panose="020B0604020202020204" pitchFamily="34" charset="0"/>
              </a:rPr>
              <a:t> the relative importance of causes of illness, disability, and death;</a:t>
            </a:r>
          </a:p>
          <a:p>
            <a:pPr marL="174708" indent="-174708">
              <a:lnSpc>
                <a:spcPct val="150000"/>
              </a:lnSpc>
              <a:buFont typeface="Arial" panose="020B0604020202020204" pitchFamily="34" charset="0"/>
              <a:buChar char="•"/>
              <a:defRPr/>
            </a:pPr>
            <a:r>
              <a:rPr lang="en-US" b="1" dirty="0" smtClean="0">
                <a:latin typeface="Arial" panose="020B0604020202020204" pitchFamily="34" charset="0"/>
                <a:cs typeface="Arial" panose="020B0604020202020204" pitchFamily="34" charset="0"/>
              </a:rPr>
              <a:t>identify</a:t>
            </a:r>
            <a:r>
              <a:rPr lang="en-US" dirty="0" smtClean="0">
                <a:latin typeface="Arial" panose="020B0604020202020204" pitchFamily="34" charset="0"/>
                <a:cs typeface="Arial" panose="020B0604020202020204" pitchFamily="34" charset="0"/>
              </a:rPr>
              <a:t> those segments of the population that have the greatest risk from specific causes of ill health; and</a:t>
            </a:r>
          </a:p>
          <a:p>
            <a:pPr marL="174708" indent="-174708">
              <a:lnSpc>
                <a:spcPct val="150000"/>
              </a:lnSpc>
              <a:buFont typeface="Arial" panose="020B0604020202020204" pitchFamily="34" charset="0"/>
              <a:buChar char="•"/>
              <a:defRPr/>
            </a:pPr>
            <a:r>
              <a:rPr lang="en-US" b="1" dirty="0" smtClean="0">
                <a:latin typeface="Arial" panose="020B0604020202020204" pitchFamily="34" charset="0"/>
                <a:cs typeface="Arial" panose="020B0604020202020204" pitchFamily="34" charset="0"/>
              </a:rPr>
              <a:t>evaluate</a:t>
            </a:r>
            <a:r>
              <a:rPr lang="en-US" dirty="0" smtClean="0">
                <a:latin typeface="Arial" pitchFamily="34" charset="0"/>
                <a:cs typeface="Arial" pitchFamily="34" charset="0"/>
              </a:rPr>
              <a:t> the effectiveness of health programs and services in improving population health.</a:t>
            </a:r>
          </a:p>
          <a:p>
            <a:pPr eaLnBrk="1" fontAlgn="auto" hangingPunct="1">
              <a:lnSpc>
                <a:spcPct val="150000"/>
              </a:lnSpc>
              <a:spcBef>
                <a:spcPts val="0"/>
              </a:spcBef>
              <a:spcAft>
                <a:spcPts val="0"/>
              </a:spcAft>
              <a:defRPr/>
            </a:pPr>
            <a:r>
              <a:rPr lang="en-US" dirty="0" smtClean="0">
                <a:latin typeface="Arial" pitchFamily="34" charset="0"/>
                <a:cs typeface="Arial" pitchFamily="34" charset="0"/>
              </a:rPr>
              <a:t/>
            </a:r>
            <a:br>
              <a:rPr lang="en-US" dirty="0" smtClean="0">
                <a:latin typeface="Arial" pitchFamily="34" charset="0"/>
                <a:cs typeface="Arial" pitchFamily="34" charset="0"/>
              </a:rPr>
            </a:br>
            <a:r>
              <a:rPr lang="en-US" b="1" dirty="0" smtClean="0">
                <a:solidFill>
                  <a:prstClr val="black"/>
                </a:solidFill>
                <a:latin typeface="Arial" pitchFamily="34" charset="0"/>
                <a:cs typeface="Arial" pitchFamily="34" charset="0"/>
              </a:rPr>
              <a:t>GO</a:t>
            </a:r>
            <a:r>
              <a:rPr lang="en-US" dirty="0" smtClean="0">
                <a:solidFill>
                  <a:prstClr val="black"/>
                </a:solidFill>
                <a:latin typeface="Arial" pitchFamily="34" charset="0"/>
                <a:cs typeface="Arial" pitchFamily="34" charset="0"/>
              </a:rPr>
              <a:t> to next slide.</a:t>
            </a:r>
            <a:endParaRPr lang="en-US" dirty="0">
              <a:latin typeface="Arial" pitchFamily="34" charset="0"/>
              <a:cs typeface="Arial" pitchFamily="34" charset="0"/>
            </a:endParaRPr>
          </a:p>
        </p:txBody>
      </p:sp>
      <p:sp>
        <p:nvSpPr>
          <p:cNvPr id="860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55650" indent="-290513">
              <a:spcBef>
                <a:spcPct val="30000"/>
              </a:spcBef>
              <a:defRPr sz="1200">
                <a:solidFill>
                  <a:schemeClr val="tx1"/>
                </a:solidFill>
                <a:latin typeface="Calibri" pitchFamily="34" charset="0"/>
              </a:defRPr>
            </a:lvl2pPr>
            <a:lvl3pPr marL="1163638" indent="-231775">
              <a:spcBef>
                <a:spcPct val="30000"/>
              </a:spcBef>
              <a:defRPr sz="1200">
                <a:solidFill>
                  <a:schemeClr val="tx1"/>
                </a:solidFill>
                <a:latin typeface="Calibri" pitchFamily="34" charset="0"/>
              </a:defRPr>
            </a:lvl3pPr>
            <a:lvl4pPr marL="1630363" indent="-231775">
              <a:spcBef>
                <a:spcPct val="30000"/>
              </a:spcBef>
              <a:defRPr sz="1200">
                <a:solidFill>
                  <a:schemeClr val="tx1"/>
                </a:solidFill>
                <a:latin typeface="Calibri" pitchFamily="34" charset="0"/>
              </a:defRPr>
            </a:lvl4pPr>
            <a:lvl5pPr marL="2095500" indent="-231775">
              <a:spcBef>
                <a:spcPct val="30000"/>
              </a:spcBef>
              <a:defRPr sz="1200">
                <a:solidFill>
                  <a:schemeClr val="tx1"/>
                </a:solidFill>
                <a:latin typeface="Calibri" pitchFamily="34" charset="0"/>
              </a:defRPr>
            </a:lvl5pPr>
            <a:lvl6pPr marL="2552700" indent="-231775" eaLnBrk="0" fontAlgn="base" hangingPunct="0">
              <a:spcBef>
                <a:spcPct val="30000"/>
              </a:spcBef>
              <a:spcAft>
                <a:spcPct val="0"/>
              </a:spcAft>
              <a:defRPr sz="1200">
                <a:solidFill>
                  <a:schemeClr val="tx1"/>
                </a:solidFill>
                <a:latin typeface="Calibri" pitchFamily="34" charset="0"/>
              </a:defRPr>
            </a:lvl6pPr>
            <a:lvl7pPr marL="3009900" indent="-231775" eaLnBrk="0" fontAlgn="base" hangingPunct="0">
              <a:spcBef>
                <a:spcPct val="30000"/>
              </a:spcBef>
              <a:spcAft>
                <a:spcPct val="0"/>
              </a:spcAft>
              <a:defRPr sz="1200">
                <a:solidFill>
                  <a:schemeClr val="tx1"/>
                </a:solidFill>
                <a:latin typeface="Calibri" pitchFamily="34" charset="0"/>
              </a:defRPr>
            </a:lvl7pPr>
            <a:lvl8pPr marL="3467100" indent="-231775" eaLnBrk="0" fontAlgn="base" hangingPunct="0">
              <a:spcBef>
                <a:spcPct val="30000"/>
              </a:spcBef>
              <a:spcAft>
                <a:spcPct val="0"/>
              </a:spcAft>
              <a:defRPr sz="1200">
                <a:solidFill>
                  <a:schemeClr val="tx1"/>
                </a:solidFill>
                <a:latin typeface="Calibri" pitchFamily="34" charset="0"/>
              </a:defRPr>
            </a:lvl8pPr>
            <a:lvl9pPr marL="3924300" indent="-231775" eaLnBrk="0" fontAlgn="base" hangingPunct="0">
              <a:spcBef>
                <a:spcPct val="30000"/>
              </a:spcBef>
              <a:spcAft>
                <a:spcPct val="0"/>
              </a:spcAft>
              <a:defRPr sz="1200">
                <a:solidFill>
                  <a:schemeClr val="tx1"/>
                </a:solidFill>
                <a:latin typeface="Calibri" pitchFamily="34" charset="0"/>
              </a:defRPr>
            </a:lvl9pPr>
          </a:lstStyle>
          <a:p>
            <a:pPr>
              <a:spcBef>
                <a:spcPct val="0"/>
              </a:spcBef>
            </a:pPr>
            <a:fld id="{CEE14A06-6DA4-4485-8C26-48B287ECF792}" type="slidenum">
              <a:rPr lang="en-US" altLang="en-US" smtClean="0"/>
              <a:pPr>
                <a:spcBef>
                  <a:spcPct val="0"/>
                </a:spcBef>
              </a:pPr>
              <a:t>9</a:t>
            </a:fld>
            <a:endParaRPr lang="en-US" altLang="en-US" smtClean="0"/>
          </a:p>
        </p:txBody>
      </p:sp>
      <p:sp>
        <p:nvSpPr>
          <p:cNvPr id="70661" name="Date Placeholder 4"/>
          <p:cNvSpPr>
            <a:spLocks noGrp="1"/>
          </p:cNvSpPr>
          <p:nvPr>
            <p:ph type="dt" sz="quarter"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57066" indent="-291179">
              <a:defRPr>
                <a:solidFill>
                  <a:schemeClr val="tx1"/>
                </a:solidFill>
                <a:latin typeface="Calibri" pitchFamily="34" charset="0"/>
              </a:defRPr>
            </a:lvl2pPr>
            <a:lvl3pPr marL="1164717" indent="-232943">
              <a:defRPr>
                <a:solidFill>
                  <a:schemeClr val="tx1"/>
                </a:solidFill>
                <a:latin typeface="Calibri" pitchFamily="34" charset="0"/>
              </a:defRPr>
            </a:lvl3pPr>
            <a:lvl4pPr marL="1630604" indent="-232943">
              <a:defRPr>
                <a:solidFill>
                  <a:schemeClr val="tx1"/>
                </a:solidFill>
                <a:latin typeface="Calibri" pitchFamily="34" charset="0"/>
              </a:defRPr>
            </a:lvl4pPr>
            <a:lvl5pPr marL="2096491" indent="-232943">
              <a:defRPr>
                <a:solidFill>
                  <a:schemeClr val="tx1"/>
                </a:solidFill>
                <a:latin typeface="Calibri" pitchFamily="34" charset="0"/>
              </a:defRPr>
            </a:lvl5pPr>
            <a:lvl6pPr marL="2562377" indent="-232943" fontAlgn="base">
              <a:spcBef>
                <a:spcPct val="0"/>
              </a:spcBef>
              <a:spcAft>
                <a:spcPct val="0"/>
              </a:spcAft>
              <a:defRPr>
                <a:solidFill>
                  <a:schemeClr val="tx1"/>
                </a:solidFill>
                <a:latin typeface="Calibri" pitchFamily="34" charset="0"/>
              </a:defRPr>
            </a:lvl6pPr>
            <a:lvl7pPr marL="3028264" indent="-232943" fontAlgn="base">
              <a:spcBef>
                <a:spcPct val="0"/>
              </a:spcBef>
              <a:spcAft>
                <a:spcPct val="0"/>
              </a:spcAft>
              <a:defRPr>
                <a:solidFill>
                  <a:schemeClr val="tx1"/>
                </a:solidFill>
                <a:latin typeface="Calibri" pitchFamily="34" charset="0"/>
              </a:defRPr>
            </a:lvl7pPr>
            <a:lvl8pPr marL="3494151" indent="-232943" fontAlgn="base">
              <a:spcBef>
                <a:spcPct val="0"/>
              </a:spcBef>
              <a:spcAft>
                <a:spcPct val="0"/>
              </a:spcAft>
              <a:defRPr>
                <a:solidFill>
                  <a:schemeClr val="tx1"/>
                </a:solidFill>
                <a:latin typeface="Calibri" pitchFamily="34" charset="0"/>
              </a:defRPr>
            </a:lvl8pPr>
            <a:lvl9pPr marL="3960038" indent="-232943"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518E05B8-BC65-4A5F-B692-EA38DF597DCB}" type="datetime1">
              <a:rPr lang="en-US" altLang="en-US" smtClean="0"/>
              <a:pPr fontAlgn="base">
                <a:spcBef>
                  <a:spcPct val="0"/>
                </a:spcBef>
                <a:spcAft>
                  <a:spcPct val="0"/>
                </a:spcAft>
                <a:defRPr/>
              </a:pPr>
              <a:t>10/14/2022</a:t>
            </a:fld>
            <a:endParaRPr lang="en-US" alt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5" name="Subtitle 2"/>
          <p:cNvSpPr>
            <a:spLocks noGrp="1"/>
          </p:cNvSpPr>
          <p:nvPr>
            <p:ph type="subTitle" idx="1"/>
          </p:nvPr>
        </p:nvSpPr>
        <p:spPr>
          <a:xfrm>
            <a:off x="1371600" y="3886200"/>
            <a:ext cx="6400800" cy="457200"/>
          </a:xfrm>
          <a:prstGeom prst="rect">
            <a:avLst/>
          </a:prstGeom>
        </p:spPr>
        <p:txBody>
          <a:bodyPr/>
          <a:lstStyle>
            <a:lvl1pPr marL="0" indent="0" algn="ctr">
              <a:buNone/>
              <a:defRPr sz="2000" b="1" baseline="0">
                <a:solidFill>
                  <a:schemeClr val="bg2"/>
                </a:solidFill>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smtClean="0"/>
          </a:p>
        </p:txBody>
      </p:sp>
      <p:sp>
        <p:nvSpPr>
          <p:cNvPr id="9" name="Text Placeholder 8"/>
          <p:cNvSpPr>
            <a:spLocks noGrp="1"/>
          </p:cNvSpPr>
          <p:nvPr>
            <p:ph type="body" sz="quarter" idx="10"/>
          </p:nvPr>
        </p:nvSpPr>
        <p:spPr>
          <a:xfrm>
            <a:off x="1371600" y="4267200"/>
            <a:ext cx="6400800" cy="1295400"/>
          </a:xfrm>
          <a:prstGeom prst="rect">
            <a:avLst/>
          </a:prstGeom>
        </p:spPr>
        <p:txBody>
          <a:bodyPr/>
          <a:lstStyle>
            <a:lvl1pPr algn="ctr">
              <a:lnSpc>
                <a:spcPts val="2000"/>
              </a:lnSpc>
              <a:buNone/>
              <a:defRPr sz="1800" baseline="0">
                <a:solidFill>
                  <a:schemeClr val="tx1"/>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11" name="Title 1"/>
          <p:cNvSpPr>
            <a:spLocks noGrp="1"/>
          </p:cNvSpPr>
          <p:nvPr>
            <p:ph type="title"/>
          </p:nvPr>
        </p:nvSpPr>
        <p:spPr>
          <a:xfrm>
            <a:off x="457200" y="1981200"/>
            <a:ext cx="8229600" cy="1676400"/>
          </a:xfrm>
          <a:prstGeom prst="rect">
            <a:avLst/>
          </a:prstGeom>
        </p:spPr>
        <p:txBody>
          <a:bodyPr/>
          <a:lstStyle>
            <a:lvl1pPr>
              <a:lnSpc>
                <a:spcPts val="3000"/>
              </a:lnSpc>
              <a:defRPr sz="2800" b="1" baseline="0">
                <a:effectLst/>
              </a:defRPr>
            </a:lvl1pPr>
          </a:lstStyle>
          <a:p>
            <a:r>
              <a:rPr lang="en-US" smtClean="0"/>
              <a:t>Click to edit Master title style</a:t>
            </a:r>
            <a:endParaRPr lang="en-US" dirty="0"/>
          </a:p>
        </p:txBody>
      </p:sp>
      <p:sp>
        <p:nvSpPr>
          <p:cNvPr id="8" name="Text Placeholder 5"/>
          <p:cNvSpPr>
            <a:spLocks noGrp="1"/>
          </p:cNvSpPr>
          <p:nvPr>
            <p:ph type="body" sz="quarter" idx="11"/>
          </p:nvPr>
        </p:nvSpPr>
        <p:spPr>
          <a:xfrm>
            <a:off x="2286000" y="6281928"/>
            <a:ext cx="5105400" cy="182880"/>
          </a:xfrm>
          <a:prstGeom prst="rect">
            <a:avLst/>
          </a:prstGeom>
        </p:spPr>
        <p:txBody>
          <a:bodyPr/>
          <a:lstStyle>
            <a:lvl1pPr>
              <a:buNone/>
              <a:defRPr sz="1000" baseline="0">
                <a:solidFill>
                  <a:schemeClr val="bg1"/>
                </a:solidFill>
              </a:defRPr>
            </a:lvl1pPr>
          </a:lstStyle>
          <a:p>
            <a:pPr lvl="0"/>
            <a:r>
              <a:rPr lang="en-US" smtClean="0"/>
              <a:t>Click to edit Master text styles</a:t>
            </a:r>
          </a:p>
        </p:txBody>
      </p:sp>
      <p:sp>
        <p:nvSpPr>
          <p:cNvPr id="10" name="Text Placeholder 6"/>
          <p:cNvSpPr>
            <a:spLocks noGrp="1"/>
          </p:cNvSpPr>
          <p:nvPr>
            <p:ph type="body" sz="quarter" idx="12"/>
          </p:nvPr>
        </p:nvSpPr>
        <p:spPr>
          <a:xfrm>
            <a:off x="2286000" y="6473952"/>
            <a:ext cx="5105400" cy="228600"/>
          </a:xfrm>
          <a:prstGeom prst="rect">
            <a:avLst/>
          </a:prstGeom>
        </p:spPr>
        <p:txBody>
          <a:bodyPr/>
          <a:lstStyle>
            <a:lvl1pPr>
              <a:buNone/>
              <a:defRPr sz="1000" baseline="0">
                <a:solidFill>
                  <a:schemeClr val="bg1"/>
                </a:solidFill>
              </a:defRPr>
            </a:lvl1pPr>
          </a:lstStyle>
          <a:p>
            <a:pPr lvl="0"/>
            <a:r>
              <a:rPr lang="en-US" smtClean="0"/>
              <a:t>Click to edit Master text styles</a:t>
            </a:r>
          </a:p>
        </p:txBody>
      </p:sp>
      <p:sp>
        <p:nvSpPr>
          <p:cNvPr id="7" name="Text Placeholder 5"/>
          <p:cNvSpPr>
            <a:spLocks noGrp="1"/>
          </p:cNvSpPr>
          <p:nvPr>
            <p:ph type="body" sz="quarter" idx="11"/>
          </p:nvPr>
        </p:nvSpPr>
        <p:spPr>
          <a:xfrm>
            <a:off x="2286000" y="6272784"/>
            <a:ext cx="5105400" cy="182880"/>
          </a:xfrm>
          <a:prstGeom prst="rect">
            <a:avLst/>
          </a:prstGeom>
        </p:spPr>
        <p:txBody>
          <a:bodyPr/>
          <a:lstStyle>
            <a:lvl1pPr>
              <a:buNone/>
              <a:defRPr sz="1000" baseline="0">
                <a:solidFill>
                  <a:schemeClr val="bg2"/>
                </a:solidFill>
              </a:defRPr>
            </a:lvl1pPr>
          </a:lstStyle>
          <a:p>
            <a:pPr lvl="0"/>
            <a:r>
              <a:rPr lang="en-US" smtClean="0"/>
              <a:t>Click to edit Master text styles</a:t>
            </a:r>
          </a:p>
        </p:txBody>
      </p:sp>
      <p:sp>
        <p:nvSpPr>
          <p:cNvPr id="12" name="Text Placeholder 6"/>
          <p:cNvSpPr>
            <a:spLocks noGrp="1"/>
          </p:cNvSpPr>
          <p:nvPr>
            <p:ph type="body" sz="quarter" idx="12"/>
          </p:nvPr>
        </p:nvSpPr>
        <p:spPr>
          <a:xfrm>
            <a:off x="2286000" y="6464808"/>
            <a:ext cx="5105400" cy="228600"/>
          </a:xfrm>
          <a:prstGeom prst="rect">
            <a:avLst/>
          </a:prstGeom>
        </p:spPr>
        <p:txBody>
          <a:bodyPr/>
          <a:lstStyle>
            <a:lvl1pPr>
              <a:buNone/>
              <a:defRPr sz="1000" baseline="0">
                <a:solidFill>
                  <a:schemeClr val="bg2"/>
                </a:solidFill>
              </a:defRPr>
            </a:lvl1pPr>
          </a:lstStyle>
          <a:p>
            <a:pPr lvl="0"/>
            <a:r>
              <a:rPr lang="en-US" smtClean="0"/>
              <a:t>Click to edit Master text styles</a:t>
            </a:r>
          </a:p>
        </p:txBody>
      </p:sp>
    </p:spTree>
    <p:extLst>
      <p:ext uri="{BB962C8B-B14F-4D97-AF65-F5344CB8AC3E}">
        <p14:creationId xmlns:p14="http://schemas.microsoft.com/office/powerpoint/2010/main" val="3227159452"/>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ontents">
    <p:spTree>
      <p:nvGrpSpPr>
        <p:cNvPr id="1" name=""/>
        <p:cNvGrpSpPr/>
        <p:nvPr/>
      </p:nvGrpSpPr>
      <p:grpSpPr>
        <a:xfrm>
          <a:off x="0" y="0"/>
          <a:ext cx="0" cy="0"/>
          <a:chOff x="0" y="0"/>
          <a:chExt cx="0" cy="0"/>
        </a:xfrm>
      </p:grpSpPr>
      <p:sp>
        <p:nvSpPr>
          <p:cNvPr id="4" name="Line 35"/>
          <p:cNvSpPr>
            <a:spLocks noChangeShapeType="1"/>
          </p:cNvSpPr>
          <p:nvPr/>
        </p:nvSpPr>
        <p:spPr bwMode="gray">
          <a:xfrm>
            <a:off x="392113" y="806450"/>
            <a:ext cx="8355012" cy="0"/>
          </a:xfrm>
          <a:prstGeom prst="line">
            <a:avLst/>
          </a:prstGeom>
          <a:noFill/>
          <a:ln w="19050">
            <a:solidFill>
              <a:schemeClr val="accent1"/>
            </a:solidFill>
            <a:round/>
            <a:headEnd/>
            <a:tailEnd/>
          </a:ln>
          <a:effectLst/>
        </p:spPr>
        <p:txBody>
          <a:bodyPr wrap="none" anchor="ctr"/>
          <a:lstStyle/>
          <a:p>
            <a:pPr>
              <a:lnSpc>
                <a:spcPct val="106000"/>
              </a:lnSpc>
              <a:spcBef>
                <a:spcPct val="50000"/>
              </a:spcBef>
              <a:buSzPct val="100000"/>
              <a:buFont typeface="Wingdings 2" pitchFamily="18" charset="2"/>
              <a:buNone/>
              <a:defRPr/>
            </a:pPr>
            <a:endParaRPr lang="en-US" sz="1100" dirty="0">
              <a:solidFill>
                <a:srgbClr val="000000"/>
              </a:solidFill>
              <a:effectLst>
                <a:outerShdw blurRad="38100" dist="38100" dir="2700000" algn="tl">
                  <a:srgbClr val="000000">
                    <a:alpha val="43137"/>
                  </a:srgbClr>
                </a:outerShdw>
              </a:effectLst>
              <a:latin typeface="Arial" charset="0"/>
            </a:endParaRPr>
          </a:p>
        </p:txBody>
      </p:sp>
      <p:sp>
        <p:nvSpPr>
          <p:cNvPr id="2" name="Title 1"/>
          <p:cNvSpPr>
            <a:spLocks noGrp="1"/>
          </p:cNvSpPr>
          <p:nvPr>
            <p:ph type="title"/>
          </p:nvPr>
        </p:nvSpPr>
        <p:spPr>
          <a:xfrm>
            <a:off x="393198" y="514359"/>
            <a:ext cx="8345487" cy="258763"/>
          </a:xfrm>
          <a:prstGeom prst="rect">
            <a:avLst/>
          </a:prstGeom>
        </p:spPr>
        <p:txBody>
          <a:bodyPr/>
          <a:lstStyle/>
          <a:p>
            <a:r>
              <a:rPr lang="en-US" smtClean="0"/>
              <a:t>Click to edit Master title style</a:t>
            </a:r>
            <a:endParaRPr lang="en-US" dirty="0"/>
          </a:p>
        </p:txBody>
      </p:sp>
      <p:sp>
        <p:nvSpPr>
          <p:cNvPr id="9" name="Text Placeholder 13"/>
          <p:cNvSpPr>
            <a:spLocks noGrp="1"/>
          </p:cNvSpPr>
          <p:nvPr>
            <p:ph type="body" sz="quarter" idx="10"/>
          </p:nvPr>
        </p:nvSpPr>
        <p:spPr>
          <a:xfrm>
            <a:off x="393192" y="1152144"/>
            <a:ext cx="4014216" cy="5138928"/>
          </a:xfrm>
          <a:prstGeom prst="rect">
            <a:avLst/>
          </a:prstGeom>
        </p:spPr>
        <p:txBody>
          <a:bodyPr/>
          <a:lstStyle>
            <a:lvl1pPr>
              <a:buFont typeface="Arial" pitchFamily="34" charset="0"/>
              <a:buNone/>
              <a:defRPr/>
            </a:lvl1pPr>
            <a:lvl2pPr>
              <a:defRPr/>
            </a:lvl2pPr>
            <a:lvl3pPr>
              <a:buNone/>
              <a:defRPr/>
            </a:lvl3pPr>
            <a:lvl4pPr>
              <a:defRPr/>
            </a:lvl4pPr>
          </a:lstStyle>
          <a:p>
            <a:pPr lvl="0"/>
            <a:r>
              <a:rPr lang="en-US" smtClean="0"/>
              <a:t>Click to edit Master text styles</a:t>
            </a:r>
          </a:p>
          <a:p>
            <a:pPr lvl="1"/>
            <a:r>
              <a:rPr lang="en-US" smtClean="0"/>
              <a:t>Second level</a:t>
            </a:r>
          </a:p>
        </p:txBody>
      </p:sp>
    </p:spTree>
    <p:extLst>
      <p:ext uri="{BB962C8B-B14F-4D97-AF65-F5344CB8AC3E}">
        <p14:creationId xmlns:p14="http://schemas.microsoft.com/office/powerpoint/2010/main" val="342720625"/>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nchor="b"/>
          <a:lstStyle>
            <a:lvl1pPr>
              <a:defRPr sz="2800" b="1"/>
            </a:lvl1p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lvl1pPr marL="342900" indent="-342900">
              <a:buClr>
                <a:schemeClr val="tx1"/>
              </a:buClr>
              <a:buSzPct val="70000"/>
              <a:buFont typeface="Wingdings" pitchFamily="2" charset="2"/>
              <a:buChar char="q"/>
              <a:defRPr sz="2400" b="1">
                <a:solidFill>
                  <a:srgbClr val="000000"/>
                </a:solidFill>
              </a:defRPr>
            </a:lvl1pPr>
            <a:lvl2pPr marL="742950" indent="-285750">
              <a:defRPr lang="en-US" sz="2000" kern="1200" dirty="0" smtClean="0">
                <a:solidFill>
                  <a:srgbClr val="000000"/>
                </a:solidFill>
                <a:latin typeface="+mn-lt"/>
                <a:ea typeface="+mn-ea"/>
                <a:cs typeface="+mn-cs"/>
              </a:defRPr>
            </a:lvl2pPr>
          </a:lstStyle>
          <a:p>
            <a:pPr lvl="0"/>
            <a:r>
              <a:rPr lang="en-US" dirty="0" smtClean="0"/>
              <a:t>Click to edit Master text styles</a:t>
            </a:r>
          </a:p>
          <a:p>
            <a:pPr lvl="1"/>
            <a:r>
              <a:rPr lang="en-US" dirty="0" smtClean="0"/>
              <a:t>Second level</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eaLnBrk="1" hangingPunct="1">
              <a:defRPr sz="2800">
                <a:solidFill>
                  <a:srgbClr val="0039A6"/>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defRPr/>
            </a:pPr>
            <a:endParaRPr lang="en-US"/>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eaLnBrk="1" hangingPunct="1">
              <a:defRPr sz="2800">
                <a:solidFill>
                  <a:srgbClr val="0039A6"/>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defRPr/>
            </a:pPr>
            <a:endParaRPr lang="en-US"/>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400">
                <a:solidFill>
                  <a:srgbClr val="0039A6"/>
                </a:solidFill>
                <a:latin typeface="Myriad Web Pro" charset="0"/>
                <a:cs typeface="Times New Roman" pitchFamily="18" charset="0"/>
              </a:defRPr>
            </a:lvl1pPr>
          </a:lstStyle>
          <a:p>
            <a:pPr>
              <a:defRPr/>
            </a:pPr>
            <a:fld id="{9EDE2762-D309-4A1B-90D4-EE2DB97D9608}" type="slidenum">
              <a:rPr lang="en-US" altLang="en-US"/>
              <a:pPr>
                <a:defRPr/>
              </a:pPr>
              <a:t>‹#›</a:t>
            </a:fld>
            <a:endParaRPr lang="en-US" altLang="en-US" dirty="0"/>
          </a:p>
        </p:txBody>
      </p:sp>
    </p:spTree>
    <p:extLst>
      <p:ext uri="{BB962C8B-B14F-4D97-AF65-F5344CB8AC3E}">
        <p14:creationId xmlns:p14="http://schemas.microsoft.com/office/powerpoint/2010/main" val="3843386315"/>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a:prstGeom prst="rect">
            <a:avLst/>
          </a:prstGeom>
        </p:spPr>
        <p:txBody>
          <a:bodyPr/>
          <a:lstStyle/>
          <a:p>
            <a:pPr lvl="0"/>
            <a:r>
              <a:rPr lang="en-US" noProof="0" dirty="0" smtClean="0"/>
              <a:t>Click icon to add table</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eaLnBrk="1" hangingPunct="1">
              <a:defRPr sz="2800">
                <a:solidFill>
                  <a:srgbClr val="0039A6"/>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defRPr/>
            </a:pPr>
            <a:endParaRPr lang="en-US"/>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eaLnBrk="1" hangingPunct="1">
              <a:defRPr sz="2800">
                <a:solidFill>
                  <a:srgbClr val="0039A6"/>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defRPr/>
            </a:pPr>
            <a:endParaRPr lang="en-US"/>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400">
                <a:solidFill>
                  <a:srgbClr val="0039A6"/>
                </a:solidFill>
                <a:latin typeface="Myriad Web Pro" charset="0"/>
                <a:cs typeface="Times New Roman" pitchFamily="18" charset="0"/>
              </a:defRPr>
            </a:lvl1pPr>
          </a:lstStyle>
          <a:p>
            <a:pPr>
              <a:defRPr/>
            </a:pPr>
            <a:fld id="{A6995B87-722D-46BC-9CC9-1ED5024E22B0}" type="slidenum">
              <a:rPr lang="en-US" altLang="en-US"/>
              <a:pPr>
                <a:defRPr/>
              </a:pPr>
              <a:t>‹#›</a:t>
            </a:fld>
            <a:endParaRPr lang="en-US" altLang="en-US" dirty="0"/>
          </a:p>
        </p:txBody>
      </p:sp>
    </p:spTree>
    <p:extLst>
      <p:ext uri="{BB962C8B-B14F-4D97-AF65-F5344CB8AC3E}">
        <p14:creationId xmlns:p14="http://schemas.microsoft.com/office/powerpoint/2010/main" val="3294138709"/>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eaLnBrk="1" hangingPunct="1">
              <a:defRPr sz="2800">
                <a:solidFill>
                  <a:srgbClr val="0039A6"/>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defRPr/>
            </a:pPr>
            <a:endParaRPr lang="en-US"/>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eaLnBrk="1" hangingPunct="1">
              <a:defRPr sz="2800">
                <a:solidFill>
                  <a:srgbClr val="0039A6"/>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defRPr/>
            </a:pPr>
            <a:endParaRPr lang="en-US"/>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400">
                <a:solidFill>
                  <a:srgbClr val="0039A6"/>
                </a:solidFill>
                <a:latin typeface="Myriad Web Pro" charset="0"/>
                <a:cs typeface="Times New Roman" pitchFamily="18" charset="0"/>
              </a:defRPr>
            </a:lvl1pPr>
          </a:lstStyle>
          <a:p>
            <a:pPr>
              <a:defRPr/>
            </a:pPr>
            <a:fld id="{2CBE984D-2DD5-4668-BAF8-1C9AC1A13DBC}" type="slidenum">
              <a:rPr lang="en-US" altLang="en-US"/>
              <a:pPr>
                <a:defRPr/>
              </a:pPr>
              <a:t>‹#›</a:t>
            </a:fld>
            <a:endParaRPr lang="en-US" altLang="en-US" dirty="0"/>
          </a:p>
        </p:txBody>
      </p:sp>
    </p:spTree>
    <p:extLst>
      <p:ext uri="{BB962C8B-B14F-4D97-AF65-F5344CB8AC3E}">
        <p14:creationId xmlns:p14="http://schemas.microsoft.com/office/powerpoint/2010/main" val="1234151765"/>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eaLnBrk="1" hangingPunct="1">
              <a:defRPr sz="2800">
                <a:solidFill>
                  <a:srgbClr val="0039A6"/>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defRPr/>
            </a:pPr>
            <a:endParaRPr lang="en-US"/>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eaLnBrk="1" hangingPunct="1">
              <a:defRPr sz="2800">
                <a:solidFill>
                  <a:srgbClr val="0039A6"/>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defRPr/>
            </a:pPr>
            <a:endParaRPr lang="en-US"/>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400">
                <a:solidFill>
                  <a:srgbClr val="0039A6"/>
                </a:solidFill>
                <a:latin typeface="Myriad Web Pro" charset="0"/>
                <a:cs typeface="Times New Roman" pitchFamily="18" charset="0"/>
              </a:defRPr>
            </a:lvl1pPr>
          </a:lstStyle>
          <a:p>
            <a:pPr>
              <a:defRPr/>
            </a:pPr>
            <a:fld id="{486D207D-9E64-417F-AA84-D9CB1A523B53}" type="slidenum">
              <a:rPr lang="en-US" altLang="en-US"/>
              <a:pPr>
                <a:defRPr/>
              </a:pPr>
              <a:t>‹#›</a:t>
            </a:fld>
            <a:endParaRPr lang="en-US" altLang="en-US" dirty="0"/>
          </a:p>
        </p:txBody>
      </p:sp>
    </p:spTree>
    <p:extLst>
      <p:ext uri="{BB962C8B-B14F-4D97-AF65-F5344CB8AC3E}">
        <p14:creationId xmlns:p14="http://schemas.microsoft.com/office/powerpoint/2010/main" val="144735169"/>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lvl1pPr eaLnBrk="1" hangingPunct="1">
              <a:defRPr sz="2800">
                <a:solidFill>
                  <a:srgbClr val="0039A6"/>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defRPr/>
            </a:pPr>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eaLnBrk="1" hangingPunct="1">
              <a:defRPr sz="2800">
                <a:solidFill>
                  <a:srgbClr val="0039A6"/>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defRPr/>
            </a:pPr>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lgn="r" eaLnBrk="1" hangingPunct="1">
              <a:defRPr sz="1400">
                <a:solidFill>
                  <a:srgbClr val="0039A6"/>
                </a:solidFill>
                <a:latin typeface="Myriad Web Pro" charset="0"/>
                <a:cs typeface="Times New Roman" pitchFamily="18" charset="0"/>
              </a:defRPr>
            </a:lvl1pPr>
          </a:lstStyle>
          <a:p>
            <a:pPr>
              <a:defRPr/>
            </a:pPr>
            <a:fld id="{C346C8A6-4EAA-425C-AD65-FB7185D13849}" type="slidenum">
              <a:rPr lang="en-US" altLang="en-US"/>
              <a:pPr>
                <a:defRPr/>
              </a:pPr>
              <a:t>‹#›</a:t>
            </a:fld>
            <a:endParaRPr lang="en-US" altLang="en-US" dirty="0"/>
          </a:p>
        </p:txBody>
      </p:sp>
    </p:spTree>
    <p:extLst>
      <p:ext uri="{BB962C8B-B14F-4D97-AF65-F5344CB8AC3E}">
        <p14:creationId xmlns:p14="http://schemas.microsoft.com/office/powerpoint/2010/main" val="631095137"/>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5" name="Subtitle 2"/>
          <p:cNvSpPr>
            <a:spLocks noGrp="1"/>
          </p:cNvSpPr>
          <p:nvPr>
            <p:ph type="subTitle" idx="1"/>
          </p:nvPr>
        </p:nvSpPr>
        <p:spPr>
          <a:xfrm>
            <a:off x="1371600" y="3886200"/>
            <a:ext cx="6400800" cy="457200"/>
          </a:xfrm>
          <a:prstGeom prst="rect">
            <a:avLst/>
          </a:prstGeom>
        </p:spPr>
        <p:txBody>
          <a:bodyPr/>
          <a:lstStyle>
            <a:lvl1pPr marL="0" indent="0" algn="ctr">
              <a:buNone/>
              <a:defRPr sz="2000" b="1" baseline="0">
                <a:solidFill>
                  <a:schemeClr val="bg2"/>
                </a:solidFill>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smtClean="0"/>
          </a:p>
        </p:txBody>
      </p:sp>
      <p:sp>
        <p:nvSpPr>
          <p:cNvPr id="9" name="Text Placeholder 8"/>
          <p:cNvSpPr>
            <a:spLocks noGrp="1"/>
          </p:cNvSpPr>
          <p:nvPr>
            <p:ph type="body" sz="quarter" idx="10"/>
          </p:nvPr>
        </p:nvSpPr>
        <p:spPr>
          <a:xfrm>
            <a:off x="1371600" y="4267200"/>
            <a:ext cx="6400800" cy="1295400"/>
          </a:xfrm>
          <a:prstGeom prst="rect">
            <a:avLst/>
          </a:prstGeom>
        </p:spPr>
        <p:txBody>
          <a:bodyPr/>
          <a:lstStyle>
            <a:lvl1pPr algn="ctr">
              <a:lnSpc>
                <a:spcPts val="2000"/>
              </a:lnSpc>
              <a:buNone/>
              <a:defRPr sz="18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11" name="Title 1"/>
          <p:cNvSpPr>
            <a:spLocks noGrp="1"/>
          </p:cNvSpPr>
          <p:nvPr>
            <p:ph type="title"/>
          </p:nvPr>
        </p:nvSpPr>
        <p:spPr>
          <a:xfrm>
            <a:off x="457200" y="1981200"/>
            <a:ext cx="8229600" cy="1676400"/>
          </a:xfrm>
          <a:prstGeom prst="rect">
            <a:avLst/>
          </a:prstGeom>
        </p:spPr>
        <p:txBody>
          <a:bodyPr/>
          <a:lstStyle>
            <a:lvl1pPr>
              <a:lnSpc>
                <a:spcPts val="3000"/>
              </a:lnSpc>
              <a:defRPr sz="2800" b="1" baseline="0">
                <a:solidFill>
                  <a:schemeClr val="tx1"/>
                </a:solidFill>
                <a:effectLst/>
              </a:defRPr>
            </a:lvl1pPr>
          </a:lstStyle>
          <a:p>
            <a:r>
              <a:rPr lang="en-US" smtClean="0"/>
              <a:t>Click to edit Master title style</a:t>
            </a:r>
            <a:endParaRPr lang="en-US" dirty="0"/>
          </a:p>
        </p:txBody>
      </p:sp>
      <p:sp>
        <p:nvSpPr>
          <p:cNvPr id="6" name="Text Placeholder 5"/>
          <p:cNvSpPr>
            <a:spLocks noGrp="1"/>
          </p:cNvSpPr>
          <p:nvPr>
            <p:ph type="body" sz="quarter" idx="11"/>
          </p:nvPr>
        </p:nvSpPr>
        <p:spPr>
          <a:xfrm>
            <a:off x="2286000" y="6272784"/>
            <a:ext cx="5105400" cy="182880"/>
          </a:xfrm>
          <a:prstGeom prst="rect">
            <a:avLst/>
          </a:prstGeom>
        </p:spPr>
        <p:txBody>
          <a:bodyPr/>
          <a:lstStyle>
            <a:lvl1pPr>
              <a:buNone/>
              <a:defRPr sz="1000" baseline="0">
                <a:solidFill>
                  <a:schemeClr val="bg2"/>
                </a:solidFill>
              </a:defRPr>
            </a:lvl1pPr>
          </a:lstStyle>
          <a:p>
            <a:pPr lvl="0"/>
            <a:r>
              <a:rPr lang="en-US" smtClean="0"/>
              <a:t>Click to edit Master text styles</a:t>
            </a:r>
          </a:p>
        </p:txBody>
      </p:sp>
      <p:sp>
        <p:nvSpPr>
          <p:cNvPr id="7" name="Text Placeholder 6"/>
          <p:cNvSpPr>
            <a:spLocks noGrp="1"/>
          </p:cNvSpPr>
          <p:nvPr>
            <p:ph type="body" sz="quarter" idx="12"/>
          </p:nvPr>
        </p:nvSpPr>
        <p:spPr>
          <a:xfrm>
            <a:off x="2286000" y="6464808"/>
            <a:ext cx="5105400" cy="228600"/>
          </a:xfrm>
          <a:prstGeom prst="rect">
            <a:avLst/>
          </a:prstGeom>
        </p:spPr>
        <p:txBody>
          <a:bodyPr/>
          <a:lstStyle>
            <a:lvl1pPr>
              <a:buNone/>
              <a:defRPr sz="1000" baseline="0">
                <a:solidFill>
                  <a:schemeClr val="bg2"/>
                </a:solidFill>
              </a:defRPr>
            </a:lvl1pPr>
          </a:lstStyle>
          <a:p>
            <a:pPr lvl="0"/>
            <a:r>
              <a:rPr lang="en-US" smtClean="0"/>
              <a:t>Click to edit Master text styles</a:t>
            </a:r>
          </a:p>
        </p:txBody>
      </p:sp>
    </p:spTree>
    <p:extLst>
      <p:ext uri="{BB962C8B-B14F-4D97-AF65-F5344CB8AC3E}">
        <p14:creationId xmlns:p14="http://schemas.microsoft.com/office/powerpoint/2010/main" val="1324308178"/>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2286000"/>
            <a:ext cx="3962400" cy="38401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24400" y="2286000"/>
            <a:ext cx="3962400" cy="38401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noChangeArrowheads="1"/>
          </p:cNvSpPr>
          <p:nvPr>
            <p:ph type="dt" sz="half" idx="10"/>
          </p:nvPr>
        </p:nvSpPr>
        <p:spPr>
          <a:xfrm>
            <a:off x="457200" y="6245225"/>
            <a:ext cx="2133600" cy="476250"/>
          </a:xfrm>
          <a:prstGeom prst="rect">
            <a:avLst/>
          </a:prstGeom>
        </p:spPr>
        <p:txBody>
          <a:bodyPr/>
          <a:lstStyle>
            <a:lvl1pPr eaLnBrk="1" hangingPunct="1">
              <a:defRPr sz="2800">
                <a:solidFill>
                  <a:srgbClr val="0039A6"/>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defRPr/>
            </a:pPr>
            <a:endParaRPr lang="en-US"/>
          </a:p>
        </p:txBody>
      </p:sp>
      <p:sp>
        <p:nvSpPr>
          <p:cNvPr id="6" name="Footer Placeholder 5"/>
          <p:cNvSpPr>
            <a:spLocks noGrp="1" noChangeArrowheads="1"/>
          </p:cNvSpPr>
          <p:nvPr>
            <p:ph type="ftr" sz="quarter" idx="11"/>
          </p:nvPr>
        </p:nvSpPr>
        <p:spPr>
          <a:xfrm>
            <a:off x="3124200" y="6245225"/>
            <a:ext cx="2895600" cy="476250"/>
          </a:xfrm>
          <a:prstGeom prst="rect">
            <a:avLst/>
          </a:prstGeom>
        </p:spPr>
        <p:txBody>
          <a:bodyPr/>
          <a:lstStyle>
            <a:lvl1pPr eaLnBrk="1" hangingPunct="1">
              <a:defRPr sz="2800">
                <a:solidFill>
                  <a:srgbClr val="0039A6"/>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defRPr/>
            </a:pPr>
            <a:endParaRPr lang="en-US"/>
          </a:p>
        </p:txBody>
      </p:sp>
      <p:sp>
        <p:nvSpPr>
          <p:cNvPr id="7" name="Rectangle 5"/>
          <p:cNvSpPr>
            <a:spLocks noGrp="1" noChangeArrowheads="1"/>
          </p:cNvSpPr>
          <p:nvPr>
            <p:ph type="ftr" sz="quarter" idx="12"/>
          </p:nvPr>
        </p:nvSpPr>
        <p:spPr>
          <a:xfrm>
            <a:off x="3124200" y="6245225"/>
            <a:ext cx="2895600" cy="476250"/>
          </a:xfrm>
          <a:prstGeom prst="rect">
            <a:avLst/>
          </a:prstGeom>
        </p:spPr>
        <p:txBody>
          <a:bodyPr/>
          <a:lstStyle>
            <a:lvl1pPr eaLnBrk="1" hangingPunct="1">
              <a:defRPr sz="2800">
                <a:solidFill>
                  <a:srgbClr val="0039A6"/>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defRPr/>
            </a:pPr>
            <a:endParaRPr lang="en-US"/>
          </a:p>
        </p:txBody>
      </p:sp>
      <p:sp>
        <p:nvSpPr>
          <p:cNvPr id="8" name="Rectangle 6"/>
          <p:cNvSpPr>
            <a:spLocks noGrp="1" noChangeArrowheads="1"/>
          </p:cNvSpPr>
          <p:nvPr>
            <p:ph type="sldNum" sz="quarter" idx="13"/>
          </p:nvPr>
        </p:nvSpPr>
        <p:spPr>
          <a:xfrm>
            <a:off x="6553200" y="6245225"/>
            <a:ext cx="2133600" cy="476250"/>
          </a:xfrm>
          <a:prstGeom prst="rect">
            <a:avLst/>
          </a:prstGeom>
        </p:spPr>
        <p:txBody>
          <a:bodyPr/>
          <a:lstStyle>
            <a:lvl1pPr eaLnBrk="1" hangingPunct="1">
              <a:defRPr sz="2800">
                <a:solidFill>
                  <a:srgbClr val="0039A6"/>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defRPr/>
            </a:pPr>
            <a:endParaRPr lang="en-US"/>
          </a:p>
        </p:txBody>
      </p:sp>
      <p:sp>
        <p:nvSpPr>
          <p:cNvPr id="9" name="Rectangle 6"/>
          <p:cNvSpPr>
            <a:spLocks noGrp="1" noChangeArrowheads="1"/>
          </p:cNvSpPr>
          <p:nvPr>
            <p:ph type="sldNum" sz="quarter" idx="14"/>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algn="r" eaLnBrk="1" hangingPunct="1">
              <a:defRPr sz="2800">
                <a:solidFill>
                  <a:srgbClr val="0039A6"/>
                </a:solidFill>
                <a:effectLst>
                  <a:outerShdw blurRad="38100" dist="38100" dir="2700000" algn="tl">
                    <a:srgbClr val="C0C0C0"/>
                  </a:outerShdw>
                </a:effectLst>
                <a:latin typeface="Times New Roman" pitchFamily="18" charset="0"/>
                <a:cs typeface="Times New Roman" pitchFamily="18" charset="0"/>
              </a:defRPr>
            </a:lvl1pPr>
          </a:lstStyle>
          <a:p>
            <a:pPr>
              <a:defRPr/>
            </a:pPr>
            <a:fld id="{BF2DA97D-831A-48CD-A7A1-23EF5E790589}" type="slidenum">
              <a:rPr lang="en-US" altLang="en-US"/>
              <a:pPr>
                <a:defRPr/>
              </a:pPr>
              <a:t>‹#›</a:t>
            </a:fld>
            <a:endParaRPr lang="en-US" altLang="en-US" dirty="0"/>
          </a:p>
        </p:txBody>
      </p:sp>
    </p:spTree>
    <p:extLst>
      <p:ext uri="{BB962C8B-B14F-4D97-AF65-F5344CB8AC3E}">
        <p14:creationId xmlns:p14="http://schemas.microsoft.com/office/powerpoint/2010/main" val="3448071127"/>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838200"/>
          </a:xfrm>
          <a:prstGeom prst="rect">
            <a:avLst/>
          </a:prstGeom>
        </p:spPr>
        <p:txBody>
          <a:bodyPr/>
          <a:lstStyle/>
          <a:p>
            <a:r>
              <a:rPr lang="en-US" smtClean="0"/>
              <a:t>Click to edit Master title style</a:t>
            </a:r>
            <a:endParaRPr lang="en-US"/>
          </a:p>
        </p:txBody>
      </p:sp>
      <p:sp>
        <p:nvSpPr>
          <p:cNvPr id="3" name="Chart Placeholder 2"/>
          <p:cNvSpPr>
            <a:spLocks noGrp="1"/>
          </p:cNvSpPr>
          <p:nvPr>
            <p:ph type="chart" idx="1"/>
          </p:nvPr>
        </p:nvSpPr>
        <p:spPr>
          <a:xfrm>
            <a:off x="355600" y="1295400"/>
            <a:ext cx="8407400" cy="4724400"/>
          </a:xfrm>
          <a:prstGeom prst="rect">
            <a:avLst/>
          </a:prstGeom>
        </p:spPr>
        <p:txBody>
          <a:bodyPr/>
          <a:lstStyle/>
          <a:p>
            <a:pPr lvl="0"/>
            <a:endParaRPr lang="en-US" noProof="0" dirty="0" smtClean="0"/>
          </a:p>
        </p:txBody>
      </p:sp>
    </p:spTree>
    <p:extLst>
      <p:ext uri="{BB962C8B-B14F-4D97-AF65-F5344CB8AC3E}">
        <p14:creationId xmlns:p14="http://schemas.microsoft.com/office/powerpoint/2010/main" val="4257795324"/>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pPr>
              <a:defRPr/>
            </a:pPr>
            <a:fld id="{A78D1B0E-1CA7-49BF-805A-6AD8DBA2A8DD}" type="datetime1">
              <a:rPr lang="en-US" smtClean="0"/>
              <a:pPr>
                <a:defRPr/>
              </a:pPr>
              <a:t>10/14/2022</a:t>
            </a:fld>
            <a:endParaRPr lang="en-US" dirty="0"/>
          </a:p>
        </p:txBody>
      </p:sp>
      <p:sp>
        <p:nvSpPr>
          <p:cNvPr id="19" name="Footer Placeholder 18"/>
          <p:cNvSpPr>
            <a:spLocks noGrp="1"/>
          </p:cNvSpPr>
          <p:nvPr>
            <p:ph type="ftr" sz="quarter" idx="11"/>
          </p:nvPr>
        </p:nvSpPr>
        <p:spPr/>
        <p:txBody>
          <a:bodyPr/>
          <a:lstStyle/>
          <a:p>
            <a:pPr>
              <a:defRPr/>
            </a:pPr>
            <a:endParaRPr lang="en-US"/>
          </a:p>
        </p:txBody>
      </p:sp>
      <p:sp>
        <p:nvSpPr>
          <p:cNvPr id="27" name="Slide Number Placeholder 26"/>
          <p:cNvSpPr>
            <a:spLocks noGrp="1"/>
          </p:cNvSpPr>
          <p:nvPr>
            <p:ph type="sldNum" sz="quarter" idx="12"/>
          </p:nvPr>
        </p:nvSpPr>
        <p:spPr/>
        <p:txBody>
          <a:bodyPr/>
          <a:lstStyle/>
          <a:p>
            <a:pPr>
              <a:defRPr/>
            </a:pPr>
            <a:fld id="{9925D46F-F8EB-421F-8E6A-9EF2EF270385}" type="slidenum">
              <a:rPr lang="en-US" altLang="en-US" smtClean="0"/>
              <a:pPr>
                <a:defRPr/>
              </a:pPr>
              <a:t>‹#›</a:t>
            </a:fld>
            <a:endParaRPr lang="en-US" alt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Basic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nchor="b" anchorCtr="0"/>
          <a:lstStyle>
            <a:lvl1pPr>
              <a:lnSpc>
                <a:spcPts val="3000"/>
              </a:lnSpc>
              <a:defRPr sz="2800" b="1" baseline="0">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7200" y="1600201"/>
            <a:ext cx="8229600" cy="4191000"/>
          </a:xfrm>
          <a:prstGeom prst="rect">
            <a:avLst/>
          </a:prstGeom>
        </p:spPr>
        <p:txBody>
          <a:bodyPr/>
          <a:lstStyle>
            <a:lvl1pPr>
              <a:buClr>
                <a:schemeClr val="tx1"/>
              </a:buClr>
              <a:buSzPct val="70000"/>
              <a:buFont typeface="Wingdings" pitchFamily="2" charset="2"/>
              <a:buChar char="q"/>
              <a:defRPr sz="2400" b="1" baseline="0">
                <a:solidFill>
                  <a:schemeClr val="bg2"/>
                </a:solidFill>
              </a:defRPr>
            </a:lvl1pPr>
            <a:lvl2pPr>
              <a:buClr>
                <a:schemeClr val="tx1"/>
              </a:buClr>
              <a:buSzPct val="100000"/>
              <a:buFont typeface="Wingdings" pitchFamily="2" charset="2"/>
              <a:buChar char="§"/>
              <a:defRPr sz="2000" i="0" u="none">
                <a:solidFill>
                  <a:schemeClr val="bg2"/>
                </a:solidFill>
                <a:latin typeface="+mn-lt"/>
              </a:defRPr>
            </a:lvl2pPr>
            <a:lvl3pPr>
              <a:buClr>
                <a:schemeClr val="tx1"/>
              </a:buClr>
              <a:buSzPct val="100000"/>
              <a:buFont typeface="Arial" pitchFamily="34" charset="0"/>
              <a:buChar char="•"/>
              <a:defRPr sz="1800" i="0">
                <a:solidFill>
                  <a:schemeClr val="bg2"/>
                </a:solidFill>
              </a:defRPr>
            </a:lvl3pPr>
            <a:lvl4pPr>
              <a:buClr>
                <a:schemeClr val="tx1"/>
              </a:buClr>
              <a:buSzPct val="70000"/>
              <a:buFont typeface="Courier New" pitchFamily="49" charset="0"/>
              <a:buChar char="o"/>
              <a:defRPr sz="1800" i="0" baseline="0">
                <a:solidFill>
                  <a:schemeClr val="bg2"/>
                </a:solidFill>
              </a:defRPr>
            </a:lvl4pPr>
            <a:lvl5pPr>
              <a:buClr>
                <a:schemeClr val="tx1"/>
              </a:buClr>
              <a:buSzPct val="70000"/>
              <a:buFont typeface="Arial" pitchFamily="34" charset="0"/>
              <a:buChar char="•"/>
              <a:defRPr sz="1800" i="0">
                <a:solidFill>
                  <a:schemeClr val="bg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Text Placeholder 5"/>
          <p:cNvSpPr>
            <a:spLocks noGrp="1"/>
          </p:cNvSpPr>
          <p:nvPr>
            <p:ph type="body" sz="quarter" idx="11"/>
          </p:nvPr>
        </p:nvSpPr>
        <p:spPr>
          <a:xfrm>
            <a:off x="457200" y="5791200"/>
            <a:ext cx="8229600" cy="609600"/>
          </a:xfrm>
          <a:prstGeom prst="rect">
            <a:avLst/>
          </a:prstGeom>
        </p:spPr>
        <p:txBody>
          <a:bodyPr anchor="b"/>
          <a:lstStyle>
            <a:lvl1pPr>
              <a:buNone/>
              <a:defRPr sz="1100">
                <a:solidFill>
                  <a:schemeClr val="tx1"/>
                </a:solidFill>
              </a:defRPr>
            </a:lvl1pPr>
          </a:lstStyle>
          <a:p>
            <a:pPr lvl="0"/>
            <a:r>
              <a:rPr lang="en-US" smtClean="0"/>
              <a:t>Click to edit Master text styles</a:t>
            </a:r>
          </a:p>
        </p:txBody>
      </p:sp>
    </p:spTree>
    <p:extLst>
      <p:ext uri="{BB962C8B-B14F-4D97-AF65-F5344CB8AC3E}">
        <p14:creationId xmlns:p14="http://schemas.microsoft.com/office/powerpoint/2010/main" val="496217565"/>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912D45AF-7B27-461D-8F9E-ECB43847A1EE}" type="datetime1">
              <a:rPr lang="en-US" smtClean="0"/>
              <a:pPr>
                <a:defRPr/>
              </a:pPr>
              <a:t>10/14/2022</a:t>
            </a:fld>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7736353-9378-4982-9402-0AF2F1B216E7}" type="slidenum">
              <a:rPr lang="en-US" altLang="en-US" smtClean="0"/>
              <a:pPr>
                <a:defRPr/>
              </a:pPr>
              <a:t>‹#›</a:t>
            </a:fld>
            <a:endParaRPr lang="en-US" alt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defRPr/>
            </a:pPr>
            <a:fld id="{F87909EC-F7EE-45C8-A7CD-634A095989AD}" type="datetime1">
              <a:rPr lang="en-US" smtClean="0"/>
              <a:pPr>
                <a:defRPr/>
              </a:pPr>
              <a:t>10/14/2022</a:t>
            </a:fld>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50AD3ED-6F7F-452F-BCFB-6676934D578C}" type="slidenum">
              <a:rPr lang="en-US" altLang="en-US" smtClean="0"/>
              <a:pPr>
                <a:defRPr/>
              </a:pPr>
              <a:t>‹#›</a:t>
            </a:fld>
            <a:endParaRPr lang="en-US" alt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fld id="{C25DF207-C5C2-45B1-97A5-ECB1C5ABD953}" type="datetime1">
              <a:rPr lang="en-US" smtClean="0"/>
              <a:pPr>
                <a:defRPr/>
              </a:pPr>
              <a:t>10/14/2022</a:t>
            </a:fld>
            <a:endParaRPr lang="en-US" dirty="0"/>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CB71E9DA-E80A-48AB-A09B-BDE59DB3A2B3}" type="slidenum">
              <a:rPr lang="en-US" altLang="en-US" smtClean="0"/>
              <a:pPr>
                <a:defRPr/>
              </a:pPr>
              <a:t>‹#›</a:t>
            </a:fld>
            <a:endParaRPr lang="en-US" alt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a:defRPr/>
            </a:pPr>
            <a:fld id="{F2154FB3-E2CD-4E92-823B-4A2BB61FA6B3}" type="datetime1">
              <a:rPr lang="en-US" smtClean="0"/>
              <a:pPr>
                <a:defRPr/>
              </a:pPr>
              <a:t>10/14/2022</a:t>
            </a:fld>
            <a:endParaRPr lang="en-US" dirty="0"/>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7F8523A4-90B7-45FC-9FCF-4E076E7F1DBC}" type="slidenum">
              <a:rPr lang="en-US" altLang="en-US" smtClean="0"/>
              <a:pPr>
                <a:defRPr/>
              </a:pPr>
              <a:t>‹#›</a:t>
            </a:fld>
            <a:endParaRPr lang="en-US" alt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fld id="{F7D3F16E-4B97-4909-98D2-025BA5FFAEBE}" type="datetime1">
              <a:rPr lang="en-US" smtClean="0"/>
              <a:pPr>
                <a:defRPr/>
              </a:pPr>
              <a:t>10/14/2022</a:t>
            </a:fld>
            <a:endParaRPr lang="en-US" dirty="0"/>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301EC4D1-1DCD-4FA5-BFA3-793664CF8445}" type="slidenum">
              <a:rPr lang="en-US" altLang="en-US" smtClean="0"/>
              <a:pPr>
                <a:defRPr/>
              </a:pPr>
              <a:t>‹#›</a:t>
            </a:fld>
            <a:endParaRPr lang="en-US" alt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B8CCF58E-6F33-49B9-B5D7-C3BF014A4DA4}" type="datetime1">
              <a:rPr lang="en-US" smtClean="0"/>
              <a:pPr>
                <a:defRPr/>
              </a:pPr>
              <a:t>10/14/2022</a:t>
            </a:fld>
            <a:endParaRPr lang="en-US" dirty="0"/>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25EFDEA3-971A-4A02-855D-7AD05D64FE7C}" type="slidenum">
              <a:rPr lang="en-US" altLang="en-US" smtClean="0"/>
              <a:pPr>
                <a:defRPr/>
              </a:pPr>
              <a:t>‹#›</a:t>
            </a:fld>
            <a:endParaRPr lang="en-US" alt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fld id="{7DA025E1-216E-4DFE-84BA-C08DC9F0569A}" type="datetime1">
              <a:rPr lang="en-US" smtClean="0"/>
              <a:pPr>
                <a:defRPr/>
              </a:pPr>
              <a:t>10/14/2022</a:t>
            </a:fld>
            <a:endParaRPr lang="en-US" dirty="0"/>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90FB283F-61C8-48B9-8E9D-93955E60FC73}" type="slidenum">
              <a:rPr lang="en-US" altLang="en-US" smtClean="0"/>
              <a:pPr>
                <a:defRPr/>
              </a:pPr>
              <a:t>‹#›</a:t>
            </a:fld>
            <a:endParaRPr lang="en-US" altLang="en-US"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defRPr/>
            </a:pPr>
            <a:fld id="{34DBBCE8-3780-4481-AF27-61BD67877911}" type="datetime1">
              <a:rPr lang="en-US" smtClean="0"/>
              <a:pPr>
                <a:defRPr/>
              </a:pPr>
              <a:t>10/14/2022</a:t>
            </a:fld>
            <a:endParaRPr lang="en-US" dirty="0"/>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a:xfrm>
            <a:off x="8077200" y="6356350"/>
            <a:ext cx="609600" cy="365125"/>
          </a:xfrm>
        </p:spPr>
        <p:txBody>
          <a:bodyPr/>
          <a:lstStyle/>
          <a:p>
            <a:pPr>
              <a:defRPr/>
            </a:pPr>
            <a:fld id="{30C91A3A-5883-4CE5-B7F5-7CA602EDE11F}" type="slidenum">
              <a:rPr lang="en-US" altLang="en-US" smtClean="0"/>
              <a:pPr>
                <a:defRPr/>
              </a:pPr>
              <a:t>‹#›</a:t>
            </a:fld>
            <a:endParaRPr lang="en-US" alt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D771B6C3-FE1D-44F5-B38B-E27ADB3C1C84}" type="datetime1">
              <a:rPr lang="en-US" smtClean="0"/>
              <a:pPr>
                <a:defRPr/>
              </a:pPr>
              <a:t>10/14/2022</a:t>
            </a:fld>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D4403C4-ED66-44F0-96DF-D6B0B2FAEB37}" type="slidenum">
              <a:rPr lang="en-US" altLang="en-US" smtClean="0"/>
              <a:pPr>
                <a:defRPr/>
              </a:pPr>
              <a:t>‹#›</a:t>
            </a:fld>
            <a:endParaRPr lang="en-US" altLang="en-US"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675AC2EE-C2F1-480C-956A-10BF6D73F939}" type="datetime1">
              <a:rPr lang="en-US" smtClean="0"/>
              <a:pPr>
                <a:defRPr/>
              </a:pPr>
              <a:t>10/14/2022</a:t>
            </a:fld>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40D7998E-B1C9-45C9-97F9-509677D8324A}" type="slidenum">
              <a:rPr lang="en-US" altLang="en-US" smtClean="0"/>
              <a:pPr>
                <a:defRPr/>
              </a:pPr>
              <a:t>‹#›</a:t>
            </a:fld>
            <a:endParaRPr lang="en-US"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ata Slide (For content heavy tables and charts)">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nchor="b" anchorCtr="0"/>
          <a:lstStyle>
            <a:lvl1pPr>
              <a:lnSpc>
                <a:spcPts val="3000"/>
              </a:lnSpc>
              <a:defRPr sz="2800" b="1" baseline="0">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7200" y="1600201"/>
            <a:ext cx="8229600" cy="4191000"/>
          </a:xfrm>
          <a:prstGeom prst="rect">
            <a:avLst/>
          </a:prstGeom>
        </p:spPr>
        <p:txBody>
          <a:bodyPr/>
          <a:lstStyle>
            <a:lvl1pPr>
              <a:buClr>
                <a:schemeClr val="tx1"/>
              </a:buClr>
              <a:buSzPct val="70000"/>
              <a:buFont typeface="Wingdings" pitchFamily="2" charset="2"/>
              <a:buChar char="q"/>
              <a:defRPr sz="2400" b="1" baseline="0">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baseline="0">
                <a:solidFill>
                  <a:schemeClr val="bg2"/>
                </a:solidFill>
              </a:defRPr>
            </a:lvl4pPr>
            <a:lvl5pPr>
              <a:buClr>
                <a:schemeClr val="tx1"/>
              </a:buClr>
              <a:buSzPct val="70000"/>
              <a:buFont typeface="Arial" pitchFamily="34" charset="0"/>
              <a:buChar char="•"/>
              <a:defRPr sz="1800">
                <a:solidFill>
                  <a:schemeClr val="bg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Text Placeholder 5"/>
          <p:cNvSpPr>
            <a:spLocks noGrp="1"/>
          </p:cNvSpPr>
          <p:nvPr>
            <p:ph type="body" sz="quarter" idx="11"/>
          </p:nvPr>
        </p:nvSpPr>
        <p:spPr>
          <a:xfrm>
            <a:off x="457200" y="5791200"/>
            <a:ext cx="8229600" cy="609600"/>
          </a:xfrm>
          <a:prstGeom prst="rect">
            <a:avLst/>
          </a:prstGeom>
        </p:spPr>
        <p:txBody>
          <a:bodyPr anchor="b"/>
          <a:lstStyle>
            <a:lvl1pPr>
              <a:buNone/>
              <a:defRPr sz="1100">
                <a:solidFill>
                  <a:schemeClr val="tx1"/>
                </a:solidFill>
              </a:defRPr>
            </a:lvl1pPr>
          </a:lstStyle>
          <a:p>
            <a:pPr lvl="0"/>
            <a:r>
              <a:rPr lang="en-US" smtClean="0"/>
              <a:t>Click to edit Master text styles</a:t>
            </a:r>
          </a:p>
        </p:txBody>
      </p:sp>
    </p:spTree>
    <p:extLst>
      <p:ext uri="{BB962C8B-B14F-4D97-AF65-F5344CB8AC3E}">
        <p14:creationId xmlns:p14="http://schemas.microsoft.com/office/powerpoint/2010/main" val="2359465132"/>
      </p:ext>
    </p:extLst>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Basic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775800226"/>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Badge">
    <p:spTree>
      <p:nvGrpSpPr>
        <p:cNvPr id="1" name=""/>
        <p:cNvGrpSpPr/>
        <p:nvPr/>
      </p:nvGrpSpPr>
      <p:grpSpPr>
        <a:xfrm>
          <a:off x="0" y="0"/>
          <a:ext cx="0" cy="0"/>
          <a:chOff x="0" y="0"/>
          <a:chExt cx="0" cy="0"/>
        </a:xfrm>
      </p:grpSpPr>
      <p:sp>
        <p:nvSpPr>
          <p:cNvPr id="5" name="Subtitle 2"/>
          <p:cNvSpPr>
            <a:spLocks noGrp="1"/>
          </p:cNvSpPr>
          <p:nvPr>
            <p:ph type="subTitle" idx="1"/>
          </p:nvPr>
        </p:nvSpPr>
        <p:spPr>
          <a:xfrm>
            <a:off x="1371600" y="3886200"/>
            <a:ext cx="6400800" cy="457200"/>
          </a:xfrm>
          <a:prstGeom prst="rect">
            <a:avLst/>
          </a:prstGeom>
        </p:spPr>
        <p:txBody>
          <a:bodyPr/>
          <a:lstStyle>
            <a:lvl1pPr marL="0" indent="0" algn="ctr">
              <a:buNone/>
              <a:defRPr sz="2000" b="1" baseline="0">
                <a:solidFill>
                  <a:schemeClr val="bg2"/>
                </a:solidFill>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smtClean="0"/>
          </a:p>
        </p:txBody>
      </p:sp>
      <p:sp>
        <p:nvSpPr>
          <p:cNvPr id="9" name="Text Placeholder 8"/>
          <p:cNvSpPr>
            <a:spLocks noGrp="1"/>
          </p:cNvSpPr>
          <p:nvPr>
            <p:ph type="body" sz="quarter" idx="10"/>
          </p:nvPr>
        </p:nvSpPr>
        <p:spPr>
          <a:xfrm>
            <a:off x="1371600" y="4267200"/>
            <a:ext cx="6400800" cy="1295400"/>
          </a:xfrm>
          <a:prstGeom prst="rect">
            <a:avLst/>
          </a:prstGeom>
        </p:spPr>
        <p:txBody>
          <a:bodyPr/>
          <a:lstStyle>
            <a:lvl1pPr algn="ctr">
              <a:lnSpc>
                <a:spcPts val="2000"/>
              </a:lnSpc>
              <a:buNone/>
              <a:defRPr sz="1800" baseline="0">
                <a:solidFill>
                  <a:schemeClr val="tx1"/>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11" name="Title 1"/>
          <p:cNvSpPr>
            <a:spLocks noGrp="1"/>
          </p:cNvSpPr>
          <p:nvPr>
            <p:ph type="title"/>
          </p:nvPr>
        </p:nvSpPr>
        <p:spPr>
          <a:xfrm>
            <a:off x="457200" y="1981200"/>
            <a:ext cx="8229600" cy="1676400"/>
          </a:xfrm>
          <a:prstGeom prst="rect">
            <a:avLst/>
          </a:prstGeom>
        </p:spPr>
        <p:txBody>
          <a:bodyPr/>
          <a:lstStyle>
            <a:lvl1pPr>
              <a:lnSpc>
                <a:spcPts val="3000"/>
              </a:lnSpc>
              <a:defRPr sz="2800" b="1" baseline="0">
                <a:effectLst/>
              </a:defRPr>
            </a:lvl1pPr>
          </a:lstStyle>
          <a:p>
            <a:r>
              <a:rPr lang="en-US" smtClean="0"/>
              <a:t>Click to edit Master title style</a:t>
            </a:r>
            <a:endParaRPr lang="en-US" dirty="0"/>
          </a:p>
        </p:txBody>
      </p:sp>
    </p:spTree>
    <p:extLst>
      <p:ext uri="{BB962C8B-B14F-4D97-AF65-F5344CB8AC3E}">
        <p14:creationId xmlns:p14="http://schemas.microsoft.com/office/powerpoint/2010/main" val="3611688674"/>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Basic Content Badg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nchor="b" anchorCtr="0"/>
          <a:lstStyle>
            <a:lvl1pPr>
              <a:lnSpc>
                <a:spcPts val="3000"/>
              </a:lnSpc>
              <a:defRPr sz="2800" b="1" baseline="0">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7200" y="1600201"/>
            <a:ext cx="8229600" cy="4191000"/>
          </a:xfrm>
          <a:prstGeom prst="rect">
            <a:avLst/>
          </a:prstGeom>
        </p:spPr>
        <p:txBody>
          <a:bodyPr/>
          <a:lstStyle>
            <a:lvl1pPr>
              <a:buClr>
                <a:schemeClr val="tx1"/>
              </a:buClr>
              <a:buSzPct val="70000"/>
              <a:buFont typeface="Wingdings" pitchFamily="2" charset="2"/>
              <a:buChar char="q"/>
              <a:defRPr sz="2400" b="1" baseline="0">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baseline="0">
                <a:solidFill>
                  <a:schemeClr val="bg2"/>
                </a:solidFill>
              </a:defRPr>
            </a:lvl4pPr>
            <a:lvl5pPr>
              <a:buClr>
                <a:schemeClr val="tx1"/>
              </a:buClr>
              <a:buSzPct val="70000"/>
              <a:buFont typeface="Arial" pitchFamily="34" charset="0"/>
              <a:buChar char="•"/>
              <a:defRPr sz="1800">
                <a:solidFill>
                  <a:schemeClr val="bg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Text Placeholder 5"/>
          <p:cNvSpPr>
            <a:spLocks noGrp="1"/>
          </p:cNvSpPr>
          <p:nvPr>
            <p:ph type="body" sz="quarter" idx="11"/>
          </p:nvPr>
        </p:nvSpPr>
        <p:spPr>
          <a:xfrm>
            <a:off x="1905000" y="5791200"/>
            <a:ext cx="6781800" cy="609600"/>
          </a:xfrm>
          <a:prstGeom prst="rect">
            <a:avLst/>
          </a:prstGeom>
        </p:spPr>
        <p:txBody>
          <a:bodyPr anchor="b"/>
          <a:lstStyle>
            <a:lvl1pPr>
              <a:buNone/>
              <a:defRPr sz="1100">
                <a:solidFill>
                  <a:schemeClr val="tx1"/>
                </a:solidFill>
              </a:defRPr>
            </a:lvl1pPr>
          </a:lstStyle>
          <a:p>
            <a:pPr lvl="0"/>
            <a:r>
              <a:rPr lang="en-US" smtClean="0"/>
              <a:t>Click to edit Master text styles</a:t>
            </a:r>
          </a:p>
        </p:txBody>
      </p:sp>
    </p:spTree>
    <p:extLst>
      <p:ext uri="{BB962C8B-B14F-4D97-AF65-F5344CB8AC3E}">
        <p14:creationId xmlns:p14="http://schemas.microsoft.com/office/powerpoint/2010/main" val="3390092624"/>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lnSpc>
                <a:spcPts val="3800"/>
              </a:lnSpc>
              <a:defRPr sz="3600" b="1" cap="all" baseline="0">
                <a:effectLst/>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4"/>
            <a:ext cx="7772400" cy="1500187"/>
          </a:xfrm>
          <a:prstGeom prst="rect">
            <a:avLst/>
          </a:prstGeom>
        </p:spPr>
        <p:txBody>
          <a:bodyPr anchor="b"/>
          <a:lstStyle>
            <a:lvl1pPr marL="0" indent="0">
              <a:lnSpc>
                <a:spcPts val="2200"/>
              </a:lnSpc>
              <a:buNone/>
              <a:defRPr sz="2000" baseline="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2211136368"/>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a:prstGeom prst="rect">
            <a:avLst/>
          </a:prstGeom>
        </p:spPr>
        <p:txBody>
          <a:bodyPr anchor="b"/>
          <a:lstStyle>
            <a:lvl1pPr algn="l">
              <a:defRPr sz="2000" b="1" baseline="0">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3575050" y="273051"/>
            <a:ext cx="5111751" cy="5518150"/>
          </a:xfrm>
          <a:prstGeom prst="rect">
            <a:avLst/>
          </a:prstGeom>
        </p:spPr>
        <p:txBody>
          <a:bodyPr anchor="ctr" anchorCtr="0"/>
          <a:lstStyle>
            <a:lvl1pPr>
              <a:buClr>
                <a:schemeClr val="tx1"/>
              </a:buClr>
              <a:buSzPct val="70000"/>
              <a:buFont typeface="Wingdings" pitchFamily="2" charset="2"/>
              <a:buChar char="q"/>
              <a:defRPr sz="2400" b="1">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a:solidFill>
                  <a:schemeClr val="bg2"/>
                </a:solidFill>
              </a:defRPr>
            </a:lvl4pPr>
            <a:lvl5pPr>
              <a:buClr>
                <a:schemeClr val="tx1"/>
              </a:buClr>
              <a:buSzPct val="70000"/>
              <a:buFont typeface="Arial" pitchFamily="34" charset="0"/>
              <a:buChar char="•"/>
              <a:defRPr sz="1800">
                <a:solidFill>
                  <a:schemeClr val="bg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1435102"/>
            <a:ext cx="3008313" cy="4356099"/>
          </a:xfrm>
          <a:prstGeom prst="rect">
            <a:avLst/>
          </a:prstGeom>
        </p:spPr>
        <p:txBody>
          <a:bodyPr/>
          <a:lstStyle>
            <a:lvl1pPr marL="0" indent="0">
              <a:buNone/>
              <a:defRPr sz="1400" baseline="0">
                <a:solidFill>
                  <a:schemeClr val="bg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a:p>
            <a:pPr lvl="1"/>
            <a:r>
              <a:rPr lang="en-US" smtClean="0"/>
              <a:t>Second level</a:t>
            </a:r>
          </a:p>
        </p:txBody>
      </p:sp>
      <p:sp>
        <p:nvSpPr>
          <p:cNvPr id="7" name="Text Placeholder 5"/>
          <p:cNvSpPr>
            <a:spLocks noGrp="1"/>
          </p:cNvSpPr>
          <p:nvPr>
            <p:ph type="body" sz="quarter" idx="11"/>
          </p:nvPr>
        </p:nvSpPr>
        <p:spPr>
          <a:xfrm>
            <a:off x="457200" y="5791200"/>
            <a:ext cx="8229600" cy="609600"/>
          </a:xfrm>
          <a:prstGeom prst="rect">
            <a:avLst/>
          </a:prstGeom>
        </p:spPr>
        <p:txBody>
          <a:bodyPr anchor="b"/>
          <a:lstStyle>
            <a:lvl1pPr>
              <a:buNone/>
              <a:defRPr sz="1100">
                <a:solidFill>
                  <a:schemeClr val="tx1"/>
                </a:solidFill>
              </a:defRPr>
            </a:lvl1pPr>
          </a:lstStyle>
          <a:p>
            <a:pPr lvl="0"/>
            <a:r>
              <a:rPr lang="en-US" smtClean="0"/>
              <a:t>Click to edit Master text styles</a:t>
            </a:r>
          </a:p>
        </p:txBody>
      </p:sp>
    </p:spTree>
    <p:extLst>
      <p:ext uri="{BB962C8B-B14F-4D97-AF65-F5344CB8AC3E}">
        <p14:creationId xmlns:p14="http://schemas.microsoft.com/office/powerpoint/2010/main" val="1602955638"/>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a:prstGeom prst="rect">
            <a:avLst/>
          </a:prstGeom>
        </p:spPr>
        <p:txBody>
          <a:bodyPr anchor="b"/>
          <a:lstStyle>
            <a:lvl1pPr algn="l">
              <a:defRPr sz="2000" b="1" baseline="0">
                <a:effectLst/>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792288" y="612775"/>
            <a:ext cx="5486400" cy="4114800"/>
          </a:xfrm>
          <a:prstGeom prst="rect">
            <a:avLst/>
          </a:prstGeom>
          <a:ln w="25400">
            <a:solidFill>
              <a:schemeClr val="bg1"/>
            </a:solidFill>
          </a:ln>
          <a:effectLst>
            <a:outerShdw blurRad="44450" dist="27940" dir="5400000" algn="ctr">
              <a:srgbClr val="000000">
                <a:alpha val="32000"/>
              </a:srgb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1792288" y="5367339"/>
            <a:ext cx="5486400" cy="804862"/>
          </a:xfrm>
          <a:prstGeom prst="rect">
            <a:avLst/>
          </a:prstGeom>
        </p:spPr>
        <p:txBody>
          <a:bodyPr/>
          <a:lstStyle>
            <a:lvl1pPr marL="0" indent="0">
              <a:buNone/>
              <a:defRPr sz="1400" baseline="0">
                <a:solidFill>
                  <a:schemeClr val="bg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524399492"/>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losing Slide">
    <p:spTree>
      <p:nvGrpSpPr>
        <p:cNvPr id="1" name=""/>
        <p:cNvGrpSpPr/>
        <p:nvPr/>
      </p:nvGrpSpPr>
      <p:grpSpPr>
        <a:xfrm>
          <a:off x="0" y="0"/>
          <a:ext cx="0" cy="0"/>
          <a:chOff x="0" y="0"/>
          <a:chExt cx="0" cy="0"/>
        </a:xfrm>
      </p:grpSpPr>
      <p:sp>
        <p:nvSpPr>
          <p:cNvPr id="5" name="Subtitle 2"/>
          <p:cNvSpPr>
            <a:spLocks noGrp="1"/>
          </p:cNvSpPr>
          <p:nvPr>
            <p:ph type="subTitle" idx="1"/>
          </p:nvPr>
        </p:nvSpPr>
        <p:spPr>
          <a:xfrm>
            <a:off x="1371600" y="1981200"/>
            <a:ext cx="6400800" cy="2057400"/>
          </a:xfrm>
          <a:prstGeom prst="rect">
            <a:avLst/>
          </a:prstGeom>
        </p:spPr>
        <p:txBody>
          <a:bodyPr/>
          <a:lstStyle>
            <a:lvl1pPr marL="0" indent="0" algn="ctr">
              <a:buNone/>
              <a:defRPr sz="2800" b="1" baseline="0">
                <a:solidFill>
                  <a:schemeClr val="bg2"/>
                </a:solidFill>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smtClean="0"/>
          </a:p>
        </p:txBody>
      </p:sp>
      <p:sp>
        <p:nvSpPr>
          <p:cNvPr id="11" name="Text Placeholder 5"/>
          <p:cNvSpPr>
            <a:spLocks noGrp="1"/>
          </p:cNvSpPr>
          <p:nvPr>
            <p:ph type="body" sz="quarter" idx="11"/>
          </p:nvPr>
        </p:nvSpPr>
        <p:spPr>
          <a:xfrm>
            <a:off x="2286000" y="6281928"/>
            <a:ext cx="5105400" cy="182880"/>
          </a:xfrm>
          <a:prstGeom prst="rect">
            <a:avLst/>
          </a:prstGeom>
        </p:spPr>
        <p:txBody>
          <a:bodyPr/>
          <a:lstStyle>
            <a:lvl1pPr>
              <a:buNone/>
              <a:defRPr sz="1000" baseline="0">
                <a:solidFill>
                  <a:schemeClr val="bg1"/>
                </a:solidFill>
              </a:defRPr>
            </a:lvl1pPr>
          </a:lstStyle>
          <a:p>
            <a:pPr lvl="0"/>
            <a:r>
              <a:rPr lang="en-US" smtClean="0"/>
              <a:t>Click to edit Master text styles</a:t>
            </a:r>
          </a:p>
        </p:txBody>
      </p:sp>
      <p:sp>
        <p:nvSpPr>
          <p:cNvPr id="12" name="Text Placeholder 6"/>
          <p:cNvSpPr>
            <a:spLocks noGrp="1"/>
          </p:cNvSpPr>
          <p:nvPr>
            <p:ph type="body" sz="quarter" idx="12"/>
          </p:nvPr>
        </p:nvSpPr>
        <p:spPr>
          <a:xfrm>
            <a:off x="2286000" y="6473952"/>
            <a:ext cx="5105400" cy="228600"/>
          </a:xfrm>
          <a:prstGeom prst="rect">
            <a:avLst/>
          </a:prstGeom>
        </p:spPr>
        <p:txBody>
          <a:bodyPr/>
          <a:lstStyle>
            <a:lvl1pPr>
              <a:buNone/>
              <a:defRPr sz="1000" baseline="0">
                <a:solidFill>
                  <a:schemeClr val="bg1"/>
                </a:solidFill>
              </a:defRPr>
            </a:lvl1pPr>
          </a:lstStyle>
          <a:p>
            <a:pPr lvl="0"/>
            <a:r>
              <a:rPr lang="en-US" smtClean="0"/>
              <a:t>Click to edit Master text styles</a:t>
            </a:r>
          </a:p>
        </p:txBody>
      </p:sp>
    </p:spTree>
    <p:extLst>
      <p:ext uri="{BB962C8B-B14F-4D97-AF65-F5344CB8AC3E}">
        <p14:creationId xmlns:p14="http://schemas.microsoft.com/office/powerpoint/2010/main" val="292452534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theme" Target="../theme/theme2.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20"/>
          <a:srcRect/>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5793" r:id="rId1"/>
    <p:sldLayoutId id="2147485794" r:id="rId2"/>
    <p:sldLayoutId id="2147485795" r:id="rId3"/>
    <p:sldLayoutId id="2147485796" r:id="rId4"/>
    <p:sldLayoutId id="2147485797" r:id="rId5"/>
    <p:sldLayoutId id="2147485798" r:id="rId6"/>
    <p:sldLayoutId id="2147485799" r:id="rId7"/>
    <p:sldLayoutId id="2147485800" r:id="rId8"/>
    <p:sldLayoutId id="2147485801" r:id="rId9"/>
    <p:sldLayoutId id="2147485809" r:id="rId10"/>
    <p:sldLayoutId id="2147485810" r:id="rId11"/>
    <p:sldLayoutId id="2147485811" r:id="rId12"/>
    <p:sldLayoutId id="2147485812" r:id="rId13"/>
    <p:sldLayoutId id="2147485813" r:id="rId14"/>
    <p:sldLayoutId id="2147485814" r:id="rId15"/>
    <p:sldLayoutId id="2147485802" r:id="rId16"/>
    <p:sldLayoutId id="2147485815" r:id="rId17"/>
    <p:sldLayoutId id="2147485803" r:id="rId18"/>
  </p:sldLayoutIdLst>
  <p:transition/>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Myriad Web Pro" charset="0"/>
        </a:defRPr>
      </a:lvl2pPr>
      <a:lvl3pPr algn="ctr" rtl="0" eaLnBrk="0" fontAlgn="base" hangingPunct="0">
        <a:spcBef>
          <a:spcPct val="0"/>
        </a:spcBef>
        <a:spcAft>
          <a:spcPct val="0"/>
        </a:spcAft>
        <a:defRPr sz="4400">
          <a:solidFill>
            <a:schemeClr val="tx1"/>
          </a:solidFill>
          <a:latin typeface="Myriad Web Pro" charset="0"/>
        </a:defRPr>
      </a:lvl3pPr>
      <a:lvl4pPr algn="ctr" rtl="0" eaLnBrk="0" fontAlgn="base" hangingPunct="0">
        <a:spcBef>
          <a:spcPct val="0"/>
        </a:spcBef>
        <a:spcAft>
          <a:spcPct val="0"/>
        </a:spcAft>
        <a:defRPr sz="4400">
          <a:solidFill>
            <a:schemeClr val="tx1"/>
          </a:solidFill>
          <a:latin typeface="Myriad Web Pro" charset="0"/>
        </a:defRPr>
      </a:lvl4pPr>
      <a:lvl5pPr algn="ctr" rtl="0" eaLnBrk="0" fontAlgn="base" hangingPunct="0">
        <a:spcBef>
          <a:spcPct val="0"/>
        </a:spcBef>
        <a:spcAft>
          <a:spcPct val="0"/>
        </a:spcAft>
        <a:defRPr sz="4400">
          <a:solidFill>
            <a:schemeClr val="tx1"/>
          </a:solidFill>
          <a:latin typeface="Myriad Web Pro" charset="0"/>
        </a:defRPr>
      </a:lvl5pPr>
      <a:lvl6pPr marL="457200" algn="ctr" rtl="0" fontAlgn="base">
        <a:spcBef>
          <a:spcPct val="0"/>
        </a:spcBef>
        <a:spcAft>
          <a:spcPct val="0"/>
        </a:spcAft>
        <a:defRPr sz="4400">
          <a:solidFill>
            <a:schemeClr val="tx1"/>
          </a:solidFill>
          <a:latin typeface="Myriad Web Pro" charset="0"/>
        </a:defRPr>
      </a:lvl6pPr>
      <a:lvl7pPr marL="914400" algn="ctr" rtl="0" fontAlgn="base">
        <a:spcBef>
          <a:spcPct val="0"/>
        </a:spcBef>
        <a:spcAft>
          <a:spcPct val="0"/>
        </a:spcAft>
        <a:defRPr sz="4400">
          <a:solidFill>
            <a:schemeClr val="tx1"/>
          </a:solidFill>
          <a:latin typeface="Myriad Web Pro" charset="0"/>
        </a:defRPr>
      </a:lvl7pPr>
      <a:lvl8pPr marL="1371600" algn="ctr" rtl="0" fontAlgn="base">
        <a:spcBef>
          <a:spcPct val="0"/>
        </a:spcBef>
        <a:spcAft>
          <a:spcPct val="0"/>
        </a:spcAft>
        <a:defRPr sz="4400">
          <a:solidFill>
            <a:schemeClr val="tx1"/>
          </a:solidFill>
          <a:latin typeface="Myriad Web Pro" charset="0"/>
        </a:defRPr>
      </a:lvl8pPr>
      <a:lvl9pPr marL="1828800" algn="ctr" rtl="0" fontAlgn="base">
        <a:spcBef>
          <a:spcPct val="0"/>
        </a:spcBef>
        <a:spcAft>
          <a:spcPct val="0"/>
        </a:spcAft>
        <a:defRPr sz="4400">
          <a:solidFill>
            <a:schemeClr val="tx1"/>
          </a:solidFill>
          <a:latin typeface="Myriad Web Pro"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fld id="{6A8D5BD6-1DFF-4E1C-935C-CB3222A6EA2B}" type="datetime1">
              <a:rPr lang="en-US" smtClean="0"/>
              <a:pPr>
                <a:defRPr/>
              </a:pPr>
              <a:t>10/14/2022</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39D19297-2F33-4B9B-8871-8527B0267210}" type="slidenum">
              <a:rPr lang="en-US" altLang="en-US" smtClean="0"/>
              <a:pPr>
                <a:defRPr/>
              </a:pPr>
              <a:t>‹#›</a:t>
            </a:fld>
            <a:endParaRPr lang="en-US" alt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5817" r:id="rId1"/>
    <p:sldLayoutId id="2147485818" r:id="rId2"/>
    <p:sldLayoutId id="2147485819" r:id="rId3"/>
    <p:sldLayoutId id="2147485820" r:id="rId4"/>
    <p:sldLayoutId id="2147485821" r:id="rId5"/>
    <p:sldLayoutId id="2147485822" r:id="rId6"/>
    <p:sldLayoutId id="2147485823" r:id="rId7"/>
    <p:sldLayoutId id="2147485824" r:id="rId8"/>
    <p:sldLayoutId id="2147485825" r:id="rId9"/>
    <p:sldLayoutId id="2147485826" r:id="rId10"/>
    <p:sldLayoutId id="2147485827" r:id="rId11"/>
    <p:sldLayoutId id="2147485828" r:id="rId12"/>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9.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0.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4.xml"/><Relationship Id="rId1" Type="http://schemas.openxmlformats.org/officeDocument/2006/relationships/slideLayout" Target="../slideLayouts/slideLayout30.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descr="logo1"/>
          <p:cNvPicPr>
            <a:picLocks noChangeAspect="1" noChangeArrowheads="1"/>
          </p:cNvPicPr>
          <p:nvPr/>
        </p:nvPicPr>
        <p:blipFill>
          <a:blip r:embed="rId3" cstate="print"/>
          <a:srcRect/>
          <a:stretch>
            <a:fillRect/>
          </a:stretch>
        </p:blipFill>
        <p:spPr bwMode="auto">
          <a:xfrm>
            <a:off x="0" y="413792"/>
            <a:ext cx="1143000" cy="1143000"/>
          </a:xfrm>
          <a:prstGeom prst="rect">
            <a:avLst/>
          </a:prstGeom>
          <a:noFill/>
          <a:ln w="9525">
            <a:noFill/>
            <a:miter lim="800000"/>
            <a:headEnd/>
            <a:tailEnd/>
          </a:ln>
        </p:spPr>
      </p:pic>
      <p:pic>
        <p:nvPicPr>
          <p:cNvPr id="16387" name="Picture 3" descr="strip1"/>
          <p:cNvPicPr>
            <a:picLocks noChangeAspect="1" noChangeArrowheads="1"/>
          </p:cNvPicPr>
          <p:nvPr/>
        </p:nvPicPr>
        <p:blipFill>
          <a:blip r:embed="rId4" cstate="print"/>
          <a:srcRect/>
          <a:stretch>
            <a:fillRect/>
          </a:stretch>
        </p:blipFill>
        <p:spPr bwMode="auto">
          <a:xfrm>
            <a:off x="1066800" y="947192"/>
            <a:ext cx="7620000" cy="76200"/>
          </a:xfrm>
          <a:prstGeom prst="rect">
            <a:avLst/>
          </a:prstGeom>
          <a:noFill/>
          <a:ln w="9525">
            <a:noFill/>
            <a:miter lim="800000"/>
            <a:headEnd/>
            <a:tailEnd/>
          </a:ln>
        </p:spPr>
      </p:pic>
      <p:sp>
        <p:nvSpPr>
          <p:cNvPr id="3076" name="Rectangle 5"/>
          <p:cNvSpPr>
            <a:spLocks noChangeArrowheads="1"/>
          </p:cNvSpPr>
          <p:nvPr/>
        </p:nvSpPr>
        <p:spPr bwMode="auto">
          <a:xfrm>
            <a:off x="1280964" y="43103"/>
            <a:ext cx="7024836" cy="871297"/>
          </a:xfrm>
          <a:prstGeom prst="rect">
            <a:avLst/>
          </a:prstGeom>
          <a:solidFill>
            <a:schemeClr val="tx1"/>
          </a:solidFill>
          <a:ln w="9525">
            <a:solidFill>
              <a:schemeClr val="accent1"/>
            </a:solidFill>
            <a:miter lim="800000"/>
            <a:headEnd/>
            <a:tailEnd/>
          </a:ln>
        </p:spPr>
        <p:txBody>
          <a:bodyPr anchor="ctr"/>
          <a:lstStyle/>
          <a:p>
            <a:pPr algn="ctr" eaLnBrk="0" fontAlgn="auto" hangingPunct="0">
              <a:spcBef>
                <a:spcPts val="0"/>
              </a:spcBef>
              <a:spcAft>
                <a:spcPts val="0"/>
              </a:spcAft>
              <a:defRPr/>
            </a:pPr>
            <a:r>
              <a:rPr lang="en-US" sz="2800" b="1" dirty="0" smtClean="0">
                <a:solidFill>
                  <a:srgbClr val="00B0F0"/>
                </a:solidFill>
                <a:latin typeface="Verdana" pitchFamily="34" charset="0"/>
                <a:cs typeface="+mn-cs"/>
              </a:rPr>
              <a:t>StudyMafia</a:t>
            </a:r>
            <a:r>
              <a:rPr lang="en-US" sz="2800" b="1" dirty="0" smtClean="0">
                <a:solidFill>
                  <a:schemeClr val="tx2">
                    <a:lumMod val="75000"/>
                  </a:schemeClr>
                </a:solidFill>
                <a:latin typeface="Verdana" pitchFamily="34" charset="0"/>
                <a:cs typeface="+mn-cs"/>
              </a:rPr>
              <a:t>.Org</a:t>
            </a:r>
            <a:endParaRPr lang="en-US" sz="2800" b="1" dirty="0">
              <a:solidFill>
                <a:schemeClr val="tx2">
                  <a:lumMod val="75000"/>
                </a:schemeClr>
              </a:solidFill>
              <a:latin typeface="Tahoma" pitchFamily="34" charset="0"/>
              <a:cs typeface="+mn-cs"/>
            </a:endParaRPr>
          </a:p>
        </p:txBody>
      </p:sp>
      <p:sp>
        <p:nvSpPr>
          <p:cNvPr id="16389" name="Text Box 9"/>
          <p:cNvSpPr txBox="1">
            <a:spLocks noChangeArrowheads="1"/>
          </p:cNvSpPr>
          <p:nvPr/>
        </p:nvSpPr>
        <p:spPr bwMode="auto">
          <a:xfrm>
            <a:off x="1259632" y="5445224"/>
            <a:ext cx="8136904" cy="707886"/>
          </a:xfrm>
          <a:prstGeom prst="rect">
            <a:avLst/>
          </a:prstGeom>
          <a:noFill/>
          <a:ln w="9525">
            <a:noFill/>
            <a:miter lim="800000"/>
            <a:headEnd/>
            <a:tailEnd/>
          </a:ln>
        </p:spPr>
        <p:txBody>
          <a:bodyPr wrap="square">
            <a:spAutoFit/>
          </a:bodyPr>
          <a:lstStyle/>
          <a:p>
            <a:pPr eaLnBrk="0" hangingPunct="0">
              <a:spcBef>
                <a:spcPct val="50000"/>
              </a:spcBef>
            </a:pPr>
            <a:r>
              <a:rPr lang="en-US" sz="2000" b="1" dirty="0">
                <a:latin typeface="Times New Roman" pitchFamily="18" charset="0"/>
                <a:cs typeface="Times New Roman" pitchFamily="18" charset="0"/>
              </a:rPr>
              <a:t>Submitted To:	 </a:t>
            </a:r>
            <a:r>
              <a:rPr lang="en-US" sz="2000" b="1" dirty="0" smtClean="0">
                <a:latin typeface="Times New Roman" pitchFamily="18" charset="0"/>
                <a:cs typeface="Times New Roman" pitchFamily="18" charset="0"/>
              </a:rPr>
              <a:t>             		                  Submitted </a:t>
            </a:r>
            <a:r>
              <a:rPr lang="en-US" sz="2000" b="1" dirty="0">
                <a:latin typeface="Times New Roman" pitchFamily="18" charset="0"/>
                <a:cs typeface="Times New Roman" pitchFamily="18" charset="0"/>
              </a:rPr>
              <a:t>By:</a:t>
            </a:r>
          </a:p>
          <a:p>
            <a:pPr eaLnBrk="0" hangingPunct="0"/>
            <a:r>
              <a:rPr lang="en-US" sz="2000" b="1" dirty="0">
                <a:latin typeface="Times New Roman" pitchFamily="18" charset="0"/>
                <a:cs typeface="Times New Roman" pitchFamily="18" charset="0"/>
              </a:rPr>
              <a:t>S</a:t>
            </a:r>
            <a:r>
              <a:rPr lang="en-US" sz="2000" b="1" dirty="0" smtClean="0">
                <a:latin typeface="Times New Roman" pitchFamily="18" charset="0"/>
                <a:cs typeface="Times New Roman" pitchFamily="18" charset="0"/>
              </a:rPr>
              <a:t>tudymafia.org                                                 Studymafia.org               </a:t>
            </a:r>
            <a:endParaRPr lang="en-US" sz="2000" b="1" dirty="0">
              <a:latin typeface="Times New Roman" pitchFamily="18" charset="0"/>
              <a:cs typeface="Times New Roman" pitchFamily="18" charset="0"/>
            </a:endParaRPr>
          </a:p>
        </p:txBody>
      </p:sp>
      <p:sp>
        <p:nvSpPr>
          <p:cNvPr id="8" name="Rectangle 7"/>
          <p:cNvSpPr/>
          <p:nvPr/>
        </p:nvSpPr>
        <p:spPr>
          <a:xfrm>
            <a:off x="2442150" y="2165230"/>
            <a:ext cx="4339650" cy="1754326"/>
          </a:xfrm>
          <a:prstGeom prst="rect">
            <a:avLst/>
          </a:prstGeom>
          <a:noFill/>
        </p:spPr>
        <p:txBody>
          <a:bodyPr wrap="none">
            <a:spAutoFit/>
          </a:bodyPr>
          <a:lstStyle/>
          <a:p>
            <a:pPr algn="ctr" fontAlgn="auto">
              <a:spcBef>
                <a:spcPts val="0"/>
              </a:spcBef>
              <a:spcAft>
                <a:spcPts val="0"/>
              </a:spcAft>
              <a:defRPr/>
            </a:pPr>
            <a:r>
              <a:rPr lang="en-US" altLang="en-US" sz="5400" dirty="0">
                <a:latin typeface="Times New Roman" pitchFamily="18" charset="0"/>
                <a:cs typeface="Times New Roman" pitchFamily="18" charset="0"/>
              </a:rPr>
              <a:t>Mechanism of </a:t>
            </a:r>
            <a:endParaRPr lang="en-US" altLang="en-US" sz="5400" dirty="0" smtClean="0">
              <a:latin typeface="Times New Roman" pitchFamily="18" charset="0"/>
              <a:cs typeface="Times New Roman" pitchFamily="18" charset="0"/>
            </a:endParaRPr>
          </a:p>
          <a:p>
            <a:pPr algn="ctr" fontAlgn="auto">
              <a:spcBef>
                <a:spcPts val="0"/>
              </a:spcBef>
              <a:spcAft>
                <a:spcPts val="0"/>
              </a:spcAft>
              <a:defRPr/>
            </a:pPr>
            <a:r>
              <a:rPr lang="en-US" altLang="en-US" sz="5400" dirty="0" smtClean="0">
                <a:solidFill>
                  <a:srgbClr val="FFFF00"/>
                </a:solidFill>
                <a:latin typeface="Times New Roman" pitchFamily="18" charset="0"/>
                <a:cs typeface="Times New Roman" pitchFamily="18" charset="0"/>
              </a:rPr>
              <a:t>Respiration</a:t>
            </a:r>
            <a:endParaRPr lang="en-US" sz="5400" spc="300" dirty="0">
              <a:ln w="11430" cmpd="sng">
                <a:solidFill>
                  <a:schemeClr val="accent1">
                    <a:tint val="10000"/>
                  </a:schemeClr>
                </a:solidFill>
                <a:prstDash val="solid"/>
                <a:miter lim="800000"/>
              </a:ln>
              <a:solidFill>
                <a:srgbClr val="FFFF00"/>
              </a:solidFill>
              <a:effectLst>
                <a:glow rad="45500">
                  <a:schemeClr val="accent1">
                    <a:satMod val="220000"/>
                    <a:alpha val="35000"/>
                  </a:schemeClr>
                </a:glow>
              </a:effectLst>
            </a:endParaRPr>
          </a:p>
        </p:txBody>
      </p:sp>
    </p:spTree>
    <p:extLst>
      <p:ext uri="{BB962C8B-B14F-4D97-AF65-F5344CB8AC3E}">
        <p14:creationId xmlns:p14="http://schemas.microsoft.com/office/powerpoint/2010/main" val="5548140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1752600"/>
            <a:ext cx="8153400" cy="3539430"/>
          </a:xfrm>
          <a:prstGeom prst="rect">
            <a:avLst/>
          </a:prstGeom>
          <a:noFill/>
        </p:spPr>
        <p:txBody>
          <a:bodyPr wrap="square">
            <a:spAutoFit/>
          </a:bodyPr>
          <a:lstStyle/>
          <a:p>
            <a:pPr marL="342900" indent="-342900" algn="just" eaLnBrk="1" fontAlgn="auto" hangingPunct="1">
              <a:spcBef>
                <a:spcPts val="0"/>
              </a:spcBef>
              <a:spcAft>
                <a:spcPts val="0"/>
              </a:spcAft>
              <a:buFont typeface="Arial" pitchFamily="34" charset="0"/>
              <a:buChar char="•"/>
              <a:defRPr/>
            </a:pPr>
            <a:r>
              <a:rPr lang="en-US" sz="2800" dirty="0" smtClean="0">
                <a:latin typeface="Times New Roman" pitchFamily="18" charset="0"/>
                <a:cs typeface="Times New Roman" pitchFamily="18" charset="0"/>
              </a:rPr>
              <a:t>The gaseous exchange occurs by diffusion in the alveoli. It depends upon the pressure differences between blood and tissues, or atmospheric air and blood. The exchange of gases takes place at the surface of the alveolus.</a:t>
            </a:r>
          </a:p>
          <a:p>
            <a:pPr marL="342900" indent="-342900" algn="just" eaLnBrk="1" fontAlgn="auto" hangingPunct="1">
              <a:spcBef>
                <a:spcPts val="0"/>
              </a:spcBef>
              <a:spcAft>
                <a:spcPts val="0"/>
              </a:spcAft>
              <a:buFont typeface="Arial" pitchFamily="34" charset="0"/>
              <a:buChar char="•"/>
              <a:defRPr/>
            </a:pPr>
            <a:r>
              <a:rPr lang="en-US" sz="2800" dirty="0" smtClean="0">
                <a:latin typeface="Times New Roman" pitchFamily="18" charset="0"/>
                <a:cs typeface="Times New Roman" pitchFamily="18" charset="0"/>
              </a:rPr>
              <a:t>The mechanism of breathing has already been explained above. Let us have a look at the steps involved in the exchange of gases.</a:t>
            </a:r>
          </a:p>
        </p:txBody>
      </p:sp>
      <p:cxnSp>
        <p:nvCxnSpPr>
          <p:cNvPr id="5" name="Straight Connector 4"/>
          <p:cNvCxnSpPr/>
          <p:nvPr/>
        </p:nvCxnSpPr>
        <p:spPr>
          <a:xfrm>
            <a:off x="685800" y="1371600"/>
            <a:ext cx="8042275" cy="0"/>
          </a:xfrm>
          <a:prstGeom prst="line">
            <a:avLst/>
          </a:prstGeom>
          <a:ln>
            <a:solidFill>
              <a:srgbClr val="0039A6"/>
            </a:solidFill>
          </a:ln>
          <a:effectLst/>
        </p:spPr>
        <p:style>
          <a:lnRef idx="2">
            <a:schemeClr val="dk1"/>
          </a:lnRef>
          <a:fillRef idx="0">
            <a:schemeClr val="dk1"/>
          </a:fillRef>
          <a:effectRef idx="1">
            <a:schemeClr val="dk1"/>
          </a:effectRef>
          <a:fontRef idx="minor">
            <a:schemeClr val="tx1"/>
          </a:fontRef>
        </p:style>
      </p:cxnSp>
      <p:sp>
        <p:nvSpPr>
          <p:cNvPr id="22533" name="Slide Number Placeholder 1"/>
          <p:cNvSpPr txBox="1">
            <a:spLocks/>
          </p:cNvSpPr>
          <p:nvPr/>
        </p:nvSpPr>
        <p:spPr bwMode="auto">
          <a:xfrm>
            <a:off x="6553200" y="617220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FontTx/>
              <a:buNone/>
            </a:pPr>
            <a:r>
              <a:rPr lang="en-US" altLang="en-US" sz="1400" dirty="0" smtClean="0">
                <a:solidFill>
                  <a:srgbClr val="0039A6"/>
                </a:solidFill>
                <a:latin typeface="Times New Roman"/>
                <a:cs typeface="Times New Roman"/>
              </a:rPr>
              <a:t>●●●</a:t>
            </a:r>
            <a:endParaRPr lang="en-US" altLang="en-US" sz="1400" dirty="0" smtClean="0">
              <a:solidFill>
                <a:srgbClr val="0039A6"/>
              </a:solidFill>
              <a:latin typeface="Myriad Web Pro" charset="0"/>
            </a:endParaRPr>
          </a:p>
          <a:p>
            <a:pPr algn="r" eaLnBrk="1" hangingPunct="1">
              <a:spcBef>
                <a:spcPct val="0"/>
              </a:spcBef>
              <a:buFontTx/>
              <a:buNone/>
            </a:pPr>
            <a:fld id="{0EF9015A-DAF8-47A9-8291-B9B5A3191301}" type="slidenum">
              <a:rPr lang="en-US" altLang="en-US" sz="1400" smtClean="0">
                <a:solidFill>
                  <a:srgbClr val="0039A6"/>
                </a:solidFill>
                <a:latin typeface="Myriad Web Pro" charset="0"/>
              </a:rPr>
              <a:pPr algn="r" eaLnBrk="1" hangingPunct="1">
                <a:spcBef>
                  <a:spcPct val="0"/>
                </a:spcBef>
                <a:buFontTx/>
                <a:buNone/>
              </a:pPr>
              <a:t>10</a:t>
            </a:fld>
            <a:endParaRPr lang="en-US" altLang="en-US" sz="1400" dirty="0">
              <a:solidFill>
                <a:srgbClr val="0039A6"/>
              </a:solidFill>
              <a:latin typeface="Myriad Web Pro" charset="0"/>
            </a:endParaRPr>
          </a:p>
        </p:txBody>
      </p:sp>
      <p:sp>
        <p:nvSpPr>
          <p:cNvPr id="6" name="TextBox 7"/>
          <p:cNvSpPr txBox="1">
            <a:spLocks noChangeArrowheads="1"/>
          </p:cNvSpPr>
          <p:nvPr/>
        </p:nvSpPr>
        <p:spPr bwMode="auto">
          <a:xfrm>
            <a:off x="381000" y="609600"/>
            <a:ext cx="87630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None/>
            </a:pPr>
            <a:r>
              <a:rPr lang="en-US" altLang="en-US" sz="3600" dirty="0" smtClean="0">
                <a:solidFill>
                  <a:srgbClr val="0039A6"/>
                </a:solidFill>
                <a:latin typeface="Times New Roman" pitchFamily="18" charset="0"/>
                <a:cs typeface="Times New Roman" pitchFamily="18" charset="0"/>
              </a:rPr>
              <a:t>Exchange of Gases</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1752600"/>
            <a:ext cx="8153400" cy="4647426"/>
          </a:xfrm>
          <a:prstGeom prst="rect">
            <a:avLst/>
          </a:prstGeom>
          <a:noFill/>
        </p:spPr>
        <p:txBody>
          <a:bodyPr wrap="square">
            <a:spAutoFit/>
          </a:bodyPr>
          <a:lstStyle/>
          <a:p>
            <a:r>
              <a:rPr lang="en-US" sz="2800" b="1" dirty="0" smtClean="0">
                <a:latin typeface="Times New Roman" pitchFamily="18" charset="0"/>
                <a:cs typeface="Times New Roman" pitchFamily="18" charset="0"/>
              </a:rPr>
              <a:t>Transport Of Oxygen</a:t>
            </a:r>
          </a:p>
          <a:p>
            <a:endParaRPr lang="en-US" sz="2800" b="1" dirty="0" smtClean="0">
              <a:latin typeface="Times New Roman" pitchFamily="18" charset="0"/>
              <a:cs typeface="Times New Roman" pitchFamily="18" charset="0"/>
            </a:endParaRPr>
          </a:p>
          <a:p>
            <a:pPr>
              <a:buFont typeface="Arial" pitchFamily="34" charset="0"/>
              <a:buChar char="•"/>
            </a:pPr>
            <a:r>
              <a:rPr lang="en-US" sz="2600" dirty="0" smtClean="0">
                <a:latin typeface="Times New Roman" pitchFamily="18" charset="0"/>
                <a:cs typeface="Times New Roman" pitchFamily="18" charset="0"/>
              </a:rPr>
              <a:t>Oxygen in the blood is carried to the tissue in two forms- </a:t>
            </a:r>
            <a:r>
              <a:rPr lang="en-US" sz="2600" dirty="0" err="1" smtClean="0">
                <a:latin typeface="Times New Roman" pitchFamily="18" charset="0"/>
                <a:cs typeface="Times New Roman" pitchFamily="18" charset="0"/>
              </a:rPr>
              <a:t>Oxyhaemoglobin</a:t>
            </a:r>
            <a:r>
              <a:rPr lang="en-US" sz="2600" dirty="0" smtClean="0">
                <a:latin typeface="Times New Roman" pitchFamily="18" charset="0"/>
                <a:cs typeface="Times New Roman" pitchFamily="18" charset="0"/>
              </a:rPr>
              <a:t>- chemical composition of oxygen with </a:t>
            </a:r>
            <a:r>
              <a:rPr lang="en-US" sz="2600" dirty="0" err="1" smtClean="0">
                <a:latin typeface="Times New Roman" pitchFamily="18" charset="0"/>
                <a:cs typeface="Times New Roman" pitchFamily="18" charset="0"/>
              </a:rPr>
              <a:t>haemoglobin</a:t>
            </a:r>
            <a:r>
              <a:rPr lang="en-US" sz="2600" dirty="0" smtClean="0">
                <a:latin typeface="Times New Roman" pitchFamily="18" charset="0"/>
                <a:cs typeface="Times New Roman" pitchFamily="18" charset="0"/>
              </a:rPr>
              <a:t>, and solution of oxygen in the blood plasma.</a:t>
            </a:r>
          </a:p>
          <a:p>
            <a:pPr>
              <a:buFont typeface="Arial" pitchFamily="34" charset="0"/>
              <a:buChar char="•"/>
            </a:pPr>
            <a:r>
              <a:rPr lang="en-US" sz="2600" dirty="0" smtClean="0">
                <a:latin typeface="Times New Roman" pitchFamily="18" charset="0"/>
                <a:cs typeface="Times New Roman" pitchFamily="18" charset="0"/>
              </a:rPr>
              <a:t>The oxygen in the blood combines with </a:t>
            </a:r>
            <a:r>
              <a:rPr lang="en-US" sz="2600" dirty="0" err="1" smtClean="0">
                <a:latin typeface="Times New Roman" pitchFamily="18" charset="0"/>
                <a:cs typeface="Times New Roman" pitchFamily="18" charset="0"/>
              </a:rPr>
              <a:t>haemoglobin</a:t>
            </a:r>
            <a:r>
              <a:rPr lang="en-US" sz="2600" dirty="0" smtClean="0">
                <a:latin typeface="Times New Roman" pitchFamily="18" charset="0"/>
                <a:cs typeface="Times New Roman" pitchFamily="18" charset="0"/>
              </a:rPr>
              <a:t> when the concentration of oxygen is high in the blood.</a:t>
            </a:r>
          </a:p>
          <a:p>
            <a:pPr>
              <a:buFont typeface="Arial" pitchFamily="34" charset="0"/>
              <a:buChar char="•"/>
            </a:pPr>
            <a:r>
              <a:rPr lang="en-US" sz="2600" dirty="0" err="1" smtClean="0">
                <a:latin typeface="Times New Roman" pitchFamily="18" charset="0"/>
                <a:cs typeface="Times New Roman" pitchFamily="18" charset="0"/>
              </a:rPr>
              <a:t>Oxyhemoglobin</a:t>
            </a:r>
            <a:r>
              <a:rPr lang="en-US" sz="2600" dirty="0" smtClean="0">
                <a:latin typeface="Times New Roman" pitchFamily="18" charset="0"/>
                <a:cs typeface="Times New Roman" pitchFamily="18" charset="0"/>
              </a:rPr>
              <a:t>, being unstable, dissociates to release oxygen. Low oxygen, low pH and high te</a:t>
            </a:r>
            <a:r>
              <a:rPr lang="en-US" sz="2800" dirty="0" smtClean="0">
                <a:latin typeface="Times New Roman" pitchFamily="18" charset="0"/>
                <a:cs typeface="Times New Roman" pitchFamily="18" charset="0"/>
              </a:rPr>
              <a:t>mperatures stimulate the dissociation process.</a:t>
            </a:r>
          </a:p>
          <a:p>
            <a:endParaRPr lang="en-US" sz="2800" dirty="0">
              <a:latin typeface="Times New Roman" pitchFamily="18" charset="0"/>
              <a:cs typeface="Times New Roman" pitchFamily="18" charset="0"/>
            </a:endParaRPr>
          </a:p>
        </p:txBody>
      </p:sp>
      <p:cxnSp>
        <p:nvCxnSpPr>
          <p:cNvPr id="5" name="Straight Connector 4"/>
          <p:cNvCxnSpPr/>
          <p:nvPr/>
        </p:nvCxnSpPr>
        <p:spPr>
          <a:xfrm>
            <a:off x="685800" y="1371600"/>
            <a:ext cx="8042275" cy="0"/>
          </a:xfrm>
          <a:prstGeom prst="line">
            <a:avLst/>
          </a:prstGeom>
          <a:ln>
            <a:solidFill>
              <a:srgbClr val="0039A6"/>
            </a:solidFill>
          </a:ln>
          <a:effectLst/>
        </p:spPr>
        <p:style>
          <a:lnRef idx="2">
            <a:schemeClr val="dk1"/>
          </a:lnRef>
          <a:fillRef idx="0">
            <a:schemeClr val="dk1"/>
          </a:fillRef>
          <a:effectRef idx="1">
            <a:schemeClr val="dk1"/>
          </a:effectRef>
          <a:fontRef idx="minor">
            <a:schemeClr val="tx1"/>
          </a:fontRef>
        </p:style>
      </p:cxnSp>
      <p:sp>
        <p:nvSpPr>
          <p:cNvPr id="22533" name="Slide Number Placeholder 1"/>
          <p:cNvSpPr txBox="1">
            <a:spLocks/>
          </p:cNvSpPr>
          <p:nvPr/>
        </p:nvSpPr>
        <p:spPr bwMode="auto">
          <a:xfrm>
            <a:off x="6553200" y="617220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FontTx/>
              <a:buNone/>
            </a:pPr>
            <a:r>
              <a:rPr lang="en-US" altLang="en-US" sz="1400" dirty="0" smtClean="0">
                <a:solidFill>
                  <a:srgbClr val="0039A6"/>
                </a:solidFill>
                <a:latin typeface="Times New Roman"/>
                <a:cs typeface="Times New Roman"/>
              </a:rPr>
              <a:t>●●●</a:t>
            </a:r>
            <a:endParaRPr lang="en-US" altLang="en-US" sz="1400" dirty="0" smtClean="0">
              <a:solidFill>
                <a:srgbClr val="0039A6"/>
              </a:solidFill>
              <a:latin typeface="Myriad Web Pro" charset="0"/>
            </a:endParaRPr>
          </a:p>
          <a:p>
            <a:pPr algn="r" eaLnBrk="1" hangingPunct="1">
              <a:spcBef>
                <a:spcPct val="0"/>
              </a:spcBef>
              <a:buFontTx/>
              <a:buNone/>
            </a:pPr>
            <a:fld id="{0EF9015A-DAF8-47A9-8291-B9B5A3191301}" type="slidenum">
              <a:rPr lang="en-US" altLang="en-US" sz="1400" smtClean="0">
                <a:solidFill>
                  <a:srgbClr val="0039A6"/>
                </a:solidFill>
                <a:latin typeface="Myriad Web Pro" charset="0"/>
              </a:rPr>
              <a:pPr algn="r" eaLnBrk="1" hangingPunct="1">
                <a:spcBef>
                  <a:spcPct val="0"/>
                </a:spcBef>
                <a:buFontTx/>
                <a:buNone/>
              </a:pPr>
              <a:t>11</a:t>
            </a:fld>
            <a:endParaRPr lang="en-US" altLang="en-US" sz="1400" dirty="0">
              <a:solidFill>
                <a:srgbClr val="0039A6"/>
              </a:solidFill>
              <a:latin typeface="Myriad Web Pro" charset="0"/>
            </a:endParaRPr>
          </a:p>
        </p:txBody>
      </p:sp>
      <p:sp>
        <p:nvSpPr>
          <p:cNvPr id="6" name="TextBox 7"/>
          <p:cNvSpPr txBox="1">
            <a:spLocks noChangeArrowheads="1"/>
          </p:cNvSpPr>
          <p:nvPr/>
        </p:nvSpPr>
        <p:spPr bwMode="auto">
          <a:xfrm>
            <a:off x="381000" y="609600"/>
            <a:ext cx="87630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None/>
            </a:pPr>
            <a:r>
              <a:rPr lang="en-US" altLang="en-US" sz="3600" dirty="0" smtClean="0">
                <a:solidFill>
                  <a:srgbClr val="0039A6"/>
                </a:solidFill>
                <a:latin typeface="Times New Roman" pitchFamily="18" charset="0"/>
                <a:cs typeface="Times New Roman" pitchFamily="18" charset="0"/>
              </a:rPr>
              <a:t>Exchange of Gases</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1564243"/>
            <a:ext cx="8153400" cy="4955203"/>
          </a:xfrm>
          <a:prstGeom prst="rect">
            <a:avLst/>
          </a:prstGeom>
          <a:noFill/>
        </p:spPr>
        <p:txBody>
          <a:bodyPr wrap="square">
            <a:spAutoFit/>
          </a:bodyPr>
          <a:lstStyle/>
          <a:p>
            <a:r>
              <a:rPr lang="en-US" sz="2600" b="1" dirty="0" smtClean="0"/>
              <a:t>Transport Of Carbon dioxide From Tissues To Lungs</a:t>
            </a:r>
          </a:p>
          <a:p>
            <a:endParaRPr lang="en-US" sz="2600" b="1" dirty="0" smtClean="0"/>
          </a:p>
          <a:p>
            <a:pPr>
              <a:buFont typeface="Arial" pitchFamily="34" charset="0"/>
              <a:buChar char="•"/>
            </a:pPr>
            <a:r>
              <a:rPr lang="en-US" sz="2400" dirty="0" smtClean="0"/>
              <a:t>Carbon dioxide is transported by three mechanisms:</a:t>
            </a:r>
          </a:p>
          <a:p>
            <a:pPr>
              <a:buFont typeface="Arial" pitchFamily="34" charset="0"/>
              <a:buChar char="•"/>
            </a:pPr>
            <a:r>
              <a:rPr lang="en-US" sz="2400" dirty="0" smtClean="0"/>
              <a:t>Some carbon dioxide dissolves in the water of plasma to form carbonic acid.</a:t>
            </a:r>
          </a:p>
          <a:p>
            <a:pPr>
              <a:buFont typeface="Arial" pitchFamily="34" charset="0"/>
              <a:buChar char="•"/>
            </a:pPr>
            <a:r>
              <a:rPr lang="en-US" sz="2400" dirty="0" smtClean="0"/>
              <a:t>Carbonic acid ionizes to form bicarbonate ions. The hydrogen ions are catalyzed by the enzyme carbonic </a:t>
            </a:r>
            <a:r>
              <a:rPr lang="en-US" sz="2400" dirty="0" err="1" smtClean="0"/>
              <a:t>anhydrase</a:t>
            </a:r>
            <a:r>
              <a:rPr lang="en-US" sz="2400" dirty="0" smtClean="0"/>
              <a:t>. Bicarbonate ions combine with sodium and potassium to form sodium bicarbonate and potassium bicarbonate.</a:t>
            </a:r>
          </a:p>
          <a:p>
            <a:pPr>
              <a:buFont typeface="Arial" pitchFamily="34" charset="0"/>
              <a:buChar char="•"/>
            </a:pPr>
            <a:r>
              <a:rPr lang="en-US" sz="2400" dirty="0" smtClean="0"/>
              <a:t>Some carbon dioxide combines with </a:t>
            </a:r>
            <a:r>
              <a:rPr lang="en-US" sz="2400" dirty="0" err="1" smtClean="0"/>
              <a:t>haemoglobin</a:t>
            </a:r>
            <a:r>
              <a:rPr lang="en-US" sz="2400" dirty="0" smtClean="0"/>
              <a:t> for the formation of </a:t>
            </a:r>
            <a:r>
              <a:rPr lang="en-US" sz="2400" dirty="0" err="1" smtClean="0"/>
              <a:t>carbaminohemoglobin</a:t>
            </a:r>
            <a:r>
              <a:rPr lang="en-US" sz="2400" dirty="0" smtClean="0"/>
              <a:t>.</a:t>
            </a:r>
          </a:p>
          <a:p>
            <a:pPr>
              <a:buFont typeface="Arial" pitchFamily="34" charset="0"/>
              <a:buChar char="•"/>
            </a:pPr>
            <a:r>
              <a:rPr lang="en-US" sz="2400" dirty="0" smtClean="0"/>
              <a:t>It is finally carried to the lungs and released out of the body through expiration.</a:t>
            </a:r>
            <a:endParaRPr lang="en-US" sz="2400" dirty="0"/>
          </a:p>
        </p:txBody>
      </p:sp>
      <p:cxnSp>
        <p:nvCxnSpPr>
          <p:cNvPr id="5" name="Straight Connector 4"/>
          <p:cNvCxnSpPr/>
          <p:nvPr/>
        </p:nvCxnSpPr>
        <p:spPr>
          <a:xfrm>
            <a:off x="685800" y="1371600"/>
            <a:ext cx="8042275" cy="0"/>
          </a:xfrm>
          <a:prstGeom prst="line">
            <a:avLst/>
          </a:prstGeom>
          <a:ln>
            <a:solidFill>
              <a:srgbClr val="0039A6"/>
            </a:solidFill>
          </a:ln>
          <a:effectLst/>
        </p:spPr>
        <p:style>
          <a:lnRef idx="2">
            <a:schemeClr val="dk1"/>
          </a:lnRef>
          <a:fillRef idx="0">
            <a:schemeClr val="dk1"/>
          </a:fillRef>
          <a:effectRef idx="1">
            <a:schemeClr val="dk1"/>
          </a:effectRef>
          <a:fontRef idx="minor">
            <a:schemeClr val="tx1"/>
          </a:fontRef>
        </p:style>
      </p:cxnSp>
      <p:sp>
        <p:nvSpPr>
          <p:cNvPr id="22533" name="Slide Number Placeholder 1"/>
          <p:cNvSpPr txBox="1">
            <a:spLocks/>
          </p:cNvSpPr>
          <p:nvPr/>
        </p:nvSpPr>
        <p:spPr bwMode="auto">
          <a:xfrm>
            <a:off x="6553200" y="617220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FontTx/>
              <a:buNone/>
            </a:pPr>
            <a:r>
              <a:rPr lang="en-US" altLang="en-US" sz="1400" dirty="0" smtClean="0">
                <a:solidFill>
                  <a:srgbClr val="0039A6"/>
                </a:solidFill>
                <a:latin typeface="Times New Roman"/>
                <a:cs typeface="Times New Roman"/>
              </a:rPr>
              <a:t>●●●</a:t>
            </a:r>
            <a:endParaRPr lang="en-US" altLang="en-US" sz="1400" dirty="0" smtClean="0">
              <a:solidFill>
                <a:srgbClr val="0039A6"/>
              </a:solidFill>
              <a:latin typeface="Myriad Web Pro" charset="0"/>
            </a:endParaRPr>
          </a:p>
          <a:p>
            <a:pPr algn="r" eaLnBrk="1" hangingPunct="1">
              <a:spcBef>
                <a:spcPct val="0"/>
              </a:spcBef>
              <a:buFontTx/>
              <a:buNone/>
            </a:pPr>
            <a:fld id="{0EF9015A-DAF8-47A9-8291-B9B5A3191301}" type="slidenum">
              <a:rPr lang="en-US" altLang="en-US" sz="1400" smtClean="0">
                <a:solidFill>
                  <a:srgbClr val="0039A6"/>
                </a:solidFill>
                <a:latin typeface="Myriad Web Pro" charset="0"/>
              </a:rPr>
              <a:pPr algn="r" eaLnBrk="1" hangingPunct="1">
                <a:spcBef>
                  <a:spcPct val="0"/>
                </a:spcBef>
                <a:buFontTx/>
                <a:buNone/>
              </a:pPr>
              <a:t>12</a:t>
            </a:fld>
            <a:endParaRPr lang="en-US" altLang="en-US" sz="1400" dirty="0">
              <a:solidFill>
                <a:srgbClr val="0039A6"/>
              </a:solidFill>
              <a:latin typeface="Myriad Web Pro" charset="0"/>
            </a:endParaRPr>
          </a:p>
        </p:txBody>
      </p:sp>
      <p:sp>
        <p:nvSpPr>
          <p:cNvPr id="6" name="TextBox 7"/>
          <p:cNvSpPr txBox="1">
            <a:spLocks noChangeArrowheads="1"/>
          </p:cNvSpPr>
          <p:nvPr/>
        </p:nvSpPr>
        <p:spPr bwMode="auto">
          <a:xfrm>
            <a:off x="381000" y="609600"/>
            <a:ext cx="87630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None/>
            </a:pPr>
            <a:r>
              <a:rPr lang="en-US" altLang="en-US" sz="3600" dirty="0" smtClean="0">
                <a:solidFill>
                  <a:srgbClr val="0039A6"/>
                </a:solidFill>
                <a:latin typeface="Times New Roman" pitchFamily="18" charset="0"/>
                <a:cs typeface="Times New Roman" pitchFamily="18" charset="0"/>
              </a:rPr>
              <a:t>Exchange of Gases</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1564243"/>
            <a:ext cx="8153400" cy="4955203"/>
          </a:xfrm>
          <a:prstGeom prst="rect">
            <a:avLst/>
          </a:prstGeom>
          <a:noFill/>
        </p:spPr>
        <p:txBody>
          <a:bodyPr wrap="square">
            <a:spAutoFit/>
          </a:bodyPr>
          <a:lstStyle/>
          <a:p>
            <a:r>
              <a:rPr lang="en-US" sz="2600" b="1" dirty="0" smtClean="0">
                <a:latin typeface="Times New Roman" pitchFamily="18" charset="0"/>
                <a:cs typeface="Times New Roman" pitchFamily="18" charset="0"/>
              </a:rPr>
              <a:t>Transport Of Carbon dioxide From Tissues To Lungs:</a:t>
            </a:r>
          </a:p>
          <a:p>
            <a:endParaRPr lang="en-US" sz="2600" b="1" dirty="0" smtClean="0">
              <a:latin typeface="Times New Roman" pitchFamily="18" charset="0"/>
              <a:cs typeface="Times New Roman" pitchFamily="18" charset="0"/>
            </a:endParaRPr>
          </a:p>
          <a:p>
            <a:pPr>
              <a:buFont typeface="Arial" pitchFamily="34" charset="0"/>
              <a:buChar char="•"/>
            </a:pPr>
            <a:r>
              <a:rPr lang="en-US" sz="2400" dirty="0" smtClean="0">
                <a:latin typeface="Times New Roman" pitchFamily="18" charset="0"/>
                <a:cs typeface="Times New Roman" pitchFamily="18" charset="0"/>
              </a:rPr>
              <a:t>Carbon dioxide is transported by three mechanisms:</a:t>
            </a:r>
          </a:p>
          <a:p>
            <a:pPr>
              <a:buFont typeface="Arial" pitchFamily="34" charset="0"/>
              <a:buChar char="•"/>
            </a:pPr>
            <a:r>
              <a:rPr lang="en-US" sz="2400" dirty="0" smtClean="0">
                <a:latin typeface="Times New Roman" pitchFamily="18" charset="0"/>
                <a:cs typeface="Times New Roman" pitchFamily="18" charset="0"/>
              </a:rPr>
              <a:t>Some carbon dioxide dissolves in the water of plasma to form carbonic acid.</a:t>
            </a:r>
          </a:p>
          <a:p>
            <a:pPr>
              <a:buFont typeface="Arial" pitchFamily="34" charset="0"/>
              <a:buChar char="•"/>
            </a:pPr>
            <a:r>
              <a:rPr lang="en-US" sz="2400" dirty="0" smtClean="0">
                <a:latin typeface="Times New Roman" pitchFamily="18" charset="0"/>
                <a:cs typeface="Times New Roman" pitchFamily="18" charset="0"/>
              </a:rPr>
              <a:t>Carbonic acid ionizes to form bicarbonate ions. The hydrogen ions are catalyzed by the enzyme carbonic </a:t>
            </a:r>
            <a:r>
              <a:rPr lang="en-US" sz="2400" dirty="0" err="1" smtClean="0">
                <a:latin typeface="Times New Roman" pitchFamily="18" charset="0"/>
                <a:cs typeface="Times New Roman" pitchFamily="18" charset="0"/>
              </a:rPr>
              <a:t>anhydrase</a:t>
            </a:r>
            <a:r>
              <a:rPr lang="en-US" sz="2400" dirty="0" smtClean="0">
                <a:latin typeface="Times New Roman" pitchFamily="18" charset="0"/>
                <a:cs typeface="Times New Roman" pitchFamily="18" charset="0"/>
              </a:rPr>
              <a:t>. Bicarbonate ions combine with sodium and potassium to form sodium bicarbonate and potassium bicarbonate.</a:t>
            </a:r>
          </a:p>
          <a:p>
            <a:pPr>
              <a:buFont typeface="Arial" pitchFamily="34" charset="0"/>
              <a:buChar char="•"/>
            </a:pPr>
            <a:r>
              <a:rPr lang="en-US" sz="2400" dirty="0" smtClean="0">
                <a:latin typeface="Times New Roman" pitchFamily="18" charset="0"/>
                <a:cs typeface="Times New Roman" pitchFamily="18" charset="0"/>
              </a:rPr>
              <a:t>Some carbon dioxide combines with </a:t>
            </a:r>
            <a:r>
              <a:rPr lang="en-US" sz="2400" dirty="0" err="1" smtClean="0">
                <a:latin typeface="Times New Roman" pitchFamily="18" charset="0"/>
                <a:cs typeface="Times New Roman" pitchFamily="18" charset="0"/>
              </a:rPr>
              <a:t>haemoglobin</a:t>
            </a:r>
            <a:r>
              <a:rPr lang="en-US" sz="2400" dirty="0" smtClean="0">
                <a:latin typeface="Times New Roman" pitchFamily="18" charset="0"/>
                <a:cs typeface="Times New Roman" pitchFamily="18" charset="0"/>
              </a:rPr>
              <a:t> for the formation of </a:t>
            </a:r>
            <a:r>
              <a:rPr lang="en-US" sz="2400" dirty="0" err="1" smtClean="0">
                <a:latin typeface="Times New Roman" pitchFamily="18" charset="0"/>
                <a:cs typeface="Times New Roman" pitchFamily="18" charset="0"/>
              </a:rPr>
              <a:t>carbaminohemoglobin</a:t>
            </a:r>
            <a:r>
              <a:rPr lang="en-US" sz="2400" dirty="0" smtClean="0">
                <a:latin typeface="Times New Roman" pitchFamily="18" charset="0"/>
                <a:cs typeface="Times New Roman" pitchFamily="18" charset="0"/>
              </a:rPr>
              <a:t>.</a:t>
            </a:r>
          </a:p>
          <a:p>
            <a:pPr>
              <a:buFont typeface="Arial" pitchFamily="34" charset="0"/>
              <a:buChar char="•"/>
            </a:pPr>
            <a:r>
              <a:rPr lang="en-US" sz="2400" dirty="0" smtClean="0">
                <a:latin typeface="Times New Roman" pitchFamily="18" charset="0"/>
                <a:cs typeface="Times New Roman" pitchFamily="18" charset="0"/>
              </a:rPr>
              <a:t>It is finally carried to the lungs and released out of the body through expiration.</a:t>
            </a:r>
            <a:endParaRPr lang="en-US" sz="2400" dirty="0">
              <a:latin typeface="Times New Roman" pitchFamily="18" charset="0"/>
              <a:cs typeface="Times New Roman" pitchFamily="18" charset="0"/>
            </a:endParaRPr>
          </a:p>
        </p:txBody>
      </p:sp>
      <p:cxnSp>
        <p:nvCxnSpPr>
          <p:cNvPr id="5" name="Straight Connector 4"/>
          <p:cNvCxnSpPr/>
          <p:nvPr/>
        </p:nvCxnSpPr>
        <p:spPr>
          <a:xfrm>
            <a:off x="685800" y="1371600"/>
            <a:ext cx="8042275" cy="0"/>
          </a:xfrm>
          <a:prstGeom prst="line">
            <a:avLst/>
          </a:prstGeom>
          <a:ln>
            <a:solidFill>
              <a:srgbClr val="0039A6"/>
            </a:solidFill>
          </a:ln>
          <a:effectLst/>
        </p:spPr>
        <p:style>
          <a:lnRef idx="2">
            <a:schemeClr val="dk1"/>
          </a:lnRef>
          <a:fillRef idx="0">
            <a:schemeClr val="dk1"/>
          </a:fillRef>
          <a:effectRef idx="1">
            <a:schemeClr val="dk1"/>
          </a:effectRef>
          <a:fontRef idx="minor">
            <a:schemeClr val="tx1"/>
          </a:fontRef>
        </p:style>
      </p:cxnSp>
      <p:sp>
        <p:nvSpPr>
          <p:cNvPr id="22533" name="Slide Number Placeholder 1"/>
          <p:cNvSpPr txBox="1">
            <a:spLocks/>
          </p:cNvSpPr>
          <p:nvPr/>
        </p:nvSpPr>
        <p:spPr bwMode="auto">
          <a:xfrm>
            <a:off x="6553200" y="617220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FontTx/>
              <a:buNone/>
            </a:pPr>
            <a:fld id="{0EF9015A-DAF8-47A9-8291-B9B5A3191301}" type="slidenum">
              <a:rPr lang="en-US" altLang="en-US" sz="1400">
                <a:solidFill>
                  <a:srgbClr val="0039A6"/>
                </a:solidFill>
                <a:latin typeface="Myriad Web Pro" charset="0"/>
              </a:rPr>
              <a:pPr algn="r" eaLnBrk="1" hangingPunct="1">
                <a:spcBef>
                  <a:spcPct val="0"/>
                </a:spcBef>
                <a:buFontTx/>
                <a:buNone/>
              </a:pPr>
              <a:t>13</a:t>
            </a:fld>
            <a:endParaRPr lang="en-US" altLang="en-US" sz="1400">
              <a:solidFill>
                <a:srgbClr val="0039A6"/>
              </a:solidFill>
              <a:latin typeface="Myriad Web Pro" charset="0"/>
            </a:endParaRPr>
          </a:p>
        </p:txBody>
      </p:sp>
      <p:sp>
        <p:nvSpPr>
          <p:cNvPr id="6" name="TextBox 7"/>
          <p:cNvSpPr txBox="1">
            <a:spLocks noChangeArrowheads="1"/>
          </p:cNvSpPr>
          <p:nvPr/>
        </p:nvSpPr>
        <p:spPr bwMode="auto">
          <a:xfrm>
            <a:off x="381000" y="609600"/>
            <a:ext cx="87630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None/>
            </a:pPr>
            <a:r>
              <a:rPr lang="en-US" altLang="en-US" sz="3600" dirty="0" smtClean="0">
                <a:solidFill>
                  <a:srgbClr val="0039A6"/>
                </a:solidFill>
                <a:latin typeface="Times New Roman" pitchFamily="18" charset="0"/>
                <a:cs typeface="Times New Roman" pitchFamily="18" charset="0"/>
              </a:rPr>
              <a:t>Exchange of Gases</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685800" y="1371600"/>
            <a:ext cx="8042275" cy="0"/>
          </a:xfrm>
          <a:prstGeom prst="line">
            <a:avLst/>
          </a:prstGeom>
          <a:ln>
            <a:solidFill>
              <a:srgbClr val="0039A6"/>
            </a:solidFill>
          </a:ln>
          <a:effectLst/>
        </p:spPr>
        <p:style>
          <a:lnRef idx="2">
            <a:schemeClr val="dk1"/>
          </a:lnRef>
          <a:fillRef idx="0">
            <a:schemeClr val="dk1"/>
          </a:fillRef>
          <a:effectRef idx="1">
            <a:schemeClr val="dk1"/>
          </a:effectRef>
          <a:fontRef idx="minor">
            <a:schemeClr val="tx1"/>
          </a:fontRef>
        </p:style>
      </p:cxnSp>
      <p:sp>
        <p:nvSpPr>
          <p:cNvPr id="22533" name="Slide Number Placeholder 1"/>
          <p:cNvSpPr txBox="1">
            <a:spLocks/>
          </p:cNvSpPr>
          <p:nvPr/>
        </p:nvSpPr>
        <p:spPr bwMode="auto">
          <a:xfrm>
            <a:off x="6553200" y="617220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FontTx/>
              <a:buNone/>
            </a:pPr>
            <a:fld id="{0EF9015A-DAF8-47A9-8291-B9B5A3191301}" type="slidenum">
              <a:rPr lang="en-US" altLang="en-US" sz="1400">
                <a:solidFill>
                  <a:srgbClr val="0039A6"/>
                </a:solidFill>
                <a:latin typeface="Myriad Web Pro" charset="0"/>
              </a:rPr>
              <a:pPr algn="r" eaLnBrk="1" hangingPunct="1">
                <a:spcBef>
                  <a:spcPct val="0"/>
                </a:spcBef>
                <a:buFontTx/>
                <a:buNone/>
              </a:pPr>
              <a:t>14</a:t>
            </a:fld>
            <a:endParaRPr lang="en-US" altLang="en-US" sz="1400">
              <a:solidFill>
                <a:srgbClr val="0039A6"/>
              </a:solidFill>
              <a:latin typeface="Myriad Web Pro" charset="0"/>
            </a:endParaRPr>
          </a:p>
        </p:txBody>
      </p:sp>
      <p:pic>
        <p:nvPicPr>
          <p:cNvPr id="7" name="Picture 6" descr="diaphragm-air-paralysis-lungs-breathing-muscles-lung.jpg"/>
          <p:cNvPicPr>
            <a:picLocks noChangeAspect="1"/>
          </p:cNvPicPr>
          <p:nvPr/>
        </p:nvPicPr>
        <p:blipFill>
          <a:blip r:embed="rId3"/>
          <a:srcRect b="4839"/>
          <a:stretch>
            <a:fillRect/>
          </a:stretch>
        </p:blipFill>
        <p:spPr>
          <a:xfrm>
            <a:off x="609600" y="1600200"/>
            <a:ext cx="7848600" cy="4495800"/>
          </a:xfrm>
          <a:prstGeom prst="rect">
            <a:avLst/>
          </a:prstGeom>
        </p:spPr>
      </p:pic>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Box 7"/>
          <p:cNvSpPr txBox="1">
            <a:spLocks noChangeArrowheads="1"/>
          </p:cNvSpPr>
          <p:nvPr/>
        </p:nvSpPr>
        <p:spPr bwMode="auto">
          <a:xfrm>
            <a:off x="381000" y="685800"/>
            <a:ext cx="87630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3600" dirty="0" smtClean="0">
                <a:solidFill>
                  <a:srgbClr val="0039A6"/>
                </a:solidFill>
                <a:latin typeface="Times New Roman" pitchFamily="18" charset="0"/>
                <a:cs typeface="Times New Roman" pitchFamily="18" charset="0"/>
              </a:rPr>
              <a:t>Conclusion</a:t>
            </a:r>
          </a:p>
        </p:txBody>
      </p:sp>
      <p:sp>
        <p:nvSpPr>
          <p:cNvPr id="2" name="TextBox 1"/>
          <p:cNvSpPr txBox="1"/>
          <p:nvPr/>
        </p:nvSpPr>
        <p:spPr>
          <a:xfrm>
            <a:off x="533400" y="1676400"/>
            <a:ext cx="8153400" cy="2677656"/>
          </a:xfrm>
          <a:prstGeom prst="rect">
            <a:avLst/>
          </a:prstGeom>
          <a:noFill/>
        </p:spPr>
        <p:txBody>
          <a:bodyPr wrap="square">
            <a:spAutoFit/>
          </a:bodyPr>
          <a:lstStyle/>
          <a:p>
            <a:pPr marL="514350" indent="-514350" algn="just" eaLnBrk="1" fontAlgn="auto" hangingPunct="1">
              <a:spcBef>
                <a:spcPts val="0"/>
              </a:spcBef>
              <a:spcAft>
                <a:spcPts val="0"/>
              </a:spcAft>
              <a:buFont typeface="Arial" pitchFamily="34" charset="0"/>
              <a:buChar char="•"/>
              <a:defRPr/>
            </a:pPr>
            <a:r>
              <a:rPr lang="en-US" sz="2800" dirty="0" smtClean="0">
                <a:latin typeface="Times New Roman" pitchFamily="18" charset="0"/>
                <a:cs typeface="Times New Roman" pitchFamily="18" charset="0"/>
              </a:rPr>
              <a:t>The mechanism of breathing involves two main processes: inspiration and expiration. </a:t>
            </a:r>
          </a:p>
          <a:p>
            <a:pPr marL="514350" indent="-514350" algn="just" eaLnBrk="1" fontAlgn="auto" hangingPunct="1">
              <a:spcBef>
                <a:spcPts val="0"/>
              </a:spcBef>
              <a:spcAft>
                <a:spcPts val="0"/>
              </a:spcAft>
              <a:buFont typeface="Arial" pitchFamily="34" charset="0"/>
              <a:buChar char="•"/>
              <a:defRPr/>
            </a:pPr>
            <a:r>
              <a:rPr lang="en-US" sz="2800" dirty="0" smtClean="0">
                <a:latin typeface="Times New Roman" pitchFamily="18" charset="0"/>
                <a:cs typeface="Times New Roman" pitchFamily="18" charset="0"/>
              </a:rPr>
              <a:t>Inspiration occurs when the diaphragm and the external </a:t>
            </a:r>
            <a:r>
              <a:rPr lang="en-US" sz="2800" dirty="0" err="1" smtClean="0">
                <a:latin typeface="Times New Roman" pitchFamily="18" charset="0"/>
                <a:cs typeface="Times New Roman" pitchFamily="18" charset="0"/>
              </a:rPr>
              <a:t>intercostal</a:t>
            </a:r>
            <a:r>
              <a:rPr lang="en-US" sz="2800" dirty="0" smtClean="0">
                <a:latin typeface="Times New Roman" pitchFamily="18" charset="0"/>
                <a:cs typeface="Times New Roman" pitchFamily="18" charset="0"/>
              </a:rPr>
              <a:t> muscles contract. </a:t>
            </a:r>
          </a:p>
          <a:p>
            <a:pPr marL="514350" indent="-514350" algn="just" eaLnBrk="1" fontAlgn="auto" hangingPunct="1">
              <a:spcBef>
                <a:spcPts val="0"/>
              </a:spcBef>
              <a:spcAft>
                <a:spcPts val="0"/>
              </a:spcAft>
              <a:buFont typeface="Arial" pitchFamily="34" charset="0"/>
              <a:buChar char="•"/>
              <a:defRPr/>
            </a:pPr>
            <a:r>
              <a:rPr lang="en-US" sz="2800" dirty="0" smtClean="0">
                <a:latin typeface="Times New Roman" pitchFamily="18" charset="0"/>
                <a:cs typeface="Times New Roman" pitchFamily="18" charset="0"/>
              </a:rPr>
              <a:t>Expiration occurs when the diaphragm and the </a:t>
            </a:r>
            <a:r>
              <a:rPr lang="en-US" sz="2800" dirty="0" err="1" smtClean="0">
                <a:latin typeface="Times New Roman" pitchFamily="18" charset="0"/>
                <a:cs typeface="Times New Roman" pitchFamily="18" charset="0"/>
              </a:rPr>
              <a:t>intercostal</a:t>
            </a:r>
            <a:r>
              <a:rPr lang="en-US" sz="2800" dirty="0" smtClean="0">
                <a:latin typeface="Times New Roman" pitchFamily="18" charset="0"/>
                <a:cs typeface="Times New Roman" pitchFamily="18" charset="0"/>
              </a:rPr>
              <a:t> muscles relax.</a:t>
            </a:r>
          </a:p>
        </p:txBody>
      </p:sp>
      <p:cxnSp>
        <p:nvCxnSpPr>
          <p:cNvPr id="5" name="Straight Connector 4"/>
          <p:cNvCxnSpPr/>
          <p:nvPr/>
        </p:nvCxnSpPr>
        <p:spPr>
          <a:xfrm>
            <a:off x="685800" y="1371600"/>
            <a:ext cx="8042275" cy="0"/>
          </a:xfrm>
          <a:prstGeom prst="line">
            <a:avLst/>
          </a:prstGeom>
          <a:ln>
            <a:solidFill>
              <a:srgbClr val="0039A6"/>
            </a:solidFill>
          </a:ln>
          <a:effectLst/>
        </p:spPr>
        <p:style>
          <a:lnRef idx="2">
            <a:schemeClr val="dk1"/>
          </a:lnRef>
          <a:fillRef idx="0">
            <a:schemeClr val="dk1"/>
          </a:fillRef>
          <a:effectRef idx="1">
            <a:schemeClr val="dk1"/>
          </a:effectRef>
          <a:fontRef idx="minor">
            <a:schemeClr val="tx1"/>
          </a:fontRef>
        </p:style>
      </p:cxnSp>
      <p:sp>
        <p:nvSpPr>
          <p:cNvPr id="22533" name="Slide Number Placeholder 1"/>
          <p:cNvSpPr txBox="1">
            <a:spLocks/>
          </p:cNvSpPr>
          <p:nvPr/>
        </p:nvSpPr>
        <p:spPr bwMode="auto">
          <a:xfrm>
            <a:off x="6553200" y="617220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FontTx/>
              <a:buNone/>
            </a:pPr>
            <a:fld id="{0EF9015A-DAF8-47A9-8291-B9B5A3191301}" type="slidenum">
              <a:rPr lang="en-US" altLang="en-US" sz="1400">
                <a:solidFill>
                  <a:srgbClr val="0039A6"/>
                </a:solidFill>
                <a:latin typeface="Myriad Web Pro" charset="0"/>
              </a:rPr>
              <a:pPr algn="r" eaLnBrk="1" hangingPunct="1">
                <a:spcBef>
                  <a:spcPct val="0"/>
                </a:spcBef>
                <a:buFontTx/>
                <a:buNone/>
              </a:pPr>
              <a:t>15</a:t>
            </a:fld>
            <a:endParaRPr lang="en-US" altLang="en-US" sz="1400">
              <a:solidFill>
                <a:srgbClr val="0039A6"/>
              </a:solidFill>
              <a:latin typeface="Myriad Web Pro" charset="0"/>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3" name="Content Placeholder 2"/>
          <p:cNvSpPr>
            <a:spLocks noGrp="1"/>
          </p:cNvSpPr>
          <p:nvPr>
            <p:ph sz="quarter" idx="1"/>
          </p:nvPr>
        </p:nvSpPr>
        <p:spPr/>
        <p:txBody>
          <a:bodyPr/>
          <a:lstStyle/>
          <a:p>
            <a:pPr lvl="1"/>
            <a:r>
              <a:rPr lang="en-US" dirty="0" smtClean="0">
                <a:solidFill>
                  <a:schemeClr val="accent1">
                    <a:lumMod val="10000"/>
                  </a:schemeClr>
                </a:solidFill>
              </a:rPr>
              <a:t>Google.com</a:t>
            </a:r>
          </a:p>
          <a:p>
            <a:pPr lvl="1"/>
            <a:r>
              <a:rPr lang="en-US" dirty="0" smtClean="0">
                <a:solidFill>
                  <a:schemeClr val="accent1">
                    <a:lumMod val="10000"/>
                  </a:schemeClr>
                </a:solidFill>
              </a:rPr>
              <a:t>Wikipedia.org</a:t>
            </a:r>
          </a:p>
          <a:p>
            <a:pPr lvl="1"/>
            <a:r>
              <a:rPr lang="en-US" dirty="0" smtClean="0">
                <a:solidFill>
                  <a:schemeClr val="accent1">
                    <a:lumMod val="10000"/>
                  </a:schemeClr>
                </a:solidFill>
              </a:rPr>
              <a:t>Studymafia.org</a:t>
            </a:r>
          </a:p>
          <a:p>
            <a:pPr lvl="1"/>
            <a:r>
              <a:rPr lang="en-US" smtClean="0">
                <a:solidFill>
                  <a:schemeClr val="accent1">
                    <a:lumMod val="10000"/>
                  </a:schemeClr>
                </a:solidFill>
              </a:rPr>
              <a:t>Slidespanda.com</a:t>
            </a:r>
            <a:endParaRPr lang="en-US" dirty="0" smtClean="0">
              <a:solidFill>
                <a:schemeClr val="accent1">
                  <a:lumMod val="10000"/>
                </a:schemeClr>
              </a:solidFill>
            </a:endParaRPr>
          </a:p>
        </p:txBody>
      </p:sp>
    </p:spTree>
    <p:extLst>
      <p:ext uri="{BB962C8B-B14F-4D97-AF65-F5344CB8AC3E}">
        <p14:creationId xmlns:p14="http://schemas.microsoft.com/office/powerpoint/2010/main" val="28717919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143000"/>
            <a:ext cx="8153400" cy="3733800"/>
          </a:xfrm>
        </p:spPr>
        <p:txBody>
          <a:bodyPr/>
          <a:lstStyle/>
          <a:p>
            <a:pPr marL="0" indent="0" algn="ctr"/>
            <a:r>
              <a:rPr lang="en-US" sz="5400" b="1" dirty="0">
                <a:solidFill>
                  <a:srgbClr val="FF0000"/>
                </a:solidFill>
              </a:rPr>
              <a:t>Thanks</a:t>
            </a:r>
            <a:br>
              <a:rPr lang="en-US" sz="5400" b="1" dirty="0">
                <a:solidFill>
                  <a:srgbClr val="FF0000"/>
                </a:solidFill>
              </a:rPr>
            </a:br>
            <a:r>
              <a:rPr lang="en-US" sz="5400" b="1" dirty="0">
                <a:solidFill>
                  <a:srgbClr val="FF0000"/>
                </a:solidFill>
              </a:rPr>
              <a:t>To </a:t>
            </a:r>
            <a:r>
              <a:rPr lang="en-US" sz="5400" b="1" dirty="0">
                <a:solidFill>
                  <a:schemeClr val="bg2">
                    <a:lumMod val="50000"/>
                  </a:schemeClr>
                </a:solidFill>
              </a:rPr>
              <a:t/>
            </a:r>
            <a:br>
              <a:rPr lang="en-US" sz="5400" b="1" dirty="0">
                <a:solidFill>
                  <a:schemeClr val="bg2">
                    <a:lumMod val="50000"/>
                  </a:schemeClr>
                </a:solidFill>
              </a:rPr>
            </a:br>
            <a:r>
              <a:rPr lang="en-US" sz="5400" b="1" dirty="0" smtClean="0">
                <a:solidFill>
                  <a:srgbClr val="00B0F0"/>
                </a:solidFill>
              </a:rPr>
              <a:t>StudyMafia.org</a:t>
            </a:r>
            <a:endParaRPr lang="en-US" sz="5400" b="1" dirty="0">
              <a:solidFill>
                <a:srgbClr val="00B0F0"/>
              </a:solidFill>
            </a:endParaRPr>
          </a:p>
        </p:txBody>
      </p:sp>
    </p:spTree>
    <p:extLst>
      <p:ext uri="{BB962C8B-B14F-4D97-AF65-F5344CB8AC3E}">
        <p14:creationId xmlns:p14="http://schemas.microsoft.com/office/powerpoint/2010/main" val="19058671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3" name="TextBox 6"/>
          <p:cNvSpPr txBox="1">
            <a:spLocks noChangeArrowheads="1"/>
          </p:cNvSpPr>
          <p:nvPr/>
        </p:nvSpPr>
        <p:spPr bwMode="auto">
          <a:xfrm>
            <a:off x="2206625" y="638175"/>
            <a:ext cx="474027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3600" dirty="0" smtClean="0">
                <a:solidFill>
                  <a:srgbClr val="000099"/>
                </a:solidFill>
                <a:latin typeface="Times New Roman" pitchFamily="18" charset="0"/>
                <a:cs typeface="Times New Roman" pitchFamily="18" charset="0"/>
              </a:rPr>
              <a:t>Table Contents</a:t>
            </a:r>
            <a:endParaRPr lang="en-US" altLang="en-US" sz="3600" dirty="0">
              <a:solidFill>
                <a:srgbClr val="000099"/>
              </a:solidFill>
              <a:latin typeface="Times New Roman" pitchFamily="18" charset="0"/>
              <a:cs typeface="Times New Roman" pitchFamily="18" charset="0"/>
            </a:endParaRPr>
          </a:p>
        </p:txBody>
      </p:sp>
      <p:cxnSp>
        <p:nvCxnSpPr>
          <p:cNvPr id="8" name="Straight Connector 7"/>
          <p:cNvCxnSpPr/>
          <p:nvPr/>
        </p:nvCxnSpPr>
        <p:spPr>
          <a:xfrm>
            <a:off x="555625" y="1323975"/>
            <a:ext cx="8042275" cy="0"/>
          </a:xfrm>
          <a:prstGeom prst="line">
            <a:avLst/>
          </a:prstGeom>
          <a:ln>
            <a:solidFill>
              <a:srgbClr val="0039A6"/>
            </a:solidFill>
          </a:ln>
          <a:effectLst/>
        </p:spPr>
        <p:style>
          <a:lnRef idx="2">
            <a:schemeClr val="dk1"/>
          </a:lnRef>
          <a:fillRef idx="0">
            <a:schemeClr val="dk1"/>
          </a:fillRef>
          <a:effectRef idx="1">
            <a:schemeClr val="dk1"/>
          </a:effectRef>
          <a:fontRef idx="minor">
            <a:schemeClr val="tx1"/>
          </a:fontRef>
        </p:style>
      </p:cxnSp>
      <p:sp>
        <p:nvSpPr>
          <p:cNvPr id="71685" name="Content Placeholder 2"/>
          <p:cNvSpPr txBox="1">
            <a:spLocks/>
          </p:cNvSpPr>
          <p:nvPr/>
        </p:nvSpPr>
        <p:spPr bwMode="auto">
          <a:xfrm>
            <a:off x="492125" y="1981200"/>
            <a:ext cx="8229600" cy="358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lvl="1" eaLnBrk="1" hangingPunct="1">
              <a:buClr>
                <a:srgbClr val="0039A6"/>
              </a:buClr>
              <a:buFont typeface="Arial" charset="0"/>
              <a:buChar char="•"/>
            </a:pPr>
            <a:r>
              <a:rPr lang="en-US" altLang="en-US" sz="2400" dirty="0" smtClean="0">
                <a:latin typeface="Times New Roman" pitchFamily="18" charset="0"/>
                <a:cs typeface="Times New Roman" pitchFamily="18" charset="0"/>
              </a:rPr>
              <a:t>Definition</a:t>
            </a:r>
          </a:p>
          <a:p>
            <a:pPr lvl="1" eaLnBrk="1" hangingPunct="1">
              <a:buClr>
                <a:srgbClr val="0039A6"/>
              </a:buClr>
              <a:buFont typeface="Arial" charset="0"/>
              <a:buChar char="•"/>
            </a:pPr>
            <a:r>
              <a:rPr lang="en-US" altLang="en-US" sz="2400" dirty="0" smtClean="0">
                <a:latin typeface="Times New Roman" pitchFamily="18" charset="0"/>
                <a:cs typeface="Times New Roman" pitchFamily="18" charset="0"/>
              </a:rPr>
              <a:t>Introduction</a:t>
            </a:r>
            <a:endParaRPr lang="en-US" altLang="en-US" sz="2400" dirty="0">
              <a:latin typeface="Times New Roman" pitchFamily="18" charset="0"/>
              <a:cs typeface="Times New Roman" pitchFamily="18" charset="0"/>
            </a:endParaRPr>
          </a:p>
          <a:p>
            <a:pPr lvl="1" eaLnBrk="1" hangingPunct="1">
              <a:buClr>
                <a:srgbClr val="0039A6"/>
              </a:buClr>
              <a:buFont typeface="Arial" charset="0"/>
              <a:buChar char="•"/>
            </a:pPr>
            <a:r>
              <a:rPr lang="en-US" altLang="en-US" sz="2400" dirty="0" smtClean="0">
                <a:latin typeface="Times New Roman" pitchFamily="18" charset="0"/>
                <a:cs typeface="Times New Roman" pitchFamily="18" charset="0"/>
              </a:rPr>
              <a:t>Mechanism of Respiration</a:t>
            </a:r>
          </a:p>
          <a:p>
            <a:pPr lvl="1" eaLnBrk="1" hangingPunct="1">
              <a:buClr>
                <a:srgbClr val="0039A6"/>
              </a:buClr>
              <a:buFont typeface="Arial" charset="0"/>
              <a:buChar char="•"/>
            </a:pPr>
            <a:r>
              <a:rPr lang="en-US" altLang="en-US" sz="2400" dirty="0" smtClean="0">
                <a:latin typeface="Times New Roman" pitchFamily="18" charset="0"/>
                <a:cs typeface="Times New Roman" pitchFamily="18" charset="0"/>
              </a:rPr>
              <a:t>Inspiration</a:t>
            </a:r>
          </a:p>
          <a:p>
            <a:pPr lvl="1" eaLnBrk="1" hangingPunct="1">
              <a:buClr>
                <a:srgbClr val="0039A6"/>
              </a:buClr>
              <a:buFont typeface="Arial" charset="0"/>
              <a:buChar char="•"/>
            </a:pPr>
            <a:r>
              <a:rPr lang="en-US" altLang="en-US" sz="2400" dirty="0" smtClean="0">
                <a:latin typeface="Times New Roman" pitchFamily="18" charset="0"/>
                <a:cs typeface="Times New Roman" pitchFamily="18" charset="0"/>
              </a:rPr>
              <a:t>Expiration</a:t>
            </a:r>
          </a:p>
          <a:p>
            <a:pPr lvl="1" eaLnBrk="1" hangingPunct="1">
              <a:buClr>
                <a:srgbClr val="0039A6"/>
              </a:buClr>
              <a:buFont typeface="Arial" charset="0"/>
              <a:buChar char="•"/>
            </a:pPr>
            <a:r>
              <a:rPr lang="en-US" altLang="en-US" sz="2400" dirty="0" smtClean="0">
                <a:latin typeface="Times New Roman" pitchFamily="18" charset="0"/>
                <a:cs typeface="Times New Roman" pitchFamily="18" charset="0"/>
              </a:rPr>
              <a:t>Exchange of Gases</a:t>
            </a:r>
          </a:p>
          <a:p>
            <a:pPr lvl="1" eaLnBrk="1" hangingPunct="1">
              <a:buClr>
                <a:srgbClr val="0039A6"/>
              </a:buClr>
              <a:buFont typeface="Arial" charset="0"/>
              <a:buChar char="•"/>
            </a:pPr>
            <a:r>
              <a:rPr lang="en-US" altLang="en-US" sz="2400" dirty="0" smtClean="0">
                <a:latin typeface="Times New Roman" pitchFamily="18" charset="0"/>
                <a:cs typeface="Times New Roman" pitchFamily="18" charset="0"/>
              </a:rPr>
              <a:t>Conclusion </a:t>
            </a:r>
            <a:endParaRPr lang="en-US" altLang="en-US" sz="2400" dirty="0">
              <a:latin typeface="Times New Roman" pitchFamily="18" charset="0"/>
              <a:cs typeface="Times New Roman" pitchFamily="18" charset="0"/>
            </a:endParaRPr>
          </a:p>
        </p:txBody>
      </p:sp>
      <p:sp>
        <p:nvSpPr>
          <p:cNvPr id="71686" name="Slide Number Placeholder 1"/>
          <p:cNvSpPr txBox="1">
            <a:spLocks/>
          </p:cNvSpPr>
          <p:nvPr/>
        </p:nvSpPr>
        <p:spPr bwMode="auto">
          <a:xfrm>
            <a:off x="6553200" y="617220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FontTx/>
              <a:buNone/>
            </a:pPr>
            <a:fld id="{F3A21016-E51D-4AAE-8DF1-DF6B1BFA55A8}" type="slidenum">
              <a:rPr lang="en-US" altLang="en-US" sz="1400">
                <a:solidFill>
                  <a:srgbClr val="0039A6"/>
                </a:solidFill>
                <a:latin typeface="Myriad Web Pro" charset="0"/>
              </a:rPr>
              <a:pPr algn="r" eaLnBrk="1" hangingPunct="1">
                <a:spcBef>
                  <a:spcPct val="0"/>
                </a:spcBef>
                <a:buFontTx/>
                <a:buNone/>
              </a:pPr>
              <a:t>2</a:t>
            </a:fld>
            <a:endParaRPr lang="en-US" altLang="en-US" sz="1400" dirty="0">
              <a:solidFill>
                <a:srgbClr val="0039A6"/>
              </a:solidFill>
              <a:latin typeface="Myriad Web Pro" charset="0"/>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3" name="TextBox 6"/>
          <p:cNvSpPr txBox="1">
            <a:spLocks noChangeArrowheads="1"/>
          </p:cNvSpPr>
          <p:nvPr/>
        </p:nvSpPr>
        <p:spPr bwMode="auto">
          <a:xfrm>
            <a:off x="2206625" y="638175"/>
            <a:ext cx="474027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3600" dirty="0" smtClean="0">
                <a:solidFill>
                  <a:srgbClr val="000099"/>
                </a:solidFill>
                <a:latin typeface="Times New Roman" pitchFamily="18" charset="0"/>
                <a:cs typeface="Times New Roman" pitchFamily="18" charset="0"/>
              </a:rPr>
              <a:t>Definition</a:t>
            </a:r>
            <a:endParaRPr lang="en-US" altLang="en-US" sz="3600" dirty="0">
              <a:solidFill>
                <a:srgbClr val="000099"/>
              </a:solidFill>
              <a:latin typeface="Times New Roman" pitchFamily="18" charset="0"/>
              <a:cs typeface="Times New Roman" pitchFamily="18" charset="0"/>
            </a:endParaRPr>
          </a:p>
        </p:txBody>
      </p:sp>
      <p:cxnSp>
        <p:nvCxnSpPr>
          <p:cNvPr id="8" name="Straight Connector 7"/>
          <p:cNvCxnSpPr/>
          <p:nvPr/>
        </p:nvCxnSpPr>
        <p:spPr>
          <a:xfrm>
            <a:off x="609600" y="1600200"/>
            <a:ext cx="8042275" cy="0"/>
          </a:xfrm>
          <a:prstGeom prst="line">
            <a:avLst/>
          </a:prstGeom>
          <a:ln>
            <a:solidFill>
              <a:srgbClr val="0039A6"/>
            </a:solidFill>
          </a:ln>
          <a:effectLst/>
        </p:spPr>
        <p:style>
          <a:lnRef idx="2">
            <a:schemeClr val="dk1"/>
          </a:lnRef>
          <a:fillRef idx="0">
            <a:schemeClr val="dk1"/>
          </a:fillRef>
          <a:effectRef idx="1">
            <a:schemeClr val="dk1"/>
          </a:effectRef>
          <a:fontRef idx="minor">
            <a:schemeClr val="tx1"/>
          </a:fontRef>
        </p:style>
      </p:cxnSp>
      <p:sp>
        <p:nvSpPr>
          <p:cNvPr id="71685" name="Content Placeholder 2"/>
          <p:cNvSpPr txBox="1">
            <a:spLocks/>
          </p:cNvSpPr>
          <p:nvPr/>
        </p:nvSpPr>
        <p:spPr bwMode="auto">
          <a:xfrm>
            <a:off x="457200" y="1905000"/>
            <a:ext cx="8153400" cy="358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lvl="1" eaLnBrk="1" hangingPunct="1">
              <a:buClr>
                <a:srgbClr val="0039A6"/>
              </a:buClr>
              <a:buNone/>
            </a:pPr>
            <a:r>
              <a:rPr lang="en-US" sz="3200" dirty="0" smtClean="0">
                <a:latin typeface="Times New Roman" pitchFamily="18" charset="0"/>
                <a:cs typeface="Times New Roman" pitchFamily="18" charset="0"/>
              </a:rPr>
              <a:t>   The respiratory mechanism is a way of controlling how much carbon dioxide is in the blood. Elevating arterial CO2 or decreasing pH increases the rhythmic stimulation of the respiratory muscles by the medulla.</a:t>
            </a:r>
            <a:endParaRPr lang="en-US" altLang="en-US" sz="3200" dirty="0">
              <a:solidFill>
                <a:srgbClr val="000099"/>
              </a:solidFill>
              <a:latin typeface="Times New Roman" pitchFamily="18" charset="0"/>
              <a:cs typeface="Times New Roman" pitchFamily="18" charset="0"/>
            </a:endParaRPr>
          </a:p>
        </p:txBody>
      </p:sp>
      <p:sp>
        <p:nvSpPr>
          <p:cNvPr id="71686" name="Slide Number Placeholder 1"/>
          <p:cNvSpPr txBox="1">
            <a:spLocks/>
          </p:cNvSpPr>
          <p:nvPr/>
        </p:nvSpPr>
        <p:spPr bwMode="auto">
          <a:xfrm>
            <a:off x="6553200" y="617220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FontTx/>
              <a:buNone/>
            </a:pPr>
            <a:fld id="{F3A21016-E51D-4AAE-8DF1-DF6B1BFA55A8}" type="slidenum">
              <a:rPr lang="en-US" altLang="en-US" sz="1400">
                <a:solidFill>
                  <a:srgbClr val="0039A6"/>
                </a:solidFill>
                <a:latin typeface="Myriad Web Pro" charset="0"/>
              </a:rPr>
              <a:pPr algn="r" eaLnBrk="1" hangingPunct="1">
                <a:spcBef>
                  <a:spcPct val="0"/>
                </a:spcBef>
                <a:buFontTx/>
                <a:buNone/>
              </a:pPr>
              <a:t>3</a:t>
            </a:fld>
            <a:endParaRPr lang="en-US" altLang="en-US" sz="1400" dirty="0">
              <a:solidFill>
                <a:srgbClr val="0039A6"/>
              </a:solidFill>
              <a:latin typeface="Myriad Web Pro" charset="0"/>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3" name="TextBox 6"/>
          <p:cNvSpPr txBox="1">
            <a:spLocks noChangeArrowheads="1"/>
          </p:cNvSpPr>
          <p:nvPr/>
        </p:nvSpPr>
        <p:spPr bwMode="auto">
          <a:xfrm>
            <a:off x="2206625" y="638175"/>
            <a:ext cx="4740275"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dirty="0" smtClean="0">
                <a:solidFill>
                  <a:srgbClr val="000099"/>
                </a:solidFill>
                <a:latin typeface="Times New Roman" pitchFamily="18" charset="0"/>
                <a:cs typeface="Times New Roman" pitchFamily="18" charset="0"/>
              </a:rPr>
              <a:t>Introduction</a:t>
            </a:r>
            <a:endParaRPr lang="en-US" altLang="en-US" dirty="0">
              <a:solidFill>
                <a:srgbClr val="000099"/>
              </a:solidFill>
              <a:latin typeface="Times New Roman" pitchFamily="18" charset="0"/>
              <a:cs typeface="Times New Roman" pitchFamily="18" charset="0"/>
            </a:endParaRPr>
          </a:p>
        </p:txBody>
      </p:sp>
      <p:cxnSp>
        <p:nvCxnSpPr>
          <p:cNvPr id="8" name="Straight Connector 7"/>
          <p:cNvCxnSpPr/>
          <p:nvPr/>
        </p:nvCxnSpPr>
        <p:spPr>
          <a:xfrm>
            <a:off x="555625" y="1323975"/>
            <a:ext cx="8042275" cy="0"/>
          </a:xfrm>
          <a:prstGeom prst="line">
            <a:avLst/>
          </a:prstGeom>
          <a:ln>
            <a:solidFill>
              <a:srgbClr val="0039A6"/>
            </a:solidFill>
          </a:ln>
          <a:effectLst/>
        </p:spPr>
        <p:style>
          <a:lnRef idx="2">
            <a:schemeClr val="dk1"/>
          </a:lnRef>
          <a:fillRef idx="0">
            <a:schemeClr val="dk1"/>
          </a:fillRef>
          <a:effectRef idx="1">
            <a:schemeClr val="dk1"/>
          </a:effectRef>
          <a:fontRef idx="minor">
            <a:schemeClr val="tx1"/>
          </a:fontRef>
        </p:style>
      </p:cxnSp>
      <p:sp>
        <p:nvSpPr>
          <p:cNvPr id="71685" name="Content Placeholder 2"/>
          <p:cNvSpPr txBox="1">
            <a:spLocks/>
          </p:cNvSpPr>
          <p:nvPr/>
        </p:nvSpPr>
        <p:spPr bwMode="auto">
          <a:xfrm>
            <a:off x="381000" y="1676400"/>
            <a:ext cx="83820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lvl="1" eaLnBrk="1" hangingPunct="1">
              <a:buClr>
                <a:srgbClr val="0039A6"/>
              </a:buClr>
              <a:buFont typeface="Arial" pitchFamily="34" charset="0"/>
              <a:buChar char="•"/>
            </a:pPr>
            <a:r>
              <a:rPr lang="en-US" dirty="0" smtClean="0">
                <a:latin typeface="Times New Roman" pitchFamily="18" charset="0"/>
                <a:cs typeface="Times New Roman" pitchFamily="18" charset="0"/>
              </a:rPr>
              <a:t>Normally control of CO2 is based on the rate and depth of ventilation.</a:t>
            </a:r>
          </a:p>
          <a:p>
            <a:pPr lvl="1" eaLnBrk="1" hangingPunct="1">
              <a:buClr>
                <a:srgbClr val="0039A6"/>
              </a:buClr>
              <a:buFont typeface="Arial" pitchFamily="34" charset="0"/>
              <a:buChar char="•"/>
            </a:pPr>
            <a:r>
              <a:rPr lang="en-US" dirty="0" smtClean="0">
                <a:latin typeface="Times New Roman" pitchFamily="18" charset="0"/>
                <a:cs typeface="Times New Roman" pitchFamily="18" charset="0"/>
              </a:rPr>
              <a:t>Ventilation is however not synonymous with oxygenation. Ventilation refers only to air moving in and out of the lungs.</a:t>
            </a:r>
          </a:p>
          <a:p>
            <a:pPr lvl="1" eaLnBrk="1" hangingPunct="1">
              <a:buClr>
                <a:srgbClr val="0039A6"/>
              </a:buClr>
              <a:buFont typeface="Arial" pitchFamily="34" charset="0"/>
              <a:buChar char="•"/>
            </a:pPr>
            <a:r>
              <a:rPr lang="en-US" dirty="0" smtClean="0">
                <a:latin typeface="Times New Roman" pitchFamily="18" charset="0"/>
                <a:cs typeface="Times New Roman" pitchFamily="18" charset="0"/>
              </a:rPr>
              <a:t>If everything else is working the way it should, then oxygenation happens.</a:t>
            </a:r>
          </a:p>
          <a:p>
            <a:pPr lvl="1" eaLnBrk="1" hangingPunct="1">
              <a:buClr>
                <a:srgbClr val="0039A6"/>
              </a:buClr>
              <a:buFont typeface="Arial" pitchFamily="34" charset="0"/>
              <a:buChar char="•"/>
            </a:pPr>
            <a:r>
              <a:rPr lang="en-US" dirty="0" smtClean="0">
                <a:latin typeface="Times New Roman" pitchFamily="18" charset="0"/>
                <a:cs typeface="Times New Roman" pitchFamily="18" charset="0"/>
              </a:rPr>
              <a:t>However, as we learned in the shunt section, proper ventilation does not ensure oxygenation.</a:t>
            </a:r>
          </a:p>
        </p:txBody>
      </p:sp>
      <p:sp>
        <p:nvSpPr>
          <p:cNvPr id="71686" name="Slide Number Placeholder 1"/>
          <p:cNvSpPr txBox="1">
            <a:spLocks/>
          </p:cNvSpPr>
          <p:nvPr/>
        </p:nvSpPr>
        <p:spPr bwMode="auto">
          <a:xfrm>
            <a:off x="6553200" y="617220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FontTx/>
              <a:buNone/>
            </a:pPr>
            <a:fld id="{F3A21016-E51D-4AAE-8DF1-DF6B1BFA55A8}" type="slidenum">
              <a:rPr lang="en-US" altLang="en-US" sz="1400">
                <a:solidFill>
                  <a:srgbClr val="0039A6"/>
                </a:solidFill>
                <a:latin typeface="Myriad Web Pro" charset="0"/>
              </a:rPr>
              <a:pPr algn="r" eaLnBrk="1" hangingPunct="1">
                <a:spcBef>
                  <a:spcPct val="0"/>
                </a:spcBef>
                <a:buFontTx/>
                <a:buNone/>
              </a:pPr>
              <a:t>4</a:t>
            </a:fld>
            <a:endParaRPr lang="en-US" altLang="en-US" sz="1400" dirty="0">
              <a:solidFill>
                <a:srgbClr val="0039A6"/>
              </a:solidFill>
              <a:latin typeface="Myriad Web Pro" charset="0"/>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Box 7"/>
          <p:cNvSpPr txBox="1">
            <a:spLocks noChangeArrowheads="1"/>
          </p:cNvSpPr>
          <p:nvPr/>
        </p:nvSpPr>
        <p:spPr bwMode="auto">
          <a:xfrm>
            <a:off x="381000" y="762000"/>
            <a:ext cx="87630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marL="0" lvl="1" indent="0" algn="ctr" eaLnBrk="1" hangingPunct="1">
              <a:spcBef>
                <a:spcPct val="0"/>
              </a:spcBef>
              <a:buNone/>
            </a:pPr>
            <a:r>
              <a:rPr lang="en-US" altLang="en-US" sz="3600" dirty="0" smtClean="0">
                <a:solidFill>
                  <a:srgbClr val="0039A6"/>
                </a:solidFill>
                <a:latin typeface="Times New Roman" pitchFamily="18" charset="0"/>
                <a:cs typeface="Times New Roman" pitchFamily="18" charset="0"/>
              </a:rPr>
              <a:t>Mechanism of Respiration</a:t>
            </a:r>
          </a:p>
        </p:txBody>
      </p:sp>
      <p:cxnSp>
        <p:nvCxnSpPr>
          <p:cNvPr id="5" name="Straight Connector 4"/>
          <p:cNvCxnSpPr/>
          <p:nvPr/>
        </p:nvCxnSpPr>
        <p:spPr>
          <a:xfrm>
            <a:off x="630238" y="1573213"/>
            <a:ext cx="8042275" cy="0"/>
          </a:xfrm>
          <a:prstGeom prst="line">
            <a:avLst/>
          </a:prstGeom>
          <a:ln>
            <a:solidFill>
              <a:srgbClr val="0039A6"/>
            </a:solidFill>
          </a:ln>
          <a:effectLst/>
        </p:spPr>
        <p:style>
          <a:lnRef idx="2">
            <a:schemeClr val="dk1"/>
          </a:lnRef>
          <a:fillRef idx="0">
            <a:schemeClr val="dk1"/>
          </a:fillRef>
          <a:effectRef idx="1">
            <a:schemeClr val="dk1"/>
          </a:effectRef>
          <a:fontRef idx="minor">
            <a:schemeClr val="tx1"/>
          </a:fontRef>
        </p:style>
      </p:cxnSp>
      <p:sp>
        <p:nvSpPr>
          <p:cNvPr id="22533" name="Slide Number Placeholder 1"/>
          <p:cNvSpPr txBox="1">
            <a:spLocks/>
          </p:cNvSpPr>
          <p:nvPr/>
        </p:nvSpPr>
        <p:spPr bwMode="auto">
          <a:xfrm>
            <a:off x="6553200" y="617220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FontTx/>
              <a:buNone/>
            </a:pPr>
            <a:fld id="{0EF9015A-DAF8-47A9-8291-B9B5A3191301}" type="slidenum">
              <a:rPr lang="en-US" altLang="en-US" sz="1400">
                <a:solidFill>
                  <a:srgbClr val="0039A6"/>
                </a:solidFill>
                <a:latin typeface="Myriad Web Pro" charset="0"/>
              </a:rPr>
              <a:pPr algn="r" eaLnBrk="1" hangingPunct="1">
                <a:spcBef>
                  <a:spcPct val="0"/>
                </a:spcBef>
                <a:buFontTx/>
                <a:buNone/>
              </a:pPr>
              <a:t>5</a:t>
            </a:fld>
            <a:endParaRPr lang="en-US" altLang="en-US" sz="1400" dirty="0">
              <a:solidFill>
                <a:srgbClr val="0039A6"/>
              </a:solidFill>
              <a:latin typeface="Myriad Web Pro" charset="0"/>
            </a:endParaRPr>
          </a:p>
        </p:txBody>
      </p:sp>
      <p:pic>
        <p:nvPicPr>
          <p:cNvPr id="7" name="Picture 6" descr="774337_681683_ans_d6bf21fc7b9941c7a27468140a82bcf5.jpeg"/>
          <p:cNvPicPr>
            <a:picLocks noChangeAspect="1"/>
          </p:cNvPicPr>
          <p:nvPr/>
        </p:nvPicPr>
        <p:blipFill>
          <a:blip r:embed="rId3"/>
          <a:stretch>
            <a:fillRect/>
          </a:stretch>
        </p:blipFill>
        <p:spPr>
          <a:xfrm>
            <a:off x="609600" y="1828800"/>
            <a:ext cx="7696200" cy="4410075"/>
          </a:xfrm>
          <a:prstGeom prst="rect">
            <a:avLst/>
          </a:prstGeom>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Box 7"/>
          <p:cNvSpPr txBox="1">
            <a:spLocks noChangeArrowheads="1"/>
          </p:cNvSpPr>
          <p:nvPr/>
        </p:nvSpPr>
        <p:spPr bwMode="auto">
          <a:xfrm>
            <a:off x="0" y="609600"/>
            <a:ext cx="87630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sz="3600" dirty="0" smtClean="0"/>
              <a:t>Inspiration</a:t>
            </a:r>
          </a:p>
        </p:txBody>
      </p:sp>
      <p:sp>
        <p:nvSpPr>
          <p:cNvPr id="2" name="TextBox 1"/>
          <p:cNvSpPr txBox="1"/>
          <p:nvPr/>
        </p:nvSpPr>
        <p:spPr>
          <a:xfrm>
            <a:off x="574675" y="1524000"/>
            <a:ext cx="8153400" cy="4401205"/>
          </a:xfrm>
          <a:prstGeom prst="rect">
            <a:avLst/>
          </a:prstGeom>
          <a:noFill/>
        </p:spPr>
        <p:txBody>
          <a:bodyPr wrap="square">
            <a:spAutoFit/>
          </a:bodyPr>
          <a:lstStyle/>
          <a:p>
            <a:pPr>
              <a:buFont typeface="Arial" pitchFamily="34" charset="0"/>
              <a:buChar char="•"/>
            </a:pPr>
            <a:r>
              <a:rPr lang="en-US" sz="2800" dirty="0" smtClean="0">
                <a:latin typeface="Times New Roman" pitchFamily="18" charset="0"/>
                <a:cs typeface="Times New Roman" pitchFamily="18" charset="0"/>
              </a:rPr>
              <a:t>In the process of inspiration, there would be a contraction of muscles attached to the ribs on the outer side which pulls out the ribs and results in the expansion of the chest cavity.</a:t>
            </a:r>
          </a:p>
          <a:p>
            <a:pPr>
              <a:buFont typeface="Arial" pitchFamily="34" charset="0"/>
              <a:buChar char="•"/>
            </a:pPr>
            <a:r>
              <a:rPr lang="en-US" sz="2800" dirty="0" smtClean="0">
                <a:latin typeface="Times New Roman" pitchFamily="18" charset="0"/>
                <a:cs typeface="Times New Roman" pitchFamily="18" charset="0"/>
              </a:rPr>
              <a:t>Later, the diaphragm, contracts, moves downwards and expands the chest cavity resulting in the contraction of the abdominal muscles.</a:t>
            </a:r>
          </a:p>
          <a:p>
            <a:pPr>
              <a:buFont typeface="Arial" pitchFamily="34" charset="0"/>
              <a:buChar char="•"/>
            </a:pPr>
            <a:r>
              <a:rPr lang="en-US" sz="2800" dirty="0" smtClean="0">
                <a:latin typeface="Times New Roman" pitchFamily="18" charset="0"/>
                <a:cs typeface="Times New Roman" pitchFamily="18" charset="0"/>
              </a:rPr>
              <a:t>The expansion of the chest cavity produces a partial vacuum which sucks air into the lungs and fills the expanded alveoli.</a:t>
            </a:r>
            <a:endParaRPr lang="en-US" sz="2800" dirty="0">
              <a:latin typeface="Times New Roman" pitchFamily="18" charset="0"/>
              <a:cs typeface="Times New Roman" pitchFamily="18" charset="0"/>
            </a:endParaRPr>
          </a:p>
        </p:txBody>
      </p:sp>
      <p:cxnSp>
        <p:nvCxnSpPr>
          <p:cNvPr id="5" name="Straight Connector 4"/>
          <p:cNvCxnSpPr/>
          <p:nvPr/>
        </p:nvCxnSpPr>
        <p:spPr>
          <a:xfrm>
            <a:off x="609600" y="1371600"/>
            <a:ext cx="8042275" cy="0"/>
          </a:xfrm>
          <a:prstGeom prst="line">
            <a:avLst/>
          </a:prstGeom>
          <a:ln>
            <a:solidFill>
              <a:srgbClr val="0039A6"/>
            </a:solidFill>
          </a:ln>
          <a:effectLst/>
        </p:spPr>
        <p:style>
          <a:lnRef idx="2">
            <a:schemeClr val="dk1"/>
          </a:lnRef>
          <a:fillRef idx="0">
            <a:schemeClr val="dk1"/>
          </a:fillRef>
          <a:effectRef idx="1">
            <a:schemeClr val="dk1"/>
          </a:effectRef>
          <a:fontRef idx="minor">
            <a:schemeClr val="tx1"/>
          </a:fontRef>
        </p:style>
      </p:cxnSp>
      <p:sp>
        <p:nvSpPr>
          <p:cNvPr id="22533" name="Slide Number Placeholder 1"/>
          <p:cNvSpPr txBox="1">
            <a:spLocks/>
          </p:cNvSpPr>
          <p:nvPr/>
        </p:nvSpPr>
        <p:spPr bwMode="auto">
          <a:xfrm>
            <a:off x="6553200" y="617220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FontTx/>
              <a:buNone/>
            </a:pPr>
            <a:r>
              <a:rPr lang="en-US" altLang="en-US" sz="1400" dirty="0" smtClean="0">
                <a:solidFill>
                  <a:srgbClr val="0039A6"/>
                </a:solidFill>
                <a:latin typeface="Times New Roman"/>
                <a:cs typeface="Times New Roman"/>
              </a:rPr>
              <a:t>●●●</a:t>
            </a:r>
            <a:endParaRPr lang="en-US" altLang="en-US" sz="1400" dirty="0" smtClean="0">
              <a:solidFill>
                <a:srgbClr val="0039A6"/>
              </a:solidFill>
              <a:latin typeface="Myriad Web Pro" charset="0"/>
            </a:endParaRPr>
          </a:p>
          <a:p>
            <a:pPr algn="r" eaLnBrk="1" hangingPunct="1">
              <a:spcBef>
                <a:spcPct val="0"/>
              </a:spcBef>
              <a:buFontTx/>
              <a:buNone/>
            </a:pPr>
            <a:fld id="{0EF9015A-DAF8-47A9-8291-B9B5A3191301}" type="slidenum">
              <a:rPr lang="en-US" altLang="en-US" sz="1400" smtClean="0">
                <a:solidFill>
                  <a:srgbClr val="0039A6"/>
                </a:solidFill>
                <a:latin typeface="Myriad Web Pro" charset="0"/>
              </a:rPr>
              <a:pPr algn="r" eaLnBrk="1" hangingPunct="1">
                <a:spcBef>
                  <a:spcPct val="0"/>
                </a:spcBef>
                <a:buFontTx/>
                <a:buNone/>
              </a:pPr>
              <a:t>6</a:t>
            </a:fld>
            <a:endParaRPr lang="en-US" altLang="en-US" sz="1400" dirty="0">
              <a:solidFill>
                <a:srgbClr val="0039A6"/>
              </a:solidFill>
              <a:latin typeface="Myriad Web Pro" charset="0"/>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1676400"/>
            <a:ext cx="8382000" cy="4893647"/>
          </a:xfrm>
          <a:prstGeom prst="rect">
            <a:avLst/>
          </a:prstGeom>
          <a:noFill/>
        </p:spPr>
        <p:txBody>
          <a:bodyPr wrap="square">
            <a:spAutoFit/>
          </a:bodyPr>
          <a:lstStyle/>
          <a:p>
            <a:pPr marL="342900" indent="-342900" algn="just" eaLnBrk="1" fontAlgn="auto" hangingPunct="1">
              <a:spcBef>
                <a:spcPts val="0"/>
              </a:spcBef>
              <a:spcAft>
                <a:spcPts val="0"/>
              </a:spcAft>
              <a:buFont typeface="Arial" pitchFamily="34" charset="0"/>
              <a:buChar char="•"/>
              <a:defRPr/>
            </a:pPr>
            <a:r>
              <a:rPr lang="en-US" sz="2600" dirty="0" smtClean="0"/>
              <a:t>The process of intake of atmospheric air is known as inspiration. It is an active process.</a:t>
            </a:r>
          </a:p>
          <a:p>
            <a:pPr marL="342900" indent="-342900" algn="just" eaLnBrk="1" fontAlgn="auto" hangingPunct="1">
              <a:spcBef>
                <a:spcPts val="0"/>
              </a:spcBef>
              <a:spcAft>
                <a:spcPts val="0"/>
              </a:spcAft>
              <a:buFont typeface="Arial" pitchFamily="34" charset="0"/>
              <a:buChar char="•"/>
              <a:defRPr/>
            </a:pPr>
            <a:r>
              <a:rPr lang="en-US" sz="2600" dirty="0" smtClean="0"/>
              <a:t>When the volume of the thoracic cavity increases and the air pressure decreases, inspiration takes place.</a:t>
            </a:r>
          </a:p>
          <a:p>
            <a:pPr marL="342900" indent="-342900" algn="just" eaLnBrk="1" fontAlgn="auto" hangingPunct="1">
              <a:spcBef>
                <a:spcPts val="0"/>
              </a:spcBef>
              <a:spcAft>
                <a:spcPts val="0"/>
              </a:spcAft>
              <a:buFont typeface="Arial" pitchFamily="34" charset="0"/>
              <a:buChar char="•"/>
              <a:defRPr/>
            </a:pPr>
            <a:r>
              <a:rPr lang="en-US" sz="2600" dirty="0" smtClean="0"/>
              <a:t>Contraction of external </a:t>
            </a:r>
            <a:r>
              <a:rPr lang="en-US" sz="2600" dirty="0" err="1" smtClean="0"/>
              <a:t>intercostal</a:t>
            </a:r>
            <a:r>
              <a:rPr lang="en-US" sz="2600" dirty="0" smtClean="0"/>
              <a:t> muscles increases the volume of the thoracic cavity.</a:t>
            </a:r>
          </a:p>
          <a:p>
            <a:pPr marL="342900" indent="-342900" algn="just" eaLnBrk="1" fontAlgn="auto" hangingPunct="1">
              <a:spcBef>
                <a:spcPts val="0"/>
              </a:spcBef>
              <a:spcAft>
                <a:spcPts val="0"/>
              </a:spcAft>
              <a:buFont typeface="Arial" pitchFamily="34" charset="0"/>
              <a:buChar char="•"/>
              <a:defRPr/>
            </a:pPr>
            <a:r>
              <a:rPr lang="en-US" sz="2600" dirty="0" smtClean="0"/>
              <a:t>Contraction of the diaphragm further increases the size of the thoracic activity. Simultaneously, the lungs expand.</a:t>
            </a:r>
          </a:p>
          <a:p>
            <a:pPr marL="342900" indent="-342900" algn="just" eaLnBrk="1" fontAlgn="auto" hangingPunct="1">
              <a:spcBef>
                <a:spcPts val="0"/>
              </a:spcBef>
              <a:spcAft>
                <a:spcPts val="0"/>
              </a:spcAft>
              <a:buFont typeface="Arial" pitchFamily="34" charset="0"/>
              <a:buChar char="•"/>
              <a:defRPr/>
            </a:pPr>
            <a:r>
              <a:rPr lang="en-US" sz="2600" dirty="0" smtClean="0"/>
              <a:t>With the expansion of the lungs, the air pressure inside the lungs decreases.</a:t>
            </a:r>
          </a:p>
          <a:p>
            <a:pPr marL="342900" indent="-342900" algn="just" eaLnBrk="1" fontAlgn="auto" hangingPunct="1">
              <a:spcBef>
                <a:spcPts val="0"/>
              </a:spcBef>
              <a:spcAft>
                <a:spcPts val="0"/>
              </a:spcAft>
              <a:buFont typeface="Arial" pitchFamily="34" charset="0"/>
              <a:buChar char="•"/>
              <a:defRPr/>
            </a:pPr>
            <a:r>
              <a:rPr lang="en-US" sz="2600" dirty="0" smtClean="0"/>
              <a:t>The pressure equalizes and the atmospheric air rushes inside the lungs.</a:t>
            </a:r>
          </a:p>
        </p:txBody>
      </p:sp>
      <p:cxnSp>
        <p:nvCxnSpPr>
          <p:cNvPr id="5" name="Straight Connector 4"/>
          <p:cNvCxnSpPr/>
          <p:nvPr/>
        </p:nvCxnSpPr>
        <p:spPr>
          <a:xfrm>
            <a:off x="609600" y="1447800"/>
            <a:ext cx="8042275" cy="0"/>
          </a:xfrm>
          <a:prstGeom prst="line">
            <a:avLst/>
          </a:prstGeom>
          <a:ln>
            <a:solidFill>
              <a:srgbClr val="0039A6"/>
            </a:solidFill>
          </a:ln>
          <a:effectLst/>
        </p:spPr>
        <p:style>
          <a:lnRef idx="2">
            <a:schemeClr val="dk1"/>
          </a:lnRef>
          <a:fillRef idx="0">
            <a:schemeClr val="dk1"/>
          </a:fillRef>
          <a:effectRef idx="1">
            <a:schemeClr val="dk1"/>
          </a:effectRef>
          <a:fontRef idx="minor">
            <a:schemeClr val="tx1"/>
          </a:fontRef>
        </p:style>
      </p:cxnSp>
      <p:sp>
        <p:nvSpPr>
          <p:cNvPr id="22533" name="Slide Number Placeholder 1"/>
          <p:cNvSpPr txBox="1">
            <a:spLocks/>
          </p:cNvSpPr>
          <p:nvPr/>
        </p:nvSpPr>
        <p:spPr bwMode="auto">
          <a:xfrm>
            <a:off x="6553200" y="617220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FontTx/>
              <a:buNone/>
            </a:pPr>
            <a:fld id="{0EF9015A-DAF8-47A9-8291-B9B5A3191301}" type="slidenum">
              <a:rPr lang="en-US" altLang="en-US" sz="1400">
                <a:solidFill>
                  <a:srgbClr val="0039A6"/>
                </a:solidFill>
                <a:latin typeface="Myriad Web Pro" charset="0"/>
              </a:rPr>
              <a:pPr algn="r" eaLnBrk="1" hangingPunct="1">
                <a:spcBef>
                  <a:spcPct val="0"/>
                </a:spcBef>
                <a:buFontTx/>
                <a:buNone/>
              </a:pPr>
              <a:t>7</a:t>
            </a:fld>
            <a:endParaRPr lang="en-US" altLang="en-US" sz="1400">
              <a:solidFill>
                <a:srgbClr val="0039A6"/>
              </a:solidFill>
              <a:latin typeface="Myriad Web Pro" charset="0"/>
            </a:endParaRPr>
          </a:p>
        </p:txBody>
      </p:sp>
      <p:sp>
        <p:nvSpPr>
          <p:cNvPr id="6" name="TextBox 7"/>
          <p:cNvSpPr txBox="1">
            <a:spLocks noChangeArrowheads="1"/>
          </p:cNvSpPr>
          <p:nvPr/>
        </p:nvSpPr>
        <p:spPr bwMode="auto">
          <a:xfrm>
            <a:off x="381000" y="609600"/>
            <a:ext cx="87630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sz="3600" dirty="0" smtClean="0"/>
              <a:t>Inspiration</a:t>
            </a:r>
            <a:endParaRPr lang="en-US" altLang="en-US" sz="3600" dirty="0">
              <a:solidFill>
                <a:srgbClr val="0039A6"/>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1676400"/>
            <a:ext cx="8153400" cy="3970318"/>
          </a:xfrm>
          <a:prstGeom prst="rect">
            <a:avLst/>
          </a:prstGeom>
          <a:noFill/>
        </p:spPr>
        <p:txBody>
          <a:bodyPr>
            <a:spAutoFit/>
          </a:bodyPr>
          <a:lstStyle/>
          <a:p>
            <a:pPr>
              <a:buFont typeface="Arial" pitchFamily="34" charset="0"/>
              <a:buChar char="•"/>
            </a:pPr>
            <a:r>
              <a:rPr lang="en-US" sz="2800" dirty="0" smtClean="0">
                <a:latin typeface="Times New Roman" pitchFamily="18" charset="0"/>
                <a:cs typeface="Times New Roman" pitchFamily="18" charset="0"/>
              </a:rPr>
              <a:t>The expiration process is considered once after the gaseous exchange occurs in the lungs and the air is expelled out. This expulsion of air is called expiration.</a:t>
            </a:r>
          </a:p>
          <a:p>
            <a:pPr>
              <a:buFont typeface="Arial" pitchFamily="34" charset="0"/>
              <a:buChar char="•"/>
            </a:pPr>
            <a:r>
              <a:rPr lang="en-US" sz="2800" dirty="0" smtClean="0">
                <a:latin typeface="Times New Roman" pitchFamily="18" charset="0"/>
                <a:cs typeface="Times New Roman" pitchFamily="18" charset="0"/>
              </a:rPr>
              <a:t>During this process, muscles attached to the ribs contract, the muscles of the diaphragm and the abdomen relax which leads to a decrease in the volume of the chest cavity and increases the pressure of the lungs, causing the air in the lungs to be pushed out through the nose.</a:t>
            </a:r>
            <a:endParaRPr lang="en-US" sz="2800" dirty="0">
              <a:latin typeface="Times New Roman" pitchFamily="18" charset="0"/>
              <a:cs typeface="Times New Roman" pitchFamily="18" charset="0"/>
            </a:endParaRPr>
          </a:p>
        </p:txBody>
      </p:sp>
      <p:cxnSp>
        <p:nvCxnSpPr>
          <p:cNvPr id="5" name="Straight Connector 4"/>
          <p:cNvCxnSpPr/>
          <p:nvPr/>
        </p:nvCxnSpPr>
        <p:spPr>
          <a:xfrm>
            <a:off x="609600" y="1447800"/>
            <a:ext cx="8042275" cy="0"/>
          </a:xfrm>
          <a:prstGeom prst="line">
            <a:avLst/>
          </a:prstGeom>
          <a:ln>
            <a:solidFill>
              <a:srgbClr val="0039A6"/>
            </a:solidFill>
          </a:ln>
          <a:effectLst/>
        </p:spPr>
        <p:style>
          <a:lnRef idx="2">
            <a:schemeClr val="dk1"/>
          </a:lnRef>
          <a:fillRef idx="0">
            <a:schemeClr val="dk1"/>
          </a:fillRef>
          <a:effectRef idx="1">
            <a:schemeClr val="dk1"/>
          </a:effectRef>
          <a:fontRef idx="minor">
            <a:schemeClr val="tx1"/>
          </a:fontRef>
        </p:style>
      </p:cxnSp>
      <p:sp>
        <p:nvSpPr>
          <p:cNvPr id="22533" name="Slide Number Placeholder 1"/>
          <p:cNvSpPr txBox="1">
            <a:spLocks/>
          </p:cNvSpPr>
          <p:nvPr/>
        </p:nvSpPr>
        <p:spPr bwMode="auto">
          <a:xfrm>
            <a:off x="6553200" y="617220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FontTx/>
              <a:buNone/>
            </a:pPr>
            <a:r>
              <a:rPr lang="en-US" altLang="en-US" sz="1400" dirty="0" smtClean="0">
                <a:solidFill>
                  <a:srgbClr val="0039A6"/>
                </a:solidFill>
                <a:latin typeface="Times New Roman"/>
                <a:cs typeface="Times New Roman"/>
              </a:rPr>
              <a:t>●●●</a:t>
            </a:r>
            <a:endParaRPr lang="en-US" altLang="en-US" sz="1400" dirty="0" smtClean="0">
              <a:solidFill>
                <a:srgbClr val="0039A6"/>
              </a:solidFill>
              <a:latin typeface="Myriad Web Pro" charset="0"/>
            </a:endParaRPr>
          </a:p>
          <a:p>
            <a:pPr algn="r" eaLnBrk="1" hangingPunct="1">
              <a:spcBef>
                <a:spcPct val="0"/>
              </a:spcBef>
              <a:buFontTx/>
              <a:buNone/>
            </a:pPr>
            <a:fld id="{0EF9015A-DAF8-47A9-8291-B9B5A3191301}" type="slidenum">
              <a:rPr lang="en-US" altLang="en-US" sz="1400" smtClean="0">
                <a:solidFill>
                  <a:srgbClr val="0039A6"/>
                </a:solidFill>
                <a:latin typeface="Myriad Web Pro" charset="0"/>
              </a:rPr>
              <a:pPr algn="r" eaLnBrk="1" hangingPunct="1">
                <a:spcBef>
                  <a:spcPct val="0"/>
                </a:spcBef>
                <a:buFontTx/>
                <a:buNone/>
              </a:pPr>
              <a:t>8</a:t>
            </a:fld>
            <a:endParaRPr lang="en-US" altLang="en-US" sz="1400" dirty="0">
              <a:solidFill>
                <a:srgbClr val="0039A6"/>
              </a:solidFill>
              <a:latin typeface="Myriad Web Pro" charset="0"/>
            </a:endParaRPr>
          </a:p>
        </p:txBody>
      </p:sp>
      <p:sp>
        <p:nvSpPr>
          <p:cNvPr id="6" name="TextBox 7"/>
          <p:cNvSpPr txBox="1">
            <a:spLocks noChangeArrowheads="1"/>
          </p:cNvSpPr>
          <p:nvPr/>
        </p:nvSpPr>
        <p:spPr bwMode="auto">
          <a:xfrm>
            <a:off x="0" y="609600"/>
            <a:ext cx="87630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sz="3600" dirty="0" smtClean="0"/>
              <a:t>Expiration</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Box 7"/>
          <p:cNvSpPr txBox="1">
            <a:spLocks noChangeArrowheads="1"/>
          </p:cNvSpPr>
          <p:nvPr/>
        </p:nvSpPr>
        <p:spPr bwMode="auto">
          <a:xfrm>
            <a:off x="381000" y="609600"/>
            <a:ext cx="87630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sz="3600" dirty="0" smtClean="0"/>
              <a:t>Expiration</a:t>
            </a:r>
          </a:p>
        </p:txBody>
      </p:sp>
      <p:sp>
        <p:nvSpPr>
          <p:cNvPr id="2" name="TextBox 1"/>
          <p:cNvSpPr txBox="1"/>
          <p:nvPr/>
        </p:nvSpPr>
        <p:spPr>
          <a:xfrm>
            <a:off x="533400" y="1600200"/>
            <a:ext cx="7924800" cy="4893647"/>
          </a:xfrm>
          <a:prstGeom prst="rect">
            <a:avLst/>
          </a:prstGeom>
          <a:noFill/>
        </p:spPr>
        <p:txBody>
          <a:bodyPr wrap="square">
            <a:spAutoFit/>
          </a:bodyPr>
          <a:lstStyle/>
          <a:p>
            <a:pPr marL="342900" indent="-342900" algn="just" eaLnBrk="1" fontAlgn="auto" hangingPunct="1">
              <a:spcBef>
                <a:spcPts val="0"/>
              </a:spcBef>
              <a:spcAft>
                <a:spcPts val="0"/>
              </a:spcAft>
              <a:buFont typeface="Arial" pitchFamily="34" charset="0"/>
              <a:buChar char="•"/>
              <a:defRPr/>
            </a:pPr>
            <a:r>
              <a:rPr lang="en-US" sz="2600" dirty="0" smtClean="0">
                <a:latin typeface="Times New Roman" pitchFamily="18" charset="0"/>
                <a:cs typeface="Times New Roman" pitchFamily="18" charset="0"/>
              </a:rPr>
              <a:t>The process of exhaling carbon dioxide is called expiration. It is a passive process.</a:t>
            </a:r>
          </a:p>
          <a:p>
            <a:pPr marL="342900" indent="-342900" algn="just" eaLnBrk="1" fontAlgn="auto" hangingPunct="1">
              <a:spcBef>
                <a:spcPts val="0"/>
              </a:spcBef>
              <a:spcAft>
                <a:spcPts val="0"/>
              </a:spcAft>
              <a:buFont typeface="Arial" pitchFamily="34" charset="0"/>
              <a:buChar char="•"/>
              <a:defRPr/>
            </a:pPr>
            <a:r>
              <a:rPr lang="en-US" sz="2600" dirty="0" smtClean="0">
                <a:latin typeface="Times New Roman" pitchFamily="18" charset="0"/>
                <a:cs typeface="Times New Roman" pitchFamily="18" charset="0"/>
              </a:rPr>
              <a:t>It occurs when the size of the thoracic activity decreases and the air pressure outside increases.</a:t>
            </a:r>
          </a:p>
          <a:p>
            <a:pPr marL="342900" indent="-342900" algn="just" eaLnBrk="1" fontAlgn="auto" hangingPunct="1">
              <a:spcBef>
                <a:spcPts val="0"/>
              </a:spcBef>
              <a:spcAft>
                <a:spcPts val="0"/>
              </a:spcAft>
              <a:buFont typeface="Arial" pitchFamily="34" charset="0"/>
              <a:buChar char="•"/>
              <a:defRPr/>
            </a:pPr>
            <a:r>
              <a:rPr lang="en-US" sz="2600" dirty="0" smtClean="0">
                <a:latin typeface="Times New Roman" pitchFamily="18" charset="0"/>
                <a:cs typeface="Times New Roman" pitchFamily="18" charset="0"/>
              </a:rPr>
              <a:t>Now the external </a:t>
            </a:r>
            <a:r>
              <a:rPr lang="en-US" sz="2600" dirty="0" err="1" smtClean="0">
                <a:latin typeface="Times New Roman" pitchFamily="18" charset="0"/>
                <a:cs typeface="Times New Roman" pitchFamily="18" charset="0"/>
              </a:rPr>
              <a:t>intercostal</a:t>
            </a:r>
            <a:r>
              <a:rPr lang="en-US" sz="2600" dirty="0" smtClean="0">
                <a:latin typeface="Times New Roman" pitchFamily="18" charset="0"/>
                <a:cs typeface="Times New Roman" pitchFamily="18" charset="0"/>
              </a:rPr>
              <a:t> muscles relax and the internal </a:t>
            </a:r>
            <a:r>
              <a:rPr lang="en-US" sz="2600" dirty="0" err="1" smtClean="0">
                <a:latin typeface="Times New Roman" pitchFamily="18" charset="0"/>
                <a:cs typeface="Times New Roman" pitchFamily="18" charset="0"/>
              </a:rPr>
              <a:t>intercostal</a:t>
            </a:r>
            <a:r>
              <a:rPr lang="en-US" sz="2600" dirty="0" smtClean="0">
                <a:latin typeface="Times New Roman" pitchFamily="18" charset="0"/>
                <a:cs typeface="Times New Roman" pitchFamily="18" charset="0"/>
              </a:rPr>
              <a:t> muscles contract.</a:t>
            </a:r>
          </a:p>
          <a:p>
            <a:pPr marL="342900" indent="-342900" algn="just" eaLnBrk="1" fontAlgn="auto" hangingPunct="1">
              <a:spcBef>
                <a:spcPts val="0"/>
              </a:spcBef>
              <a:spcAft>
                <a:spcPts val="0"/>
              </a:spcAft>
              <a:buFont typeface="Arial" pitchFamily="34" charset="0"/>
              <a:buChar char="•"/>
              <a:defRPr/>
            </a:pPr>
            <a:r>
              <a:rPr lang="en-US" sz="2600" dirty="0" smtClean="0">
                <a:latin typeface="Times New Roman" pitchFamily="18" charset="0"/>
                <a:cs typeface="Times New Roman" pitchFamily="18" charset="0"/>
              </a:rPr>
              <a:t>As a result, the ribs are pulled inwards and the size of the thoracic cavity is reduced.</a:t>
            </a:r>
          </a:p>
          <a:p>
            <a:pPr marL="342900" indent="-342900" algn="just" eaLnBrk="1" fontAlgn="auto" hangingPunct="1">
              <a:spcBef>
                <a:spcPts val="0"/>
              </a:spcBef>
              <a:spcAft>
                <a:spcPts val="0"/>
              </a:spcAft>
              <a:buFont typeface="Arial" pitchFamily="34" charset="0"/>
              <a:buChar char="•"/>
              <a:defRPr/>
            </a:pPr>
            <a:r>
              <a:rPr lang="en-US" sz="2600" dirty="0" smtClean="0">
                <a:latin typeface="Times New Roman" pitchFamily="18" charset="0"/>
                <a:cs typeface="Times New Roman" pitchFamily="18" charset="0"/>
              </a:rPr>
              <a:t>The diaphragm is relaxed and the lungs get compressed.</a:t>
            </a:r>
          </a:p>
          <a:p>
            <a:pPr marL="342900" indent="-342900" algn="just" eaLnBrk="1" fontAlgn="auto" hangingPunct="1">
              <a:spcBef>
                <a:spcPts val="0"/>
              </a:spcBef>
              <a:spcAft>
                <a:spcPts val="0"/>
              </a:spcAft>
              <a:buFont typeface="Arial" pitchFamily="34" charset="0"/>
              <a:buChar char="•"/>
              <a:defRPr/>
            </a:pPr>
            <a:r>
              <a:rPr lang="en-US" sz="2600" dirty="0" smtClean="0">
                <a:latin typeface="Times New Roman" pitchFamily="18" charset="0"/>
                <a:cs typeface="Times New Roman" pitchFamily="18" charset="0"/>
              </a:rPr>
              <a:t>Consequently, the pressure increases and the air is forced outside.</a:t>
            </a:r>
          </a:p>
        </p:txBody>
      </p:sp>
      <p:cxnSp>
        <p:nvCxnSpPr>
          <p:cNvPr id="5" name="Straight Connector 4"/>
          <p:cNvCxnSpPr/>
          <p:nvPr/>
        </p:nvCxnSpPr>
        <p:spPr>
          <a:xfrm>
            <a:off x="685800" y="1371600"/>
            <a:ext cx="8042275" cy="0"/>
          </a:xfrm>
          <a:prstGeom prst="line">
            <a:avLst/>
          </a:prstGeom>
          <a:ln>
            <a:solidFill>
              <a:srgbClr val="0039A6"/>
            </a:solidFill>
          </a:ln>
          <a:effectLst/>
        </p:spPr>
        <p:style>
          <a:lnRef idx="2">
            <a:schemeClr val="dk1"/>
          </a:lnRef>
          <a:fillRef idx="0">
            <a:schemeClr val="dk1"/>
          </a:fillRef>
          <a:effectRef idx="1">
            <a:schemeClr val="dk1"/>
          </a:effectRef>
          <a:fontRef idx="minor">
            <a:schemeClr val="tx1"/>
          </a:fontRef>
        </p:style>
      </p:cxnSp>
      <p:sp>
        <p:nvSpPr>
          <p:cNvPr id="22533" name="Slide Number Placeholder 1"/>
          <p:cNvSpPr txBox="1">
            <a:spLocks/>
          </p:cNvSpPr>
          <p:nvPr/>
        </p:nvSpPr>
        <p:spPr bwMode="auto">
          <a:xfrm>
            <a:off x="6553200" y="617220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FontTx/>
              <a:buNone/>
            </a:pPr>
            <a:fld id="{0EF9015A-DAF8-47A9-8291-B9B5A3191301}" type="slidenum">
              <a:rPr lang="en-US" altLang="en-US" sz="1400">
                <a:solidFill>
                  <a:srgbClr val="0039A6"/>
                </a:solidFill>
                <a:latin typeface="Myriad Web Pro" charset="0"/>
              </a:rPr>
              <a:pPr algn="r" eaLnBrk="1" hangingPunct="1">
                <a:spcBef>
                  <a:spcPct val="0"/>
                </a:spcBef>
                <a:buFontTx/>
                <a:buNone/>
              </a:pPr>
              <a:t>9</a:t>
            </a:fld>
            <a:endParaRPr lang="en-US" altLang="en-US" sz="1400">
              <a:solidFill>
                <a:srgbClr val="0039A6"/>
              </a:solidFill>
              <a:latin typeface="Myriad Web Pro" charset="0"/>
            </a:endParaRPr>
          </a:p>
        </p:txBody>
      </p:sp>
    </p:spTree>
  </p:cSld>
  <p:clrMapOvr>
    <a:masterClrMapping/>
  </p:clrMapOvr>
  <p:transition/>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7_SEPDPO">
  <a:themeElements>
    <a:clrScheme name="OSELS Light PPT Colors">
      <a:dk1>
        <a:srgbClr val="0039A6"/>
      </a:dk1>
      <a:lt1>
        <a:srgbClr val="FFFFFF"/>
      </a:lt1>
      <a:dk2>
        <a:srgbClr val="3077FF"/>
      </a:dk2>
      <a:lt2>
        <a:srgbClr val="4B4B4B"/>
      </a:lt2>
      <a:accent1>
        <a:srgbClr val="0039A6"/>
      </a:accent1>
      <a:accent2>
        <a:srgbClr val="9E302D"/>
      </a:accent2>
      <a:accent3>
        <a:srgbClr val="5B8F22"/>
      </a:accent3>
      <a:accent4>
        <a:srgbClr val="532E60"/>
      </a:accent4>
      <a:accent5>
        <a:srgbClr val="FDC82F"/>
      </a:accent5>
      <a:accent6>
        <a:srgbClr val="0CC6DE"/>
      </a:accent6>
      <a:hlink>
        <a:srgbClr val="002060"/>
      </a:hlink>
      <a:folHlink>
        <a:srgbClr val="0053F2"/>
      </a:folHlink>
    </a:clrScheme>
    <a:fontScheme name="CDC Myriad Web Pro">
      <a:majorFont>
        <a:latin typeface="Myriad Web Pro"/>
        <a:ea typeface=""/>
        <a:cs typeface=""/>
      </a:majorFont>
      <a:minorFont>
        <a:latin typeface="Myriad Web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66CCFF"/>
        </a:solidFill>
        <a:ln w="9525">
          <a:miter lim="800000"/>
          <a:headEnd/>
          <a:tailEnd/>
        </a:ln>
      </a:spPr>
      <a:bodyPr wrap="none" rtlCol="0" anchor="ctr">
        <a:flatTx/>
      </a:bodyPr>
      <a:lstStyle>
        <a:defPPr algn="ctr">
          <a:defRPr sz="1200" b="1" dirty="0">
            <a:solidFill>
              <a:schemeClr val="bg1"/>
            </a:solidFill>
            <a:latin typeface="Tahoma" pitchFamily="34" charset="0"/>
          </a:defRPr>
        </a:defPPr>
      </a:lstStyle>
    </a:spDef>
    <a:lnDef>
      <a:spPr>
        <a:ln w="22225">
          <a:solidFill>
            <a:srgbClr val="0A0A0A"/>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Flow">
  <a:themeElements>
    <a:clrScheme name="Custom 1">
      <a:dk1>
        <a:srgbClr val="FFFFFF"/>
      </a:dk1>
      <a:lt1>
        <a:srgbClr val="FFFFFF"/>
      </a:lt1>
      <a:dk2>
        <a:srgbClr val="D2533C"/>
      </a:dk2>
      <a:lt2>
        <a:srgbClr val="F3F2DC"/>
      </a:lt2>
      <a:accent1>
        <a:srgbClr val="93A299"/>
      </a:accent1>
      <a:accent2>
        <a:srgbClr val="AD8F67"/>
      </a:accent2>
      <a:accent3>
        <a:srgbClr val="726056"/>
      </a:accent3>
      <a:accent4>
        <a:srgbClr val="F2F2F2"/>
      </a:accent4>
      <a:accent5>
        <a:srgbClr val="808DA0"/>
      </a:accent5>
      <a:accent6>
        <a:srgbClr val="79463D"/>
      </a:accent6>
      <a:hlink>
        <a:srgbClr val="0000FF"/>
      </a:hlink>
      <a:folHlink>
        <a:srgbClr val="80008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18227</TotalTime>
  <Words>653</Words>
  <Application>Microsoft Office PowerPoint</Application>
  <PresentationFormat>On-screen Show (4:3)</PresentationFormat>
  <Paragraphs>231</Paragraphs>
  <Slides>17</Slides>
  <Notes>15</Notes>
  <HiddenSlides>0</HiddenSlides>
  <MMClips>0</MMClips>
  <ScaleCrop>false</ScaleCrop>
  <HeadingPairs>
    <vt:vector size="4" baseType="variant">
      <vt:variant>
        <vt:lpstr>Theme</vt:lpstr>
      </vt:variant>
      <vt:variant>
        <vt:i4>2</vt:i4>
      </vt:variant>
      <vt:variant>
        <vt:lpstr>Slide Titles</vt:lpstr>
      </vt:variant>
      <vt:variant>
        <vt:i4>17</vt:i4>
      </vt:variant>
    </vt:vector>
  </HeadingPairs>
  <TitlesOfParts>
    <vt:vector size="19" baseType="lpstr">
      <vt:lpstr>7_SEPDPO</vt:lpstr>
      <vt:lpstr>Flow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References</vt:lpstr>
      <vt:lpstr>Thanks To  StudyMafia.org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NISHA PANDITA</dc:creator>
  <cp:lastModifiedBy>CRP</cp:lastModifiedBy>
  <cp:revision>854</cp:revision>
  <cp:lastPrinted>2014-09-05T11:57:32Z</cp:lastPrinted>
  <dcterms:created xsi:type="dcterms:W3CDTF">2014-04-08T13:15:54Z</dcterms:created>
  <dcterms:modified xsi:type="dcterms:W3CDTF">2022-10-14T07:58:09Z</dcterms:modified>
</cp:coreProperties>
</file>