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0" r:id="rId2"/>
    <p:sldId id="257" r:id="rId3"/>
    <p:sldId id="258" r:id="rId4"/>
    <p:sldId id="259" r:id="rId5"/>
    <p:sldId id="267" r:id="rId6"/>
    <p:sldId id="268" r:id="rId7"/>
    <p:sldId id="26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B13EA-5838-474E-9559-0D51474EABD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DC0F9-487A-4F8A-8DD6-F0A467B19CB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701121-B02A-494C-BE46-991C9F43A0D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05FA00C-9466-4800-8CA9-5C53E54ECE7D}" type="slidenum">
              <a:rPr lang="en-US" sz="1200">
                <a:latin typeface="Calibri" pitchFamily="34" charset="0"/>
              </a:rPr>
              <a:pPr algn="r"/>
              <a:t>1</a:t>
            </a:fld>
            <a:endParaRPr lang="en-US" sz="1200">
              <a:latin typeface="Calibri" pitchFamily="34" charset="0"/>
            </a:endParaRPr>
          </a:p>
        </p:txBody>
      </p:sp>
      <p:sp>
        <p:nvSpPr>
          <p:cNvPr id="3379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09A05E3-7434-4564-9254-4BA091991A7D}" type="slidenum">
              <a:rPr lang="en-US" sz="1200">
                <a:latin typeface="Times New Roman" pitchFamily="18" charset="0"/>
              </a:rPr>
              <a:pPr algn="r"/>
              <a:t>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337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7823774-E1D7-45B9-9A2E-C0A63073688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439C650-C092-4A4D-BA5C-DFD53B825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823774-E1D7-45B9-9A2E-C0A63073688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9C650-C092-4A4D-BA5C-DFD53B825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823774-E1D7-45B9-9A2E-C0A63073688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9C650-C092-4A4D-BA5C-DFD53B825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823774-E1D7-45B9-9A2E-C0A63073688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9C650-C092-4A4D-BA5C-DFD53B8256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823774-E1D7-45B9-9A2E-C0A63073688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9C650-C092-4A4D-BA5C-DFD53B8256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823774-E1D7-45B9-9A2E-C0A63073688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9C650-C092-4A4D-BA5C-DFD53B8256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823774-E1D7-45B9-9A2E-C0A63073688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9C650-C092-4A4D-BA5C-DFD53B825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823774-E1D7-45B9-9A2E-C0A63073688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9C650-C092-4A4D-BA5C-DFD53B8256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823774-E1D7-45B9-9A2E-C0A63073688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9C650-C092-4A4D-BA5C-DFD53B825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7823774-E1D7-45B9-9A2E-C0A63073688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9C650-C092-4A4D-BA5C-DFD53B825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7823774-E1D7-45B9-9A2E-C0A63073688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439C650-C092-4A4D-BA5C-DFD53B8256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7823774-E1D7-45B9-9A2E-C0A630736880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439C650-C092-4A4D-BA5C-DFD53B825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pedia.com/" TargetMode="External"/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tudymafia.org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0325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strip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593725"/>
            <a:ext cx="76200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457200" y="76200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6000">
                <a:solidFill>
                  <a:srgbClr val="FF0000"/>
                </a:solidFill>
                <a:latin typeface="Verdana" pitchFamily="34" charset="0"/>
              </a:rPr>
              <a:t>www.studymafia.org</a:t>
            </a:r>
            <a:endParaRPr lang="en-US" sz="6000">
              <a:solidFill>
                <a:srgbClr val="FF9900"/>
              </a:solidFill>
            </a:endParaRPr>
          </a:p>
        </p:txBody>
      </p:sp>
      <p:sp>
        <p:nvSpPr>
          <p:cNvPr id="11269" name="Text Box 9"/>
          <p:cNvSpPr txBox="1">
            <a:spLocks noChangeArrowheads="1"/>
          </p:cNvSpPr>
          <p:nvPr/>
        </p:nvSpPr>
        <p:spPr bwMode="auto">
          <a:xfrm>
            <a:off x="533400" y="5181600"/>
            <a:ext cx="86106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</a:rPr>
              <a:t>Submitted To:				              Submitted By:</a:t>
            </a:r>
          </a:p>
          <a:p>
            <a:r>
              <a:rPr lang="en-US" b="1" dirty="0">
                <a:latin typeface="Times New Roman" pitchFamily="18" charset="0"/>
              </a:rPr>
              <a:t>www.studymafia.</a:t>
            </a:r>
            <a:r>
              <a:rPr lang="en-US" b="1" dirty="0"/>
              <a:t>org</a:t>
            </a:r>
            <a:r>
              <a:rPr lang="en-US" dirty="0"/>
              <a:t> </a:t>
            </a:r>
            <a:r>
              <a:rPr lang="en-US" b="1" dirty="0">
                <a:latin typeface="Times New Roman" pitchFamily="18" charset="0"/>
              </a:rPr>
              <a:t>                                                          www.studymafia.</a:t>
            </a:r>
            <a:r>
              <a:rPr lang="en-US" b="1" dirty="0"/>
              <a:t>org</a:t>
            </a:r>
            <a:r>
              <a:rPr lang="en-US" dirty="0"/>
              <a:t> </a:t>
            </a:r>
            <a:r>
              <a:rPr lang="en-US" b="1" dirty="0">
                <a:latin typeface="Times New Roman" pitchFamily="18" charset="0"/>
              </a:rPr>
              <a:t>               </a:t>
            </a:r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457200" y="2438400"/>
            <a:ext cx="39624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  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Seminar 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On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Windows DNA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4098" name="Picture 2" descr="http://www.pedroamador.com/cv/sub_files/DNA2000_files/dn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2819400"/>
            <a:ext cx="4525803" cy="1066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Dynamic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HTML (DHTML) </a:t>
            </a:r>
          </a:p>
          <a:p>
            <a:pPr lv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Active Server Pages (ASP) </a:t>
            </a:r>
          </a:p>
          <a:p>
            <a:pPr lv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COM components </a:t>
            </a:r>
          </a:p>
          <a:p>
            <a:pPr lv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Component Services </a:t>
            </a:r>
          </a:p>
          <a:p>
            <a:pPr lv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Active Directory Services </a:t>
            </a:r>
          </a:p>
          <a:p>
            <a:pPr lv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Windows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®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security services </a:t>
            </a:r>
          </a:p>
          <a:p>
            <a:pPr lv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Microsoft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®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Message Queuing </a:t>
            </a:r>
          </a:p>
          <a:p>
            <a:pPr lv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Microsoft Data Access Components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Component Object Model (COM)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DNA application are Platform independent.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DNA applications provide full transactional processing support.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DNA can be used to create applications that are fault tolerant.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DNA is ideal for distributed applications. 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FEATURES OF WINDOWS DNA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Providing a comprehensive and integrated platform for distributed applications.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Faster and easier to build distributed applications by providing a pervasive component model, extensive prebuilt application services.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Provides wide choice of programming language and tools support.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Conclusion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www.google.com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u="sng" dirty="0">
                <a:latin typeface="Times New Roman" pitchFamily="18" charset="0"/>
                <a:cs typeface="Times New Roman" pitchFamily="18" charset="0"/>
                <a:hlinkClick r:id="rId3"/>
              </a:rPr>
              <a:t>www.wikipedia.com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u="sng" dirty="0">
                <a:latin typeface="Times New Roman" pitchFamily="18" charset="0"/>
                <a:cs typeface="Times New Roman" pitchFamily="18" charset="0"/>
                <a:hlinkClick r:id="rId4"/>
              </a:rPr>
              <a:t>www.studymafia.org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References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200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Thanks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INTRODUCTION                    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			  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MICROSOFT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WINDOWS  DISRTIBUTEDINTERNET APPLICATION  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ARCHITECTURE OF WINDOWS DNA 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MICROSOFT WINDOWS DNA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  	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FEATURES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ADVANTAGES OF WINDOWS DNA 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cap="all" dirty="0" smtClean="0">
                <a:latin typeface="Times New Roman" pitchFamily="18" charset="0"/>
                <a:cs typeface="Times New Roman" pitchFamily="18" charset="0"/>
              </a:rPr>
              <a:t>Conclusion</a:t>
            </a:r>
            <a:r>
              <a:rPr lang="en-US" sz="2400" cap="all" dirty="0">
                <a:latin typeface="Times New Roman" pitchFamily="18" charset="0"/>
                <a:cs typeface="Times New Roman" pitchFamily="18" charset="0"/>
              </a:rPr>
              <a:t>						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cap="all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cap="all" dirty="0" smtClean="0">
                <a:latin typeface="Times New Roman" pitchFamily="18" charset="0"/>
                <a:cs typeface="Times New Roman" pitchFamily="18" charset="0"/>
              </a:rPr>
              <a:t>References</a:t>
            </a:r>
            <a:r>
              <a:rPr lang="en-US" sz="2400" cap="all" dirty="0">
                <a:latin typeface="Times New Roman" pitchFamily="18" charset="0"/>
                <a:cs typeface="Times New Roman" pitchFamily="18" charset="0"/>
              </a:rPr>
              <a:t>								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CONTENTS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some time now, both small and large companies have been building robust applications for personal computers that continue to be ever more powerful and available at increasingly lower costs.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INTRODUCTION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computing without compromise.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Interoperability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True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integration.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Lower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cost of ownership.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Guiding Principles of Windows DNA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Microsoft President Steve Ballmer caught the attention of industry observers today by introducing Windows DNA, a technical architecture designed to bring software integration to manufacturing environments.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Windows DNA is essentially a 'blueprint' that enables corporate developers and independent software vendors (ISVs) to design and build distributed business applications using technologies that are inherent to the Windows platform. It consists of a conceptual model and a series of guidelines to help developers make the right choices when creating new software applications.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 major force driving the need for Windows DNA is the Internet, which has dramatically changed the computing landscape 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ARCHITECTURE OF WINDOWS DNA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981200"/>
            <a:ext cx="5743105" cy="4534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DNA - Architecture for Distributed Applications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Server machine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Central Database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Microsoft's web server software product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Internet Explorer 4.0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Dynamic HTML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Cooperating Components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Different pieces of DNA Architecture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Microsoft Windows Distributed internet Applications Architecture (Windows DNA) is Microsoft's framework for building a new generation of highly adaptable business solutions that enable companies to fully exploit the benefits of the Digital Nervous System.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Windows DNA is the first application architecture to fully embrace and integrate the Internet, client/server, and PC models of computing for a new class of distributed computing solutions. Using the Windows DNA model, customers can build modern, scalable, multitier business applications that can be delivered over any network.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MICROSOFT WINDOWS DNA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Component Object Model (COM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Dynamic Hypertext Markup Language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DEVELOPMENT TECHNOLOGIES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38</TotalTime>
  <Words>424</Words>
  <Application>Microsoft Office PowerPoint</Application>
  <PresentationFormat>On-screen Show (4:3)</PresentationFormat>
  <Paragraphs>66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Concourse</vt:lpstr>
      <vt:lpstr>Slide 1</vt:lpstr>
      <vt:lpstr>CONTENTS </vt:lpstr>
      <vt:lpstr>INTRODUCTION </vt:lpstr>
      <vt:lpstr>Guiding Principles of Windows DNA </vt:lpstr>
      <vt:lpstr>ARCHITECTURE OF WINDOWS DNA</vt:lpstr>
      <vt:lpstr>DNA - Architecture for Distributed Applications</vt:lpstr>
      <vt:lpstr>Different pieces of DNA Architecture</vt:lpstr>
      <vt:lpstr>MICROSOFT WINDOWS DNA</vt:lpstr>
      <vt:lpstr>DEVELOPMENT TECHNOLOGIES</vt:lpstr>
      <vt:lpstr>Component Object Model (COM)</vt:lpstr>
      <vt:lpstr>FEATURES OF WINDOWS DNA</vt:lpstr>
      <vt:lpstr>Conclusion</vt:lpstr>
      <vt:lpstr>References </vt:lpstr>
      <vt:lpstr>Thanks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Reetu</dc:creator>
  <cp:lastModifiedBy>Sumit Thakur</cp:lastModifiedBy>
  <cp:revision>18</cp:revision>
  <dcterms:created xsi:type="dcterms:W3CDTF">2015-03-22T06:16:36Z</dcterms:created>
  <dcterms:modified xsi:type="dcterms:W3CDTF">2015-03-24T06:30:22Z</dcterms:modified>
</cp:coreProperties>
</file>